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7" r:id="rId6"/>
    <p:sldId id="298" r:id="rId7"/>
    <p:sldId id="299" r:id="rId8"/>
    <p:sldId id="300" r:id="rId9"/>
    <p:sldId id="301" r:id="rId10"/>
    <p:sldId id="302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" TargetMode="External"/><Relationship Id="rId3" Type="http://schemas.openxmlformats.org/officeDocument/2006/relationships/hyperlink" Target="https://www.npmjs.com/package/react-select" TargetMode="External"/><Relationship Id="rId7" Type="http://schemas.openxmlformats.org/officeDocument/2006/relationships/hyperlink" Target="https://imagecolorpicker.com/" TargetMode="External"/><Relationship Id="rId2" Type="http://schemas.openxmlformats.org/officeDocument/2006/relationships/hyperlink" Target="https://platzi.com/tutoriales/1651-react-ejs/6149-que-es-react-y-para-que-sirve/?gclid=Cj0KCQiA14WdBhD8ARIsANao07j8300pzUsrl20sNI9fv9VBXzyb6Gju7UYxJIGgrpv32jV-f0acuhUaAjRwEALw_wcB&amp;gclsrc=aw.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I2UBjN5ER4s" TargetMode="External"/><Relationship Id="rId11" Type="http://schemas.openxmlformats.org/officeDocument/2006/relationships/hyperlink" Target="https://www.statista.com/statistics/1124699/worldwide-developer-survey-most-used-frameworks-web/" TargetMode="External"/><Relationship Id="rId5" Type="http://schemas.openxmlformats.org/officeDocument/2006/relationships/hyperlink" Target="https://www.youtube.com/watch?v=Ke90Tje7VS0&amp;t=1472s" TargetMode="External"/><Relationship Id="rId10" Type="http://schemas.openxmlformats.org/officeDocument/2006/relationships/hyperlink" Target="https://dev.to/ramonak/react-how-to-create-a-custom-progress-bar-component-in-5-minutes-2lcl" TargetMode="External"/><Relationship Id="rId4" Type="http://schemas.openxmlformats.org/officeDocument/2006/relationships/hyperlink" Target="https://www.nintendo.com/store/products/mario-strikers-battle-league-switch/" TargetMode="External"/><Relationship Id="rId9" Type="http://schemas.openxmlformats.org/officeDocument/2006/relationships/hyperlink" Target="https://www.youtube.com/watch?v=3lpVqgLh7v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StatChanger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Sergio Laguna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4B95-A390-0821-8620-8A0B513C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StatChanger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66BE-DF7E-E94B-27DD-F774093B0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8B07A-D39B-158C-814A-5AAFB31E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Statchanger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A230-A19A-415C-C690-7817D988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s-BO" dirty="0" err="1"/>
              <a:t>StatChanger</a:t>
            </a:r>
            <a:r>
              <a:rPr lang="es-BO" dirty="0"/>
              <a:t> es una pagina web dedicada a proporcionar una ayuda visual al usuario al momento de armar la combinación perfecta para su personaje del juego Mario </a:t>
            </a:r>
            <a:r>
              <a:rPr lang="es-BO" dirty="0" err="1"/>
              <a:t>Strickers</a:t>
            </a:r>
            <a:r>
              <a:rPr lang="es-BO" dirty="0"/>
              <a:t>: </a:t>
            </a:r>
            <a:r>
              <a:rPr lang="es-BO" dirty="0" err="1"/>
              <a:t>Battle</a:t>
            </a:r>
            <a:r>
              <a:rPr lang="es-BO" dirty="0"/>
              <a:t> League</a:t>
            </a:r>
          </a:p>
          <a:p>
            <a:r>
              <a:rPr lang="es-BO" dirty="0"/>
              <a:t>El propósito de </a:t>
            </a:r>
            <a:r>
              <a:rPr lang="es-BO" dirty="0" err="1"/>
              <a:t>StatChanger</a:t>
            </a:r>
            <a:r>
              <a:rPr lang="es-BO" dirty="0"/>
              <a:t> es, además de mejorar las habilidades en </a:t>
            </a:r>
            <a:r>
              <a:rPr lang="es-BO" dirty="0" err="1"/>
              <a:t>React</a:t>
            </a:r>
            <a:r>
              <a:rPr lang="es-BO" dirty="0"/>
              <a:t> y CSS, dar la comodidad de formar la combinación perfecta para tener las mejores estadísticas en el juego! </a:t>
            </a:r>
          </a:p>
        </p:txBody>
      </p:sp>
      <p:pic>
        <p:nvPicPr>
          <p:cNvPr id="1026" name="Picture 2" descr="Mario Strikers: Battle League Nintendo Switch (OLED Model), Nintendo  Switch, Nintendo Switch Lite HACPAWN6A - Best Buy">
            <a:extLst>
              <a:ext uri="{FF2B5EF4-FFF2-40B4-BE49-F238E27FC236}">
                <a16:creationId xmlns:a16="http://schemas.microsoft.com/office/drawing/2014/main" id="{C2515BA4-99DF-5B36-41E6-FB47D47B5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2"/>
          <a:stretch/>
        </p:blipFill>
        <p:spPr bwMode="auto">
          <a:xfrm>
            <a:off x="8021763" y="509397"/>
            <a:ext cx="3773329" cy="583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ario Strikers Battle League: Every piece of gear | GiveMeSport">
            <a:extLst>
              <a:ext uri="{FF2B5EF4-FFF2-40B4-BE49-F238E27FC236}">
                <a16:creationId xmlns:a16="http://schemas.microsoft.com/office/drawing/2014/main" id="{30021F90-43E8-F426-02C5-3BB2BBCE4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3068" y="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5E429-04FA-C0A1-AC1F-F32FB079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1" y="1352277"/>
            <a:ext cx="4633416" cy="1371600"/>
          </a:xfrm>
        </p:spPr>
        <p:txBody>
          <a:bodyPr>
            <a:normAutofit/>
          </a:bodyPr>
          <a:lstStyle/>
          <a:p>
            <a:r>
              <a:rPr lang="es-BO" dirty="0"/>
              <a:t>Combinación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D759-18B6-5F68-AB37-A7765F40A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950" y="2852792"/>
            <a:ext cx="4633415" cy="25721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BO" sz="1400" dirty="0"/>
              <a:t>Dentro del juego existe la mecánica de equipar tu personaje con diferentes prendas que se dividen en cascos, guantes, pecheras y zapatillas. Sin embargo, cada prenda en el juego tiene el efecto de subir por 2 puntos alguna estadística del personaje y bajarle 2 puntos a otra estadística.</a:t>
            </a:r>
          </a:p>
          <a:p>
            <a:pPr>
              <a:lnSpc>
                <a:spcPct val="90000"/>
              </a:lnSpc>
            </a:pPr>
            <a:r>
              <a:rPr lang="es-BO" sz="1400" dirty="0"/>
              <a:t>En total se maneja 5 estadísticas las cuales son:</a:t>
            </a:r>
          </a:p>
          <a:p>
            <a:pPr lvl="1">
              <a:lnSpc>
                <a:spcPct val="90000"/>
              </a:lnSpc>
            </a:pPr>
            <a:r>
              <a:rPr lang="es-BO" sz="1400" dirty="0"/>
              <a:t>Fuerza</a:t>
            </a:r>
          </a:p>
          <a:p>
            <a:pPr lvl="1">
              <a:lnSpc>
                <a:spcPct val="90000"/>
              </a:lnSpc>
            </a:pPr>
            <a:r>
              <a:rPr lang="es-BO" sz="1400" dirty="0"/>
              <a:t>Velocidad</a:t>
            </a:r>
          </a:p>
          <a:p>
            <a:pPr lvl="1">
              <a:lnSpc>
                <a:spcPct val="90000"/>
              </a:lnSpc>
            </a:pPr>
            <a:r>
              <a:rPr lang="es-BO" sz="1400" dirty="0"/>
              <a:t>Disparo</a:t>
            </a:r>
          </a:p>
          <a:p>
            <a:pPr lvl="1">
              <a:lnSpc>
                <a:spcPct val="90000"/>
              </a:lnSpc>
            </a:pPr>
            <a:r>
              <a:rPr lang="es-BO" sz="1400" dirty="0"/>
              <a:t>Pase</a:t>
            </a:r>
          </a:p>
          <a:p>
            <a:pPr lvl="1">
              <a:lnSpc>
                <a:spcPct val="90000"/>
              </a:lnSpc>
            </a:pPr>
            <a:r>
              <a:rPr lang="es-BO" sz="1400" dirty="0"/>
              <a:t>Técnica</a:t>
            </a:r>
          </a:p>
        </p:txBody>
      </p:sp>
    </p:spTree>
    <p:extLst>
      <p:ext uri="{BB962C8B-B14F-4D97-AF65-F5344CB8AC3E}">
        <p14:creationId xmlns:p14="http://schemas.microsoft.com/office/powerpoint/2010/main" val="1037703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B1FA-2353-C25D-B1A2-96954BD5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Dificultades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0DCD-536C-2CEE-0F93-6CFEE120C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8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4133-A837-E160-D475-2C9DE871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Dificultades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A5973-5E58-698C-F5D5-45E939CD7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CSS: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lo personal no soy muy bueno con CSS ya que te ofrece muchas posibilidades y siempre, en mi opinión, es inconsistente al realizar algún cambio. Varias veces tenia la sensación de que el código “correcto” de lo que deseaba hacer no tenia sentido o que no respondía a lo que quería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Barras de progreso: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ser un proyecto bastante enfocado en lo estético, quería llenar una barra a base de los puntos de algún atributo tal como se hace en el juego. Dada mi arquitectura de componentes, se me veía obligado utilizar variables en CSS y que si las cambiaba, afectaba a las demás barras haciendo que mi efecto visual deseado se quede igual en todas las barras que no era lo deseado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s-BO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B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s-BO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 un </a:t>
            </a:r>
            <a:r>
              <a:rPr lang="es-B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hook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B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es el </a:t>
            </a:r>
            <a:r>
              <a:rPr lang="es-B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React-Select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proporciona un </a:t>
            </a:r>
            <a:r>
              <a:rPr lang="es-B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parecido al de </a:t>
            </a:r>
            <a:r>
              <a:rPr lang="es-B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pero con diferentes opciones. Esto causo que mi manejo de variables y la comunicación entre archivos se dificulte demasiado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BD83-F56D-4405-309A-35D61F07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Demostración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41173-4D6C-4D41-4B07-588C0035A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5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034C-EDAC-BE6B-5679-B2B03948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605D-5B40-94F0-2491-79A2719A6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Información 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https://platzi.com/tutoriales/1651-react-ejs/6149-que-es-react-y-para-que-sirve/?gclid=Cj0KCQiA14WdBhD8ARIsANao07j8300pzUsrl20sNI9fv9VBXzyb6Gju7UYxJIGgrpv32jV-f0acuhUaAjRwEALw_wcB&amp;gclsrc=aw.ds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https://www.npmjs.com/package/react-select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Mario 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Strickers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https://www.nintendo.com/store/products/mario-strikers-battle-league-switch/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Teoría y tutorial 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https://www.youtube.com/watch?v=Ke90Tje7VS0&amp;t=1472s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Tutorial página </a:t>
            </a:r>
            <a:r>
              <a:rPr lang="es-MX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https://www.youtube.com/watch?v=I2UBjN5ER4s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 para la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página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BO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https://imagecolorpicker.com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Simbolos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la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https://fontawesome.com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Tutorial React Select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https://www.youtube.com/watch?v=3lpVqgLh7vw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Barra de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https://dev.to/ramonak/react-how-to-create-a-custom-progress-bar-component-in-5-minutes-2lcl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Estadistica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https://www.statista.com/statistics/1124699/worldwide-developer-survey-most-used-frameworks-web/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28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{E009AB47-79F3-46C9-9F64-D14FA1E2E9BD}tf56219246_win32</Template>
  <TotalTime>1104</TotalTime>
  <Words>477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Garamond</vt:lpstr>
      <vt:lpstr>SavonVTI</vt:lpstr>
      <vt:lpstr>StatChanger</vt:lpstr>
      <vt:lpstr>StatChanger</vt:lpstr>
      <vt:lpstr>Porque Statchanger?</vt:lpstr>
      <vt:lpstr>Combinación?</vt:lpstr>
      <vt:lpstr>Dificultades</vt:lpstr>
      <vt:lpstr>Dificultades</vt:lpstr>
      <vt:lpstr>Demostración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Sergio Laguna</dc:creator>
  <cp:lastModifiedBy>Sergio Laguna</cp:lastModifiedBy>
  <cp:revision>5</cp:revision>
  <dcterms:created xsi:type="dcterms:W3CDTF">2022-02-23T00:49:22Z</dcterms:created>
  <dcterms:modified xsi:type="dcterms:W3CDTF">2022-12-21T06:45:59Z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