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2" r:id="rId4"/>
    <p:sldId id="270" r:id="rId5"/>
    <p:sldId id="271" r:id="rId6"/>
    <p:sldId id="272" r:id="rId7"/>
    <p:sldId id="273" r:id="rId8"/>
    <p:sldId id="274"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Секция по подразбиране" id="{CD34A4BD-CD08-4114-BEE1-4309DF22161B}">
          <p14:sldIdLst>
            <p14:sldId id="257"/>
            <p14:sldId id="267"/>
            <p14:sldId id="262"/>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ksandar Bonchev" initials="AB" lastIdx="1" clrIdx="0">
    <p:extLst>
      <p:ext uri="{19B8F6BF-5375-455C-9EA6-DF929625EA0E}">
        <p15:presenceInfo xmlns:p15="http://schemas.microsoft.com/office/powerpoint/2012/main" userId="d7de88f4a04d8c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4F0"/>
    <a:srgbClr val="FF6600"/>
    <a:srgbClr val="017397"/>
    <a:srgbClr val="001D3A"/>
    <a:srgbClr val="4F616F"/>
    <a:srgbClr val="FF3A05"/>
    <a:srgbClr val="F58021"/>
    <a:srgbClr val="FF9800"/>
    <a:srgbClr val="199CC8"/>
    <a:srgbClr val="9CAC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3" d="100"/>
          <a:sy n="63"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3281CFC-9ECE-4354-8E4E-0D4E329FDF95}"/>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US"/>
          </a:p>
        </p:txBody>
      </p:sp>
      <p:sp>
        <p:nvSpPr>
          <p:cNvPr id="3" name="Подзаглавие 2">
            <a:extLst>
              <a:ext uri="{FF2B5EF4-FFF2-40B4-BE49-F238E27FC236}">
                <a16:creationId xmlns:a16="http://schemas.microsoft.com/office/drawing/2014/main" id="{463DE730-EDDD-43FD-A037-9A8113107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US"/>
          </a:p>
        </p:txBody>
      </p:sp>
      <p:sp>
        <p:nvSpPr>
          <p:cNvPr id="4" name="Контейнер за дата 3">
            <a:extLst>
              <a:ext uri="{FF2B5EF4-FFF2-40B4-BE49-F238E27FC236}">
                <a16:creationId xmlns:a16="http://schemas.microsoft.com/office/drawing/2014/main" id="{CBFAC667-65A3-4649-9B44-4998C01E3607}"/>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5" name="Контейнер за долния колонтитул 4">
            <a:extLst>
              <a:ext uri="{FF2B5EF4-FFF2-40B4-BE49-F238E27FC236}">
                <a16:creationId xmlns:a16="http://schemas.microsoft.com/office/drawing/2014/main" id="{73C671C6-CAD4-4FF2-8132-A76CA39C4792}"/>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210841D1-CEA2-4989-A46C-0566F6BF8ECE}"/>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136357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3016A1B-5A77-4742-81BE-95E2389D0FA1}"/>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A52B2367-A108-44F0-B40B-07C64A63C8CA}"/>
              </a:ext>
            </a:extLst>
          </p:cNvPr>
          <p:cNvSpPr>
            <a:spLocks noGrp="1"/>
          </p:cNvSpPr>
          <p:nvPr>
            <p:ph type="body" orient="vert" idx="1"/>
          </p:nvPr>
        </p:nvSpPr>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6BACE39A-FC0C-40F7-8765-E40319D351B2}"/>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5" name="Контейнер за долния колонтитул 4">
            <a:extLst>
              <a:ext uri="{FF2B5EF4-FFF2-40B4-BE49-F238E27FC236}">
                <a16:creationId xmlns:a16="http://schemas.microsoft.com/office/drawing/2014/main" id="{C29ABF97-CC4A-4EF0-AECB-19187C083390}"/>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B691C7B1-6567-41FB-B00B-538326BA76BE}"/>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386576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5019EB30-8F8C-4814-BE13-EE6E383065A2}"/>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1E488695-FD7E-4F5A-87ED-B10965E7DE6F}"/>
              </a:ext>
            </a:extLst>
          </p:cNvPr>
          <p:cNvSpPr>
            <a:spLocks noGrp="1"/>
          </p:cNvSpPr>
          <p:nvPr>
            <p:ph type="body" orient="vert" idx="1"/>
          </p:nvPr>
        </p:nvSpPr>
        <p:spPr>
          <a:xfrm>
            <a:off x="838200" y="365125"/>
            <a:ext cx="7734300" cy="5811838"/>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59FC79AC-37BE-499E-8C45-4CA2CC0C2B49}"/>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5" name="Контейнер за долния колонтитул 4">
            <a:extLst>
              <a:ext uri="{FF2B5EF4-FFF2-40B4-BE49-F238E27FC236}">
                <a16:creationId xmlns:a16="http://schemas.microsoft.com/office/drawing/2014/main" id="{CF4277B2-6DE1-4AD5-A36D-2C9BECBCDB3E}"/>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D31302CA-E4A5-4F88-B6A0-A6CA643E38C8}"/>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134934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Content + Big image (Monito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968" y="410547"/>
            <a:ext cx="4017412" cy="2631233"/>
          </a:xfrm>
        </p:spPr>
        <p:txBody>
          <a:bodyPr anchor="b">
            <a:normAutofit/>
          </a:bodyPr>
          <a:lstStyle>
            <a:lvl1pPr>
              <a:lnSpc>
                <a:spcPct val="100000"/>
              </a:lnSpc>
              <a:defRPr sz="4800">
                <a:solidFill>
                  <a:schemeClr val="bg1"/>
                </a:solidFill>
              </a:defRPr>
            </a:lvl1pPr>
          </a:lstStyle>
          <a:p>
            <a:r>
              <a:rPr lang="en-US"/>
              <a:t>Click to edit Master title style</a:t>
            </a:r>
            <a:endParaRPr lang="hu-HU" dirty="0"/>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4FAB73BC-B049-4115-A692-8D63A059BFB8}" type="slidenum">
              <a:rPr lang="en-US" smtClean="0"/>
              <a:pPr/>
              <a:t>‹#›</a:t>
            </a:fld>
            <a:endParaRPr lang="en-US" dirty="0"/>
          </a:p>
        </p:txBody>
      </p:sp>
      <p:sp>
        <p:nvSpPr>
          <p:cNvPr id="4" name="Picture Placeholder 3"/>
          <p:cNvSpPr>
            <a:spLocks noGrp="1"/>
          </p:cNvSpPr>
          <p:nvPr>
            <p:ph type="pic" sz="quarter" idx="10"/>
          </p:nvPr>
        </p:nvSpPr>
        <p:spPr>
          <a:xfrm>
            <a:off x="5132388" y="1614196"/>
            <a:ext cx="5868404" cy="3638842"/>
          </a:xfrm>
        </p:spPr>
        <p:txBody>
          <a:bodyPr>
            <a:normAutofit/>
          </a:bodyPr>
          <a:lstStyle>
            <a:lvl1pPr marL="0" indent="0" algn="ctr">
              <a:buNone/>
              <a:defRPr sz="2000"/>
            </a:lvl1pPr>
          </a:lstStyle>
          <a:p>
            <a:r>
              <a:rPr lang="en-US"/>
              <a:t>Click icon to add picture</a:t>
            </a:r>
            <a:endParaRPr lang="hu-HU"/>
          </a:p>
        </p:txBody>
      </p:sp>
      <p:sp>
        <p:nvSpPr>
          <p:cNvPr id="8" name="Text Placeholder 3"/>
          <p:cNvSpPr>
            <a:spLocks noGrp="1"/>
          </p:cNvSpPr>
          <p:nvPr>
            <p:ph type="body" sz="half" idx="2"/>
          </p:nvPr>
        </p:nvSpPr>
        <p:spPr>
          <a:xfrm>
            <a:off x="395966" y="3041780"/>
            <a:ext cx="4017413"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7"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6076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7979806-B37E-48F8-9DC0-71DEF3BA0BFE}"/>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8296FEA9-9EF7-4B5C-A407-0DC21A156561}"/>
              </a:ext>
            </a:extLst>
          </p:cNvPr>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E98683B1-BCCE-4AC8-B1F8-ADCF0CF219F1}"/>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5" name="Контейнер за долния колонтитул 4">
            <a:extLst>
              <a:ext uri="{FF2B5EF4-FFF2-40B4-BE49-F238E27FC236}">
                <a16:creationId xmlns:a16="http://schemas.microsoft.com/office/drawing/2014/main" id="{2AE8252E-B7CC-42E2-9578-07E9982FA3AF}"/>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F0AE3FF9-0B94-47F3-B239-86CF2FE78319}"/>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386730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2E4E7C7-4E61-4F20-9E56-A2CEE8D13126}"/>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2245D330-E5FF-43CB-9C80-DBCFCD7E4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Контейнер за дата 3">
            <a:extLst>
              <a:ext uri="{FF2B5EF4-FFF2-40B4-BE49-F238E27FC236}">
                <a16:creationId xmlns:a16="http://schemas.microsoft.com/office/drawing/2014/main" id="{F45EE326-FECC-43B3-8CE5-EF22486E96F7}"/>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5" name="Контейнер за долния колонтитул 4">
            <a:extLst>
              <a:ext uri="{FF2B5EF4-FFF2-40B4-BE49-F238E27FC236}">
                <a16:creationId xmlns:a16="http://schemas.microsoft.com/office/drawing/2014/main" id="{1DA068B6-FE04-4ACC-AF87-4A57D30C45AF}"/>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C3505FE3-D2FB-4A5D-8489-8234EC9AEDB3}"/>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9774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5DA6E03-5BE7-4103-8B4D-619915651FC3}"/>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EBAD78E4-D769-4F07-8124-B09FDA773483}"/>
              </a:ext>
            </a:extLst>
          </p:cNvPr>
          <p:cNvSpPr>
            <a:spLocks noGrp="1"/>
          </p:cNvSpPr>
          <p:nvPr>
            <p:ph sz="half" idx="1"/>
          </p:nvPr>
        </p:nvSpPr>
        <p:spPr>
          <a:xfrm>
            <a:off x="838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съдържание 3">
            <a:extLst>
              <a:ext uri="{FF2B5EF4-FFF2-40B4-BE49-F238E27FC236}">
                <a16:creationId xmlns:a16="http://schemas.microsoft.com/office/drawing/2014/main" id="{14F4CBE8-C4FD-4EC9-802E-6757A92D15C5}"/>
              </a:ext>
            </a:extLst>
          </p:cNvPr>
          <p:cNvSpPr>
            <a:spLocks noGrp="1"/>
          </p:cNvSpPr>
          <p:nvPr>
            <p:ph sz="half" idx="2"/>
          </p:nvPr>
        </p:nvSpPr>
        <p:spPr>
          <a:xfrm>
            <a:off x="6172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Контейнер за дата 4">
            <a:extLst>
              <a:ext uri="{FF2B5EF4-FFF2-40B4-BE49-F238E27FC236}">
                <a16:creationId xmlns:a16="http://schemas.microsoft.com/office/drawing/2014/main" id="{A1112AB4-20B8-4FA1-9133-5D323F0CD800}"/>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6" name="Контейнер за долния колонтитул 5">
            <a:extLst>
              <a:ext uri="{FF2B5EF4-FFF2-40B4-BE49-F238E27FC236}">
                <a16:creationId xmlns:a16="http://schemas.microsoft.com/office/drawing/2014/main" id="{89380451-C700-4305-883D-24D4D8A9A7AB}"/>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EFA95A1E-57F6-438A-8873-7249A1A67B5D}"/>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4759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AA8639B-EF68-4AD1-8B28-FEDC79E37B4A}"/>
              </a:ext>
            </a:extLst>
          </p:cNvPr>
          <p:cNvSpPr>
            <a:spLocks noGrp="1"/>
          </p:cNvSpPr>
          <p:nvPr>
            <p:ph type="title"/>
          </p:nvPr>
        </p:nvSpPr>
        <p:spPr>
          <a:xfrm>
            <a:off x="839788" y="365125"/>
            <a:ext cx="10515600" cy="1325563"/>
          </a:xfrm>
        </p:spPr>
        <p:txBody>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5C1E557B-CA05-4D65-A54C-A79198982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Контейнер за съдържание 3">
            <a:extLst>
              <a:ext uri="{FF2B5EF4-FFF2-40B4-BE49-F238E27FC236}">
                <a16:creationId xmlns:a16="http://schemas.microsoft.com/office/drawing/2014/main" id="{9640539E-453E-4CCD-BBF7-86C726364246}"/>
              </a:ext>
            </a:extLst>
          </p:cNvPr>
          <p:cNvSpPr>
            <a:spLocks noGrp="1"/>
          </p:cNvSpPr>
          <p:nvPr>
            <p:ph sz="half" idx="2"/>
          </p:nvPr>
        </p:nvSpPr>
        <p:spPr>
          <a:xfrm>
            <a:off x="839788" y="2505075"/>
            <a:ext cx="5157787"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Текстов контейнер 4">
            <a:extLst>
              <a:ext uri="{FF2B5EF4-FFF2-40B4-BE49-F238E27FC236}">
                <a16:creationId xmlns:a16="http://schemas.microsoft.com/office/drawing/2014/main" id="{D892AB40-B7B4-4B6E-ACA9-C1E820B5C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Контейнер за съдържание 5">
            <a:extLst>
              <a:ext uri="{FF2B5EF4-FFF2-40B4-BE49-F238E27FC236}">
                <a16:creationId xmlns:a16="http://schemas.microsoft.com/office/drawing/2014/main" id="{90DE7582-D69B-481D-886C-CA7B7057F92D}"/>
              </a:ext>
            </a:extLst>
          </p:cNvPr>
          <p:cNvSpPr>
            <a:spLocks noGrp="1"/>
          </p:cNvSpPr>
          <p:nvPr>
            <p:ph sz="quarter" idx="4"/>
          </p:nvPr>
        </p:nvSpPr>
        <p:spPr>
          <a:xfrm>
            <a:off x="6172200" y="2505075"/>
            <a:ext cx="5183188"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7" name="Контейнер за дата 6">
            <a:extLst>
              <a:ext uri="{FF2B5EF4-FFF2-40B4-BE49-F238E27FC236}">
                <a16:creationId xmlns:a16="http://schemas.microsoft.com/office/drawing/2014/main" id="{774BCD19-8F0F-4BD4-B26C-5FFCAEF9E921}"/>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8" name="Контейнер за долния колонтитул 7">
            <a:extLst>
              <a:ext uri="{FF2B5EF4-FFF2-40B4-BE49-F238E27FC236}">
                <a16:creationId xmlns:a16="http://schemas.microsoft.com/office/drawing/2014/main" id="{41A961B9-098F-4352-BED1-77E984B1E6A1}"/>
              </a:ext>
            </a:extLst>
          </p:cNvPr>
          <p:cNvSpPr>
            <a:spLocks noGrp="1"/>
          </p:cNvSpPr>
          <p:nvPr>
            <p:ph type="ftr" sz="quarter" idx="11"/>
          </p:nvPr>
        </p:nvSpPr>
        <p:spPr/>
        <p:txBody>
          <a:bodyPr/>
          <a:lstStyle/>
          <a:p>
            <a:endParaRPr lang="en-US"/>
          </a:p>
        </p:txBody>
      </p:sp>
      <p:sp>
        <p:nvSpPr>
          <p:cNvPr id="9" name="Контейнер за номер на слайда 8">
            <a:extLst>
              <a:ext uri="{FF2B5EF4-FFF2-40B4-BE49-F238E27FC236}">
                <a16:creationId xmlns:a16="http://schemas.microsoft.com/office/drawing/2014/main" id="{7B1F366F-3658-4D81-BB44-E20478806059}"/>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300307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E30147C-AD9D-4B39-840C-12FD2F5056A9}"/>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дата 2">
            <a:extLst>
              <a:ext uri="{FF2B5EF4-FFF2-40B4-BE49-F238E27FC236}">
                <a16:creationId xmlns:a16="http://schemas.microsoft.com/office/drawing/2014/main" id="{B1E656C8-5C48-4C3C-8BC0-94A52D571384}"/>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4" name="Контейнер за долния колонтитул 3">
            <a:extLst>
              <a:ext uri="{FF2B5EF4-FFF2-40B4-BE49-F238E27FC236}">
                <a16:creationId xmlns:a16="http://schemas.microsoft.com/office/drawing/2014/main" id="{810EE8C7-16FA-4FCE-A1EB-FD8EDDA702C1}"/>
              </a:ext>
            </a:extLst>
          </p:cNvPr>
          <p:cNvSpPr>
            <a:spLocks noGrp="1"/>
          </p:cNvSpPr>
          <p:nvPr>
            <p:ph type="ftr" sz="quarter" idx="11"/>
          </p:nvPr>
        </p:nvSpPr>
        <p:spPr/>
        <p:txBody>
          <a:bodyPr/>
          <a:lstStyle/>
          <a:p>
            <a:endParaRPr lang="en-US"/>
          </a:p>
        </p:txBody>
      </p:sp>
      <p:sp>
        <p:nvSpPr>
          <p:cNvPr id="5" name="Контейнер за номер на слайда 4">
            <a:extLst>
              <a:ext uri="{FF2B5EF4-FFF2-40B4-BE49-F238E27FC236}">
                <a16:creationId xmlns:a16="http://schemas.microsoft.com/office/drawing/2014/main" id="{C4FFC1BF-B3F7-4CF1-ABB4-CF0C72DC7AD4}"/>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7430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AA82CA49-7452-49F5-B38B-18F40C8ED853}"/>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3" name="Контейнер за долния колонтитул 2">
            <a:extLst>
              <a:ext uri="{FF2B5EF4-FFF2-40B4-BE49-F238E27FC236}">
                <a16:creationId xmlns:a16="http://schemas.microsoft.com/office/drawing/2014/main" id="{2E775C6C-B72A-4336-93CF-7FAF362F2A1D}"/>
              </a:ext>
            </a:extLst>
          </p:cNvPr>
          <p:cNvSpPr>
            <a:spLocks noGrp="1"/>
          </p:cNvSpPr>
          <p:nvPr>
            <p:ph type="ftr" sz="quarter" idx="11"/>
          </p:nvPr>
        </p:nvSpPr>
        <p:spPr/>
        <p:txBody>
          <a:bodyPr/>
          <a:lstStyle/>
          <a:p>
            <a:endParaRPr lang="en-US"/>
          </a:p>
        </p:txBody>
      </p:sp>
      <p:sp>
        <p:nvSpPr>
          <p:cNvPr id="4" name="Контейнер за номер на слайда 3">
            <a:extLst>
              <a:ext uri="{FF2B5EF4-FFF2-40B4-BE49-F238E27FC236}">
                <a16:creationId xmlns:a16="http://schemas.microsoft.com/office/drawing/2014/main" id="{E434DC79-3E13-47A0-88E8-73B590791141}"/>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219511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271E188-92F7-44C4-A3B8-245C220D79E8}"/>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B3A19DAF-ACC8-470D-BAB0-E85445CF2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Текстов контейнер 3">
            <a:extLst>
              <a:ext uri="{FF2B5EF4-FFF2-40B4-BE49-F238E27FC236}">
                <a16:creationId xmlns:a16="http://schemas.microsoft.com/office/drawing/2014/main" id="{AA0AEAF5-9ED7-4529-9AD7-ED5827E1D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9F80F67C-B96A-41ED-9031-05620CFB8021}"/>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6" name="Контейнер за долния колонтитул 5">
            <a:extLst>
              <a:ext uri="{FF2B5EF4-FFF2-40B4-BE49-F238E27FC236}">
                <a16:creationId xmlns:a16="http://schemas.microsoft.com/office/drawing/2014/main" id="{C78403BA-AEE6-473E-9210-C06675F9121D}"/>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D6A39CB4-60A4-47D1-8A8C-0F771222269C}"/>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103703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719ACD-E9DE-4072-96C6-6133013B40F1}"/>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картина 2">
            <a:extLst>
              <a:ext uri="{FF2B5EF4-FFF2-40B4-BE49-F238E27FC236}">
                <a16:creationId xmlns:a16="http://schemas.microsoft.com/office/drawing/2014/main" id="{A1DCD48B-BF9D-445A-A33E-FF8AB64B3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ов контейнер 3">
            <a:extLst>
              <a:ext uri="{FF2B5EF4-FFF2-40B4-BE49-F238E27FC236}">
                <a16:creationId xmlns:a16="http://schemas.microsoft.com/office/drawing/2014/main" id="{A8A37DAD-30BB-4420-BCB6-F89CFC149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43A492A1-18FC-4E86-BB0F-9447E4684E2D}"/>
              </a:ext>
            </a:extLst>
          </p:cNvPr>
          <p:cNvSpPr>
            <a:spLocks noGrp="1"/>
          </p:cNvSpPr>
          <p:nvPr>
            <p:ph type="dt" sz="half" idx="10"/>
          </p:nvPr>
        </p:nvSpPr>
        <p:spPr/>
        <p:txBody>
          <a:bodyPr/>
          <a:lstStyle/>
          <a:p>
            <a:fld id="{6D741CDD-95D8-4236-866C-415AF3255515}" type="datetimeFigureOut">
              <a:rPr lang="en-US" smtClean="0"/>
              <a:t>5/6/2019</a:t>
            </a:fld>
            <a:endParaRPr lang="en-US"/>
          </a:p>
        </p:txBody>
      </p:sp>
      <p:sp>
        <p:nvSpPr>
          <p:cNvPr id="6" name="Контейнер за долния колонтитул 5">
            <a:extLst>
              <a:ext uri="{FF2B5EF4-FFF2-40B4-BE49-F238E27FC236}">
                <a16:creationId xmlns:a16="http://schemas.microsoft.com/office/drawing/2014/main" id="{A309129B-314D-4083-B726-CEA3DF5159C2}"/>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03EC6919-B109-4C0C-B3D3-90D58CE74350}"/>
              </a:ext>
            </a:extLst>
          </p:cNvPr>
          <p:cNvSpPr>
            <a:spLocks noGrp="1"/>
          </p:cNvSpPr>
          <p:nvPr>
            <p:ph type="sldNum" sz="quarter" idx="12"/>
          </p:nvPr>
        </p:nvSpPr>
        <p:spPr/>
        <p:txBody>
          <a:bodyPr/>
          <a:lstStyle/>
          <a:p>
            <a:fld id="{EE3B5607-6028-4AF1-95EB-D70A0999CD86}" type="slidenum">
              <a:rPr lang="en-US" smtClean="0"/>
              <a:t>‹#›</a:t>
            </a:fld>
            <a:endParaRPr lang="en-US"/>
          </a:p>
        </p:txBody>
      </p:sp>
    </p:spTree>
    <p:extLst>
      <p:ext uri="{BB962C8B-B14F-4D97-AF65-F5344CB8AC3E}">
        <p14:creationId xmlns:p14="http://schemas.microsoft.com/office/powerpoint/2010/main" val="265435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2F08C09F-8AE3-4751-87C4-FA7052391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5FABAFE1-16BA-49E3-BCD3-3811381A4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3FECF95A-61B4-4B78-B8F9-0D2F7013D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41CDD-95D8-4236-866C-415AF3255515}" type="datetimeFigureOut">
              <a:rPr lang="en-US" smtClean="0"/>
              <a:t>5/6/2019</a:t>
            </a:fld>
            <a:endParaRPr lang="en-US"/>
          </a:p>
        </p:txBody>
      </p:sp>
      <p:sp>
        <p:nvSpPr>
          <p:cNvPr id="5" name="Контейнер за долния колонтитул 4">
            <a:extLst>
              <a:ext uri="{FF2B5EF4-FFF2-40B4-BE49-F238E27FC236}">
                <a16:creationId xmlns:a16="http://schemas.microsoft.com/office/drawing/2014/main" id="{B09C8BDE-EDF6-4D97-B028-92D58F9AC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Контейнер за номер на слайда 5">
            <a:extLst>
              <a:ext uri="{FF2B5EF4-FFF2-40B4-BE49-F238E27FC236}">
                <a16:creationId xmlns:a16="http://schemas.microsoft.com/office/drawing/2014/main" id="{AF8A7FA6-7F56-470C-A844-C3E9993E5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B5607-6028-4AF1-95EB-D70A0999CD86}" type="slidenum">
              <a:rPr lang="en-US" smtClean="0"/>
              <a:t>‹#›</a:t>
            </a:fld>
            <a:endParaRPr lang="en-US"/>
          </a:p>
        </p:txBody>
      </p:sp>
    </p:spTree>
    <p:extLst>
      <p:ext uri="{BB962C8B-B14F-4D97-AF65-F5344CB8AC3E}">
        <p14:creationId xmlns:p14="http://schemas.microsoft.com/office/powerpoint/2010/main" val="552749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7.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4.svg"/><Relationship Id="rId11" Type="http://schemas.openxmlformats.org/officeDocument/2006/relationships/image" Target="../media/image7.png"/><Relationship Id="rId10" Type="http://schemas.openxmlformats.org/officeDocument/2006/relationships/image" Target="../media/image7.svg"/><Relationship Id="rId4" Type="http://schemas.openxmlformats.org/officeDocument/2006/relationships/image" Target="../media/image11.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22.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0.png"/><Relationship Id="rId7"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8.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7.png"/><Relationship Id="rId4" Type="http://schemas.openxmlformats.org/officeDocument/2006/relationships/image" Target="../media/image28.sv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9.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6.pn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Правоъгълник 26">
            <a:extLst>
              <a:ext uri="{FF2B5EF4-FFF2-40B4-BE49-F238E27FC236}">
                <a16:creationId xmlns:a16="http://schemas.microsoft.com/office/drawing/2014/main" id="{8F3BDE40-2B28-46B0-8368-6D59DA2A14A6}"/>
              </a:ext>
            </a:extLst>
          </p:cNvPr>
          <p:cNvSpPr/>
          <p:nvPr/>
        </p:nvSpPr>
        <p:spPr>
          <a:xfrm>
            <a:off x="2983052" y="2907122"/>
            <a:ext cx="9208948" cy="720449"/>
          </a:xfrm>
          <a:prstGeom prst="rect">
            <a:avLst/>
          </a:prstGeom>
          <a:solidFill>
            <a:srgbClr val="199CC8"/>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Картина 19">
            <a:extLst>
              <a:ext uri="{FF2B5EF4-FFF2-40B4-BE49-F238E27FC236}">
                <a16:creationId xmlns:a16="http://schemas.microsoft.com/office/drawing/2014/main" id="{8C455CCA-CA83-44E1-9D8E-9DFE9C4D885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rot="10800000">
            <a:off x="4845140" y="108517"/>
            <a:ext cx="7346857" cy="2731040"/>
          </a:xfrm>
          <a:prstGeom prst="rect">
            <a:avLst/>
          </a:prstGeom>
        </p:spPr>
      </p:pic>
      <p:sp>
        <p:nvSpPr>
          <p:cNvPr id="4" name="Правоъгълник 3">
            <a:extLst>
              <a:ext uri="{FF2B5EF4-FFF2-40B4-BE49-F238E27FC236}">
                <a16:creationId xmlns:a16="http://schemas.microsoft.com/office/drawing/2014/main" id="{CF5C896C-887A-4A58-A3A8-CBF5848C86AC}"/>
              </a:ext>
            </a:extLst>
          </p:cNvPr>
          <p:cNvSpPr/>
          <p:nvPr/>
        </p:nvSpPr>
        <p:spPr>
          <a:xfrm>
            <a:off x="1" y="559293"/>
            <a:ext cx="3550024" cy="720449"/>
          </a:xfrm>
          <a:prstGeom prst="rect">
            <a:avLst/>
          </a:prstGeom>
          <a:solidFill>
            <a:srgbClr val="199CC8"/>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Блоксхема: данни 4">
            <a:extLst>
              <a:ext uri="{FF2B5EF4-FFF2-40B4-BE49-F238E27FC236}">
                <a16:creationId xmlns:a16="http://schemas.microsoft.com/office/drawing/2014/main" id="{636CA7A0-8191-460E-B3D2-63B2FEC68DCF}"/>
              </a:ext>
            </a:extLst>
          </p:cNvPr>
          <p:cNvSpPr/>
          <p:nvPr/>
        </p:nvSpPr>
        <p:spPr>
          <a:xfrm>
            <a:off x="2024159" y="1279742"/>
            <a:ext cx="1525866" cy="435006"/>
          </a:xfrm>
          <a:prstGeom prst="flowChartInputOutpu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Картина 11">
            <a:extLst>
              <a:ext uri="{FF2B5EF4-FFF2-40B4-BE49-F238E27FC236}">
                <a16:creationId xmlns:a16="http://schemas.microsoft.com/office/drawing/2014/main" id="{78BD7D37-7168-4BAD-BFEC-AB9FB67AF01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1068" y="-150606"/>
            <a:ext cx="2507471" cy="2334408"/>
          </a:xfrm>
          <a:prstGeom prst="rect">
            <a:avLst/>
          </a:prstGeom>
        </p:spPr>
      </p:pic>
      <p:sp>
        <p:nvSpPr>
          <p:cNvPr id="14" name="Правоъгълник 13">
            <a:extLst>
              <a:ext uri="{FF2B5EF4-FFF2-40B4-BE49-F238E27FC236}">
                <a16:creationId xmlns:a16="http://schemas.microsoft.com/office/drawing/2014/main" id="{B4354467-6455-475D-900D-B162562FEB9D}"/>
              </a:ext>
            </a:extLst>
          </p:cNvPr>
          <p:cNvSpPr/>
          <p:nvPr/>
        </p:nvSpPr>
        <p:spPr>
          <a:xfrm>
            <a:off x="2024159" y="1709137"/>
            <a:ext cx="2920858" cy="720449"/>
          </a:xfrm>
          <a:prstGeom prst="rect">
            <a:avLst/>
          </a:prstGeom>
          <a:solidFill>
            <a:srgbClr val="199CC8"/>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Блоксхема: данни 15">
            <a:extLst>
              <a:ext uri="{FF2B5EF4-FFF2-40B4-BE49-F238E27FC236}">
                <a16:creationId xmlns:a16="http://schemas.microsoft.com/office/drawing/2014/main" id="{E6A8390A-9128-40B3-8ACD-DF9D00266425}"/>
              </a:ext>
            </a:extLst>
          </p:cNvPr>
          <p:cNvSpPr/>
          <p:nvPr/>
        </p:nvSpPr>
        <p:spPr>
          <a:xfrm>
            <a:off x="2983052" y="2421168"/>
            <a:ext cx="1961965" cy="476141"/>
          </a:xfrm>
          <a:prstGeom prst="flowChartInputOutpu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descr="Ð ÐµÐ·ÑÐ»ÑÐ°Ñ Ñ Ð¸Ð·Ð¾Ð±ÑÐ°Ð¶ÐµÐ½Ð¸Ðµ Ð·Ð° solaredge logo png">
            <a:extLst>
              <a:ext uri="{FF2B5EF4-FFF2-40B4-BE49-F238E27FC236}">
                <a16:creationId xmlns:a16="http://schemas.microsoft.com/office/drawing/2014/main" id="{90332A97-6082-4D9B-88EF-46956F9CC342}"/>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309070" y="3723380"/>
            <a:ext cx="9573859" cy="2850966"/>
          </a:xfrm>
          <a:prstGeom prst="rect">
            <a:avLst/>
          </a:prstGeom>
          <a:noFill/>
          <a:extLst>
            <a:ext uri="{909E8E84-426E-40DD-AFC4-6F175D3DCCD1}">
              <a14:hiddenFill xmlns:a14="http://schemas.microsoft.com/office/drawing/2010/main">
                <a:solidFill>
                  <a:srgbClr val="FFFFFF"/>
                </a:solidFill>
              </a14:hiddenFill>
            </a:ext>
          </a:extLst>
        </p:spPr>
      </p:pic>
      <p:sp>
        <p:nvSpPr>
          <p:cNvPr id="21" name="Текстово поле 20">
            <a:extLst>
              <a:ext uri="{FF2B5EF4-FFF2-40B4-BE49-F238E27FC236}">
                <a16:creationId xmlns:a16="http://schemas.microsoft.com/office/drawing/2014/main" id="{10711426-8DB2-4999-B97A-D3D5F16CC4AD}"/>
              </a:ext>
            </a:extLst>
          </p:cNvPr>
          <p:cNvSpPr txBox="1"/>
          <p:nvPr/>
        </p:nvSpPr>
        <p:spPr>
          <a:xfrm>
            <a:off x="3357789" y="1769899"/>
            <a:ext cx="163438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Project</a:t>
            </a:r>
          </a:p>
        </p:txBody>
      </p:sp>
      <p:sp>
        <p:nvSpPr>
          <p:cNvPr id="23" name="Текстово поле 22">
            <a:extLst>
              <a:ext uri="{FF2B5EF4-FFF2-40B4-BE49-F238E27FC236}">
                <a16:creationId xmlns:a16="http://schemas.microsoft.com/office/drawing/2014/main" id="{990CECB0-2ECF-416B-A462-7024DD1A1093}"/>
              </a:ext>
            </a:extLst>
          </p:cNvPr>
          <p:cNvSpPr txBox="1"/>
          <p:nvPr/>
        </p:nvSpPr>
        <p:spPr>
          <a:xfrm>
            <a:off x="3208851" y="3008542"/>
            <a:ext cx="94421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Developed by A. </a:t>
            </a:r>
            <a:r>
              <a:rPr lang="en-US" sz="2800" b="1" dirty="0" err="1">
                <a:latin typeface="Arial" panose="020B0604020202020204" pitchFamily="34" charset="0"/>
                <a:cs typeface="Arial" panose="020B0604020202020204" pitchFamily="34" charset="0"/>
              </a:rPr>
              <a:t>Bonchev</a:t>
            </a:r>
            <a:r>
              <a:rPr lang="en-US" sz="2800" b="1" dirty="0">
                <a:latin typeface="Arial" panose="020B0604020202020204" pitchFamily="34" charset="0"/>
                <a:cs typeface="Arial" panose="020B0604020202020204" pitchFamily="34" charset="0"/>
              </a:rPr>
              <a:t> and </a:t>
            </a:r>
            <a:r>
              <a:rPr lang="en-US" sz="2800" b="1" dirty="0" err="1">
                <a:latin typeface="Arial" panose="020B0604020202020204" pitchFamily="34" charset="0"/>
                <a:cs typeface="Arial" panose="020B0604020202020204" pitchFamily="34" charset="0"/>
              </a:rPr>
              <a:t>Madlen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Sekoulitchka</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7791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Ð¡Ð²ÑÑÐ·Ð°Ð½Ð¾ Ð¸Ð·Ð¾Ð±ÑÐ°Ð¶ÐµÐ½Ð¸Ðµ">
            <a:extLst>
              <a:ext uri="{FF2B5EF4-FFF2-40B4-BE49-F238E27FC236}">
                <a16:creationId xmlns:a16="http://schemas.microsoft.com/office/drawing/2014/main" id="{26D99D2A-6CF9-48B3-966B-5F17216B8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авоъгълник 1">
            <a:extLst>
              <a:ext uri="{FF2B5EF4-FFF2-40B4-BE49-F238E27FC236}">
                <a16:creationId xmlns:a16="http://schemas.microsoft.com/office/drawing/2014/main" id="{C1E278DC-28AC-4C5F-81B7-B959E0A0E430}"/>
              </a:ext>
            </a:extLst>
          </p:cNvPr>
          <p:cNvSpPr/>
          <p:nvPr/>
        </p:nvSpPr>
        <p:spPr>
          <a:xfrm>
            <a:off x="2489341" y="940125"/>
            <a:ext cx="7985052" cy="1924493"/>
          </a:xfrm>
          <a:prstGeom prst="rect">
            <a:avLst/>
          </a:prstGeom>
          <a:solidFill>
            <a:srgbClr val="017397"/>
          </a:solidFill>
          <a:ln>
            <a:solidFill>
              <a:srgbClr val="017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473" y="284526"/>
            <a:ext cx="3291839" cy="3344091"/>
          </a:xfrm>
          <a:prstGeom prst="rect">
            <a:avLst/>
          </a:prstGeom>
        </p:spPr>
      </p:pic>
      <p:sp>
        <p:nvSpPr>
          <p:cNvPr id="8" name="Oval Callout 7"/>
          <p:cNvSpPr/>
          <p:nvPr/>
        </p:nvSpPr>
        <p:spPr>
          <a:xfrm rot="15957948">
            <a:off x="4935337" y="-931868"/>
            <a:ext cx="2321327" cy="4930525"/>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Текстово поле 2">
            <a:extLst>
              <a:ext uri="{FF2B5EF4-FFF2-40B4-BE49-F238E27FC236}">
                <a16:creationId xmlns:a16="http://schemas.microsoft.com/office/drawing/2014/main" id="{26712983-2F6C-4EFB-BB3F-774BA1EE2A28}"/>
              </a:ext>
            </a:extLst>
          </p:cNvPr>
          <p:cNvSpPr txBox="1"/>
          <p:nvPr/>
        </p:nvSpPr>
        <p:spPr>
          <a:xfrm>
            <a:off x="3847030" y="471037"/>
            <a:ext cx="4332914" cy="1754326"/>
          </a:xfrm>
          <a:prstGeom prst="rect">
            <a:avLst/>
          </a:prstGeom>
          <a:noFill/>
        </p:spPr>
        <p:txBody>
          <a:bodyPr wrap="square" rtlCol="0">
            <a:spAutoFit/>
          </a:bodyPr>
          <a:lstStyle/>
          <a:p>
            <a:pPr algn="ctr"/>
            <a:r>
              <a:rPr lang="en-US" sz="5400" dirty="0">
                <a:solidFill>
                  <a:srgbClr val="FF6600"/>
                </a:solidFill>
                <a:latin typeface="Arial Black" panose="020B0A04020102020204" pitchFamily="34" charset="0"/>
              </a:rPr>
              <a:t>Any questions?</a:t>
            </a:r>
          </a:p>
        </p:txBody>
      </p:sp>
    </p:spTree>
    <p:extLst>
      <p:ext uri="{BB962C8B-B14F-4D97-AF65-F5344CB8AC3E}">
        <p14:creationId xmlns:p14="http://schemas.microsoft.com/office/powerpoint/2010/main" val="429058561"/>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Ð ÐµÐ·ÑÐ»ÑÐ°Ñ Ñ Ð¸Ð·Ð¾Ð±ÑÐ°Ð¶ÐµÐ½Ð¸Ðµ Ð·Ð° thank you for your attention powerpoint slide">
            <a:extLst>
              <a:ext uri="{FF2B5EF4-FFF2-40B4-BE49-F238E27FC236}">
                <a16:creationId xmlns:a16="http://schemas.microsoft.com/office/drawing/2014/main" id="{BAF9B036-68C5-47BC-A295-D62AB2928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Правоъгълник 2">
            <a:extLst>
              <a:ext uri="{FF2B5EF4-FFF2-40B4-BE49-F238E27FC236}">
                <a16:creationId xmlns:a16="http://schemas.microsoft.com/office/drawing/2014/main" id="{D6BFF027-FEE1-40C0-A4AE-9D0048A773D9}"/>
              </a:ext>
            </a:extLst>
          </p:cNvPr>
          <p:cNvSpPr/>
          <p:nvPr/>
        </p:nvSpPr>
        <p:spPr>
          <a:xfrm>
            <a:off x="0" y="0"/>
            <a:ext cx="12280605" cy="4178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авоъгълник 3">
            <a:extLst>
              <a:ext uri="{FF2B5EF4-FFF2-40B4-BE49-F238E27FC236}">
                <a16:creationId xmlns:a16="http://schemas.microsoft.com/office/drawing/2014/main" id="{6BB578BF-655D-40EA-B44A-6C5F62A68BDE}"/>
              </a:ext>
            </a:extLst>
          </p:cNvPr>
          <p:cNvSpPr/>
          <p:nvPr/>
        </p:nvSpPr>
        <p:spPr>
          <a:xfrm>
            <a:off x="0" y="2547891"/>
            <a:ext cx="12280605" cy="1757779"/>
          </a:xfrm>
          <a:prstGeom prst="rect">
            <a:avLst/>
          </a:prstGeom>
          <a:solidFill>
            <a:srgbClr val="11B4F0"/>
          </a:solidFill>
          <a:ln>
            <a:solidFill>
              <a:srgbClr val="11B4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Картина 5">
            <a:extLst>
              <a:ext uri="{FF2B5EF4-FFF2-40B4-BE49-F238E27FC236}">
                <a16:creationId xmlns:a16="http://schemas.microsoft.com/office/drawing/2014/main" id="{384C331D-0149-4F5A-B5D4-1CB132099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060" y="-1837679"/>
            <a:ext cx="6858000" cy="6858000"/>
          </a:xfrm>
          <a:prstGeom prst="rect">
            <a:avLst/>
          </a:prstGeom>
        </p:spPr>
      </p:pic>
      <p:sp>
        <p:nvSpPr>
          <p:cNvPr id="8" name="Текстово поле 7">
            <a:extLst>
              <a:ext uri="{FF2B5EF4-FFF2-40B4-BE49-F238E27FC236}">
                <a16:creationId xmlns:a16="http://schemas.microsoft.com/office/drawing/2014/main" id="{E66572B0-564C-41D6-9089-20D64A5C96FE}"/>
              </a:ext>
            </a:extLst>
          </p:cNvPr>
          <p:cNvSpPr txBox="1"/>
          <p:nvPr/>
        </p:nvSpPr>
        <p:spPr>
          <a:xfrm>
            <a:off x="4003829" y="2805344"/>
            <a:ext cx="4030462" cy="1446550"/>
          </a:xfrm>
          <a:prstGeom prst="rect">
            <a:avLst/>
          </a:prstGeom>
          <a:noFill/>
        </p:spPr>
        <p:txBody>
          <a:bodyPr wrap="square" rtlCol="0">
            <a:spAutoFit/>
          </a:bodyPr>
          <a:lstStyle/>
          <a:p>
            <a:pPr algn="ctr"/>
            <a:r>
              <a:rPr lang="en-US" sz="4400" b="1" dirty="0">
                <a:latin typeface="Arial Black" panose="020B0A04020102020204" pitchFamily="34" charset="0"/>
              </a:rPr>
              <a:t>Thank you for the time! </a:t>
            </a:r>
          </a:p>
        </p:txBody>
      </p:sp>
    </p:spTree>
    <p:extLst>
      <p:ext uri="{BB962C8B-B14F-4D97-AF65-F5344CB8AC3E}">
        <p14:creationId xmlns:p14="http://schemas.microsoft.com/office/powerpoint/2010/main" val="2243935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 name="Картина 19">
            <a:extLst>
              <a:ext uri="{FF2B5EF4-FFF2-40B4-BE49-F238E27FC236}">
                <a16:creationId xmlns:a16="http://schemas.microsoft.com/office/drawing/2014/main" id="{9CE0DEEE-5CD5-48CE-A6E0-36D63A3A7580}"/>
              </a:ext>
            </a:extLst>
          </p:cNvPr>
          <p:cNvPicPr>
            <a:picLocks noChangeAspect="1"/>
          </p:cNvPicPr>
          <p:nvPr/>
        </p:nvPicPr>
        <p:blipFill>
          <a:blip r:embed="rId2"/>
          <a:stretch>
            <a:fillRect/>
          </a:stretch>
        </p:blipFill>
        <p:spPr>
          <a:xfrm>
            <a:off x="7121562" y="1258644"/>
            <a:ext cx="1944793" cy="3980330"/>
          </a:xfrm>
          <a:prstGeom prst="rect">
            <a:avLst/>
          </a:prstGeom>
        </p:spPr>
      </p:pic>
      <p:sp>
        <p:nvSpPr>
          <p:cNvPr id="12" name="Правоъгълник 11">
            <a:extLst>
              <a:ext uri="{FF2B5EF4-FFF2-40B4-BE49-F238E27FC236}">
                <a16:creationId xmlns:a16="http://schemas.microsoft.com/office/drawing/2014/main" id="{3FDFFB23-CF92-41C6-8169-FF3B16897377}"/>
              </a:ext>
            </a:extLst>
          </p:cNvPr>
          <p:cNvSpPr/>
          <p:nvPr/>
        </p:nvSpPr>
        <p:spPr>
          <a:xfrm>
            <a:off x="1331650" y="3094809"/>
            <a:ext cx="1935332" cy="3763191"/>
          </a:xfrm>
          <a:prstGeom prst="rect">
            <a:avLst/>
          </a:prstGeom>
          <a:solidFill>
            <a:srgbClr val="199CC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авоъгълник 6">
            <a:extLst>
              <a:ext uri="{FF2B5EF4-FFF2-40B4-BE49-F238E27FC236}">
                <a16:creationId xmlns:a16="http://schemas.microsoft.com/office/drawing/2014/main" id="{C79BCAD4-181A-43C9-AA4E-9B88E0BCD9F7}"/>
              </a:ext>
            </a:extLst>
          </p:cNvPr>
          <p:cNvSpPr/>
          <p:nvPr/>
        </p:nvSpPr>
        <p:spPr>
          <a:xfrm>
            <a:off x="1331650" y="1051336"/>
            <a:ext cx="1935332" cy="744108"/>
          </a:xfrm>
          <a:prstGeom prst="rect">
            <a:avLst/>
          </a:prstGeom>
          <a:solidFill>
            <a:srgbClr val="199CC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Право съединение 5">
            <a:extLst>
              <a:ext uri="{FF2B5EF4-FFF2-40B4-BE49-F238E27FC236}">
                <a16:creationId xmlns:a16="http://schemas.microsoft.com/office/drawing/2014/main" id="{40EADD1E-884E-42C9-AC96-6276AF99486D}"/>
              </a:ext>
            </a:extLst>
          </p:cNvPr>
          <p:cNvCxnSpPr>
            <a:cxnSpLocks/>
          </p:cNvCxnSpPr>
          <p:nvPr/>
        </p:nvCxnSpPr>
        <p:spPr>
          <a:xfrm flipV="1">
            <a:off x="1033569" y="1043536"/>
            <a:ext cx="5255581" cy="15597"/>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Правоъгълник 9">
            <a:extLst>
              <a:ext uri="{FF2B5EF4-FFF2-40B4-BE49-F238E27FC236}">
                <a16:creationId xmlns:a16="http://schemas.microsoft.com/office/drawing/2014/main" id="{CAAE836D-942E-4010-9E4A-AD28A1F182C2}"/>
              </a:ext>
            </a:extLst>
          </p:cNvPr>
          <p:cNvSpPr/>
          <p:nvPr/>
        </p:nvSpPr>
        <p:spPr>
          <a:xfrm>
            <a:off x="0" y="1787644"/>
            <a:ext cx="3949688" cy="2031317"/>
          </a:xfrm>
          <a:prstGeom prst="rect">
            <a:avLst/>
          </a:prstGeom>
          <a:solidFill>
            <a:srgbClr val="FF3A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равоъгълник 13">
            <a:extLst>
              <a:ext uri="{FF2B5EF4-FFF2-40B4-BE49-F238E27FC236}">
                <a16:creationId xmlns:a16="http://schemas.microsoft.com/office/drawing/2014/main" id="{DF917DBF-F2CD-40FD-B63E-EBC0AF644BA0}"/>
              </a:ext>
            </a:extLst>
          </p:cNvPr>
          <p:cNvSpPr/>
          <p:nvPr/>
        </p:nvSpPr>
        <p:spPr>
          <a:xfrm>
            <a:off x="3949688" y="1051336"/>
            <a:ext cx="1935332" cy="4187638"/>
          </a:xfrm>
          <a:prstGeom prst="rect">
            <a:avLst/>
          </a:prstGeom>
          <a:solidFill>
            <a:srgbClr val="4F616F"/>
          </a:soli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Правоъгълник 16">
            <a:extLst>
              <a:ext uri="{FF2B5EF4-FFF2-40B4-BE49-F238E27FC236}">
                <a16:creationId xmlns:a16="http://schemas.microsoft.com/office/drawing/2014/main" id="{B5F7F400-8ED6-498A-8E97-644BBE3576B3}"/>
              </a:ext>
            </a:extLst>
          </p:cNvPr>
          <p:cNvSpPr/>
          <p:nvPr/>
        </p:nvSpPr>
        <p:spPr>
          <a:xfrm>
            <a:off x="5885021" y="1795443"/>
            <a:ext cx="1236541" cy="2023518"/>
          </a:xfrm>
          <a:prstGeom prst="rect">
            <a:avLst/>
          </a:prstGeom>
          <a:solidFill>
            <a:srgbClr val="FF3A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Право съединение 18">
            <a:extLst>
              <a:ext uri="{FF2B5EF4-FFF2-40B4-BE49-F238E27FC236}">
                <a16:creationId xmlns:a16="http://schemas.microsoft.com/office/drawing/2014/main" id="{0B1BAA86-938E-4D07-B2B2-FE8F21DAED81}"/>
              </a:ext>
            </a:extLst>
          </p:cNvPr>
          <p:cNvCxnSpPr/>
          <p:nvPr/>
        </p:nvCxnSpPr>
        <p:spPr>
          <a:xfrm>
            <a:off x="6872425" y="1258644"/>
            <a:ext cx="2465212"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Правоъгълник 20">
            <a:extLst>
              <a:ext uri="{FF2B5EF4-FFF2-40B4-BE49-F238E27FC236}">
                <a16:creationId xmlns:a16="http://schemas.microsoft.com/office/drawing/2014/main" id="{7539FCEE-9A72-4918-B237-7CABA36BFFEB}"/>
              </a:ext>
            </a:extLst>
          </p:cNvPr>
          <p:cNvSpPr/>
          <p:nvPr/>
        </p:nvSpPr>
        <p:spPr>
          <a:xfrm>
            <a:off x="9586774" y="655866"/>
            <a:ext cx="1935332" cy="1139577"/>
          </a:xfrm>
          <a:prstGeom prst="rect">
            <a:avLst/>
          </a:prstGeom>
          <a:solidFill>
            <a:srgbClr val="199CC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Правоъгълник 25">
            <a:extLst>
              <a:ext uri="{FF2B5EF4-FFF2-40B4-BE49-F238E27FC236}">
                <a16:creationId xmlns:a16="http://schemas.microsoft.com/office/drawing/2014/main" id="{90F33B39-80BF-430C-A8D5-CA85D5C06CAF}"/>
              </a:ext>
            </a:extLst>
          </p:cNvPr>
          <p:cNvSpPr/>
          <p:nvPr/>
        </p:nvSpPr>
        <p:spPr>
          <a:xfrm>
            <a:off x="3266982" y="5006121"/>
            <a:ext cx="8925018" cy="1688139"/>
          </a:xfrm>
          <a:prstGeom prst="rect">
            <a:avLst/>
          </a:prstGeom>
          <a:solidFill>
            <a:srgbClr val="9CACC5"/>
          </a:soli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Правоъгълник 26">
            <a:extLst>
              <a:ext uri="{FF2B5EF4-FFF2-40B4-BE49-F238E27FC236}">
                <a16:creationId xmlns:a16="http://schemas.microsoft.com/office/drawing/2014/main" id="{145B2FDA-9377-4432-8893-2E88B2B89E82}"/>
              </a:ext>
            </a:extLst>
          </p:cNvPr>
          <p:cNvSpPr/>
          <p:nvPr/>
        </p:nvSpPr>
        <p:spPr>
          <a:xfrm>
            <a:off x="0" y="5006122"/>
            <a:ext cx="1331649" cy="1626300"/>
          </a:xfrm>
          <a:prstGeom prst="rect">
            <a:avLst/>
          </a:prstGeom>
          <a:solidFill>
            <a:srgbClr val="9CACC5"/>
          </a:soli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Право съединение 28">
            <a:extLst>
              <a:ext uri="{FF2B5EF4-FFF2-40B4-BE49-F238E27FC236}">
                <a16:creationId xmlns:a16="http://schemas.microsoft.com/office/drawing/2014/main" id="{D20F96F9-7313-4E70-AF21-34B3484FB95D}"/>
              </a:ext>
            </a:extLst>
          </p:cNvPr>
          <p:cNvCxnSpPr>
            <a:cxnSpLocks/>
          </p:cNvCxnSpPr>
          <p:nvPr/>
        </p:nvCxnSpPr>
        <p:spPr>
          <a:xfrm>
            <a:off x="9187031" y="655866"/>
            <a:ext cx="2732442"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Правоъгълник 31">
            <a:extLst>
              <a:ext uri="{FF2B5EF4-FFF2-40B4-BE49-F238E27FC236}">
                <a16:creationId xmlns:a16="http://schemas.microsoft.com/office/drawing/2014/main" id="{A0C2C763-4531-4D32-A67C-F78FF1DCB8F9}"/>
              </a:ext>
            </a:extLst>
          </p:cNvPr>
          <p:cNvSpPr/>
          <p:nvPr/>
        </p:nvSpPr>
        <p:spPr>
          <a:xfrm>
            <a:off x="3949688" y="6694259"/>
            <a:ext cx="1935332" cy="192317"/>
          </a:xfrm>
          <a:prstGeom prst="rect">
            <a:avLst/>
          </a:prstGeom>
          <a:solidFill>
            <a:srgbClr val="4F616F"/>
          </a:soli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авоъгълник 32">
            <a:extLst>
              <a:ext uri="{FF2B5EF4-FFF2-40B4-BE49-F238E27FC236}">
                <a16:creationId xmlns:a16="http://schemas.microsoft.com/office/drawing/2014/main" id="{2FF64E78-C88A-4CB1-A001-D7C42C884007}"/>
              </a:ext>
            </a:extLst>
          </p:cNvPr>
          <p:cNvSpPr/>
          <p:nvPr/>
        </p:nvSpPr>
        <p:spPr>
          <a:xfrm>
            <a:off x="7137365" y="6694259"/>
            <a:ext cx="1935332" cy="212132"/>
          </a:xfrm>
          <a:prstGeom prst="rect">
            <a:avLst/>
          </a:prstGeom>
          <a:solidFill>
            <a:srgbClr val="4F616F"/>
          </a:soli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Правоъгълник 21">
            <a:extLst>
              <a:ext uri="{FF2B5EF4-FFF2-40B4-BE49-F238E27FC236}">
                <a16:creationId xmlns:a16="http://schemas.microsoft.com/office/drawing/2014/main" id="{349A2897-4D13-49FB-850C-E595D4AF7E4F}"/>
              </a:ext>
            </a:extLst>
          </p:cNvPr>
          <p:cNvSpPr/>
          <p:nvPr/>
        </p:nvSpPr>
        <p:spPr>
          <a:xfrm>
            <a:off x="9066355" y="1787644"/>
            <a:ext cx="3125645" cy="2023521"/>
          </a:xfrm>
          <a:prstGeom prst="rect">
            <a:avLst/>
          </a:prstGeom>
          <a:solidFill>
            <a:srgbClr val="FF3A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Текстово поле 33">
            <a:extLst>
              <a:ext uri="{FF2B5EF4-FFF2-40B4-BE49-F238E27FC236}">
                <a16:creationId xmlns:a16="http://schemas.microsoft.com/office/drawing/2014/main" id="{99F27C2D-E165-4141-B1EC-76CD9B0D4876}"/>
              </a:ext>
            </a:extLst>
          </p:cNvPr>
          <p:cNvSpPr txBox="1"/>
          <p:nvPr/>
        </p:nvSpPr>
        <p:spPr>
          <a:xfrm>
            <a:off x="157349" y="1988148"/>
            <a:ext cx="3695092" cy="1600438"/>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An application, that guides and helps the customer support representative. (Know more, Handle fast).</a:t>
            </a:r>
          </a:p>
          <a:p>
            <a:endParaRPr lang="en-US" dirty="0"/>
          </a:p>
        </p:txBody>
      </p:sp>
      <p:sp>
        <p:nvSpPr>
          <p:cNvPr id="23" name="Правоъгълник 22">
            <a:extLst>
              <a:ext uri="{FF2B5EF4-FFF2-40B4-BE49-F238E27FC236}">
                <a16:creationId xmlns:a16="http://schemas.microsoft.com/office/drawing/2014/main" id="{D90D0360-BA2C-4863-BEFF-D6A6F5B3F456}"/>
              </a:ext>
            </a:extLst>
          </p:cNvPr>
          <p:cNvSpPr/>
          <p:nvPr/>
        </p:nvSpPr>
        <p:spPr>
          <a:xfrm>
            <a:off x="9586774" y="3818964"/>
            <a:ext cx="1935332" cy="3067613"/>
          </a:xfrm>
          <a:prstGeom prst="rect">
            <a:avLst/>
          </a:prstGeom>
          <a:solidFill>
            <a:srgbClr val="199CC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Текстово поле 34">
            <a:extLst>
              <a:ext uri="{FF2B5EF4-FFF2-40B4-BE49-F238E27FC236}">
                <a16:creationId xmlns:a16="http://schemas.microsoft.com/office/drawing/2014/main" id="{A1FE9F3A-5EEA-41A8-96F3-FFA8953968B7}"/>
              </a:ext>
            </a:extLst>
          </p:cNvPr>
          <p:cNvSpPr txBox="1"/>
          <p:nvPr/>
        </p:nvSpPr>
        <p:spPr>
          <a:xfrm>
            <a:off x="3410175" y="5039917"/>
            <a:ext cx="6176599" cy="1846659"/>
          </a:xfrm>
          <a:prstGeom prst="rect">
            <a:avLst/>
          </a:prstGeom>
          <a:noFill/>
        </p:spPr>
        <p:txBody>
          <a:bodyPr wrap="square" rtlCol="0">
            <a:spAutoFit/>
          </a:bodyPr>
          <a:lstStyle/>
          <a:p>
            <a:r>
              <a:rPr lang="en-US" sz="2400" dirty="0">
                <a:solidFill>
                  <a:schemeClr val="bg1"/>
                </a:solidFill>
              </a:rPr>
              <a:t>Integrated app, that has all the tools inside, the knowledge from </a:t>
            </a:r>
            <a:r>
              <a:rPr lang="en-US" sz="2400" dirty="0" err="1">
                <a:solidFill>
                  <a:schemeClr val="bg1"/>
                </a:solidFill>
              </a:rPr>
              <a:t>InfoEdge</a:t>
            </a:r>
            <a:r>
              <a:rPr lang="en-US" sz="2400" dirty="0">
                <a:solidFill>
                  <a:schemeClr val="bg1"/>
                </a:solidFill>
              </a:rPr>
              <a:t>, access to </a:t>
            </a:r>
            <a:r>
              <a:rPr lang="en-US" sz="2400" dirty="0" err="1">
                <a:solidFill>
                  <a:schemeClr val="bg1"/>
                </a:solidFill>
              </a:rPr>
              <a:t>Credge</a:t>
            </a:r>
            <a:r>
              <a:rPr lang="en-US" sz="2400" dirty="0">
                <a:solidFill>
                  <a:schemeClr val="bg1"/>
                </a:solidFill>
              </a:rPr>
              <a:t> that creates cases for you and generates your case notes.</a:t>
            </a:r>
          </a:p>
          <a:p>
            <a:endParaRPr lang="en-US" dirty="0"/>
          </a:p>
        </p:txBody>
      </p:sp>
      <p:sp>
        <p:nvSpPr>
          <p:cNvPr id="36" name="Текстово поле 35">
            <a:extLst>
              <a:ext uri="{FF2B5EF4-FFF2-40B4-BE49-F238E27FC236}">
                <a16:creationId xmlns:a16="http://schemas.microsoft.com/office/drawing/2014/main" id="{213F067D-E9CB-4B9C-A636-2B1A449520AE}"/>
              </a:ext>
            </a:extLst>
          </p:cNvPr>
          <p:cNvSpPr txBox="1"/>
          <p:nvPr/>
        </p:nvSpPr>
        <p:spPr>
          <a:xfrm>
            <a:off x="9066355" y="1786396"/>
            <a:ext cx="3208120" cy="2308324"/>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This app, is aimed more towards the new hires -&gt; help them be confident, and understand what they need to do, without making the customer suffer by being on the call longer than needed. </a:t>
            </a:r>
          </a:p>
          <a:p>
            <a:endParaRPr lang="en-US" dirty="0"/>
          </a:p>
        </p:txBody>
      </p:sp>
      <p:grpSp>
        <p:nvGrpSpPr>
          <p:cNvPr id="37" name="Group 3">
            <a:extLst>
              <a:ext uri="{FF2B5EF4-FFF2-40B4-BE49-F238E27FC236}">
                <a16:creationId xmlns:a16="http://schemas.microsoft.com/office/drawing/2014/main" id="{C855F3BF-C491-43A0-B925-A157EA6FB1AC}"/>
              </a:ext>
              <a:ext uri="{C183D7F6-B498-43B3-948B-1728B52AA6E4}">
                <adec:decorative xmlns="" xmlns:adec="http://schemas.microsoft.com/office/drawing/2017/decorative" val="1"/>
              </a:ext>
            </a:extLst>
          </p:cNvPr>
          <p:cNvGrpSpPr/>
          <p:nvPr/>
        </p:nvGrpSpPr>
        <p:grpSpPr>
          <a:xfrm>
            <a:off x="162320" y="336187"/>
            <a:ext cx="3521078" cy="571500"/>
            <a:chOff x="2636518" y="3171825"/>
            <a:chExt cx="3168969" cy="514350"/>
          </a:xfrm>
        </p:grpSpPr>
        <p:pic>
          <p:nvPicPr>
            <p:cNvPr id="38" name="Graphic 16">
              <a:extLst>
                <a:ext uri="{FF2B5EF4-FFF2-40B4-BE49-F238E27FC236}">
                  <a16:creationId xmlns:a16="http://schemas.microsoft.com/office/drawing/2014/main" id="{19FCF01A-DD4B-4366-9818-46B7C633038C}"/>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39" name="Graphic 17">
              <a:extLst>
                <a:ext uri="{FF2B5EF4-FFF2-40B4-BE49-F238E27FC236}">
                  <a16:creationId xmlns:a16="http://schemas.microsoft.com/office/drawing/2014/main" id="{AC14099A-365E-4F12-8236-3E143481D234}"/>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40" name="Текстово поле 39">
            <a:extLst>
              <a:ext uri="{FF2B5EF4-FFF2-40B4-BE49-F238E27FC236}">
                <a16:creationId xmlns:a16="http://schemas.microsoft.com/office/drawing/2014/main" id="{CB788F71-CCFE-403C-A7BC-7E373C1914E7}"/>
              </a:ext>
            </a:extLst>
          </p:cNvPr>
          <p:cNvSpPr txBox="1"/>
          <p:nvPr/>
        </p:nvSpPr>
        <p:spPr>
          <a:xfrm>
            <a:off x="1505789" y="366309"/>
            <a:ext cx="1839557" cy="584775"/>
          </a:xfrm>
          <a:prstGeom prst="rect">
            <a:avLst/>
          </a:prstGeom>
          <a:noFill/>
        </p:spPr>
        <p:txBody>
          <a:bodyPr wrap="square" rtlCol="0">
            <a:spAutoFit/>
          </a:bodyPr>
          <a:lstStyle/>
          <a:p>
            <a:r>
              <a:rPr lang="en-US" sz="3200" b="1" dirty="0"/>
              <a:t>The Idea</a:t>
            </a:r>
          </a:p>
        </p:txBody>
      </p:sp>
      <p:pic>
        <p:nvPicPr>
          <p:cNvPr id="42" name="Картина 41">
            <a:extLst>
              <a:ext uri="{FF2B5EF4-FFF2-40B4-BE49-F238E27FC236}">
                <a16:creationId xmlns:a16="http://schemas.microsoft.com/office/drawing/2014/main" id="{4D10EE20-2331-4F58-ABE2-C2A49C432A2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3622762" y="-714676"/>
            <a:ext cx="2741084" cy="2741084"/>
          </a:xfrm>
          <a:prstGeom prst="rect">
            <a:avLst/>
          </a:prstGeom>
        </p:spPr>
      </p:pic>
    </p:spTree>
    <p:extLst>
      <p:ext uri="{BB962C8B-B14F-4D97-AF65-F5344CB8AC3E}">
        <p14:creationId xmlns:p14="http://schemas.microsoft.com/office/powerpoint/2010/main" val="6599483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8000">
              <a:srgbClr val="11B4F0"/>
            </a:gs>
            <a:gs pos="49000">
              <a:schemeClr val="accent1">
                <a:lumMod val="45000"/>
                <a:lumOff val="55000"/>
              </a:schemeClr>
            </a:gs>
            <a:gs pos="84000">
              <a:srgbClr val="ABC0E4"/>
            </a:gs>
            <a:gs pos="58000">
              <a:schemeClr val="accent1">
                <a:lumMod val="45000"/>
                <a:lumOff val="55000"/>
              </a:schemeClr>
            </a:gs>
            <a:gs pos="8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4" name="Picture 2" descr="Ð ÐµÐ·ÑÐ»ÑÐ°Ñ Ñ Ð¸Ð·Ð¾Ð±ÑÐ°Ð¶ÐµÐ½Ð¸Ðµ Ð·Ð° monitor png">
            <a:extLst>
              <a:ext uri="{FF2B5EF4-FFF2-40B4-BE49-F238E27FC236}">
                <a16:creationId xmlns:a16="http://schemas.microsoft.com/office/drawing/2014/main" id="{8267740E-A07A-4BDA-B2F6-82D0E0957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786" y="1121506"/>
            <a:ext cx="6217920" cy="4862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Placeholder 6"/>
          <p:cNvPicPr>
            <a:picLocks noGrp="1" noChangeAspect="1"/>
          </p:cNvPicPr>
          <p:nvPr>
            <p:ph type="pic" sz="quarter" idx="29"/>
          </p:nvPr>
        </p:nvPicPr>
        <p:blipFill>
          <a:blip r:embed="rId3">
            <a:extLst>
              <a:ext uri="{28A0092B-C50C-407E-A947-70E740481C1C}">
                <a14:useLocalDpi xmlns:a14="http://schemas.microsoft.com/office/drawing/2010/main" val="0"/>
              </a:ext>
            </a:extLst>
          </a:blip>
          <a:stretch>
            <a:fillRect/>
          </a:stretch>
        </p:blipFill>
        <p:spPr>
          <a:xfrm>
            <a:off x="388430" y="6140561"/>
            <a:ext cx="1874479" cy="391504"/>
          </a:xfrm>
        </p:spPr>
      </p:pic>
      <p:grpSp>
        <p:nvGrpSpPr>
          <p:cNvPr id="8" name="Group 3">
            <a:extLst>
              <a:ext uri="{FF2B5EF4-FFF2-40B4-BE49-F238E27FC236}">
                <a16:creationId xmlns:a16="http://schemas.microsoft.com/office/drawing/2014/main" id="{D70EA8E7-72C3-477D-96A5-2C021C6FB17E}"/>
              </a:ext>
              <a:ext uri="{C183D7F6-B498-43B3-948B-1728B52AA6E4}">
                <adec:decorative xmlns="" xmlns:adec="http://schemas.microsoft.com/office/drawing/2017/decorative" val="1"/>
              </a:ext>
            </a:extLst>
          </p:cNvPr>
          <p:cNvGrpSpPr/>
          <p:nvPr/>
        </p:nvGrpSpPr>
        <p:grpSpPr>
          <a:xfrm>
            <a:off x="388430" y="621937"/>
            <a:ext cx="3521078" cy="571500"/>
            <a:chOff x="2636518" y="3171825"/>
            <a:chExt cx="3168969" cy="514350"/>
          </a:xfrm>
          <a:noFill/>
        </p:grpSpPr>
        <p:pic>
          <p:nvPicPr>
            <p:cNvPr id="9" name="Graphic 16">
              <a:extLst>
                <a:ext uri="{FF2B5EF4-FFF2-40B4-BE49-F238E27FC236}">
                  <a16:creationId xmlns:a16="http://schemas.microsoft.com/office/drawing/2014/main" id="{90D30F3E-67C3-40EF-8F55-51DF52FDF5AD}"/>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6"/>
                </a:ext>
              </a:extLst>
            </a:blip>
            <a:stretch>
              <a:fillRect/>
            </a:stretch>
          </p:blipFill>
          <p:spPr>
            <a:xfrm>
              <a:off x="3338512" y="3171825"/>
              <a:ext cx="2466975" cy="514350"/>
            </a:xfrm>
            <a:prstGeom prst="rect">
              <a:avLst/>
            </a:prstGeom>
          </p:spPr>
        </p:pic>
        <p:pic>
          <p:nvPicPr>
            <p:cNvPr id="10" name="Graphic 17">
              <a:extLst>
                <a:ext uri="{FF2B5EF4-FFF2-40B4-BE49-F238E27FC236}">
                  <a16:creationId xmlns:a16="http://schemas.microsoft.com/office/drawing/2014/main" id="{E99FFB04-4155-4BF1-8E2B-14520CEA87C3}"/>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2636518" y="3171825"/>
              <a:ext cx="904875" cy="514350"/>
            </a:xfrm>
            <a:prstGeom prst="rect">
              <a:avLst/>
            </a:prstGeom>
          </p:spPr>
        </p:pic>
      </p:grpSp>
      <p:grpSp>
        <p:nvGrpSpPr>
          <p:cNvPr id="11" name="Group 3">
            <a:extLst>
              <a:ext uri="{FF2B5EF4-FFF2-40B4-BE49-F238E27FC236}">
                <a16:creationId xmlns:a16="http://schemas.microsoft.com/office/drawing/2014/main" id="{4BCBEBFA-D4EF-4E8F-8E0E-1AE3E9DC1B7E}"/>
              </a:ext>
              <a:ext uri="{C183D7F6-B498-43B3-948B-1728B52AA6E4}">
                <adec:decorative xmlns="" xmlns:adec="http://schemas.microsoft.com/office/drawing/2017/decorative" val="1"/>
              </a:ext>
            </a:extLst>
          </p:cNvPr>
          <p:cNvGrpSpPr/>
          <p:nvPr/>
        </p:nvGrpSpPr>
        <p:grpSpPr>
          <a:xfrm>
            <a:off x="162320" y="336187"/>
            <a:ext cx="3521078" cy="571500"/>
            <a:chOff x="2636518" y="3171825"/>
            <a:chExt cx="3168969" cy="514350"/>
          </a:xfrm>
        </p:grpSpPr>
        <p:pic>
          <p:nvPicPr>
            <p:cNvPr id="12" name="Graphic 16">
              <a:extLst>
                <a:ext uri="{FF2B5EF4-FFF2-40B4-BE49-F238E27FC236}">
                  <a16:creationId xmlns:a16="http://schemas.microsoft.com/office/drawing/2014/main" id="{7BA1895B-353A-4377-9CCF-9FAC9BFB0E27}"/>
                </a:ext>
                <a:ext uri="{C183D7F6-B498-43B3-948B-1728B52AA6E4}">
                  <adec:decorative xmlns="" xmlns:adec="http://schemas.microsoft.com/office/drawing/2017/decorative" val="1"/>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3338512" y="3171825"/>
              <a:ext cx="2466975" cy="514350"/>
            </a:xfrm>
            <a:prstGeom prst="rect">
              <a:avLst/>
            </a:prstGeom>
          </p:spPr>
        </p:pic>
        <p:pic>
          <p:nvPicPr>
            <p:cNvPr id="13" name="Graphic 17">
              <a:extLst>
                <a:ext uri="{FF2B5EF4-FFF2-40B4-BE49-F238E27FC236}">
                  <a16:creationId xmlns:a16="http://schemas.microsoft.com/office/drawing/2014/main" id="{65B0C56B-62CF-47CD-B875-C2588EF37714}"/>
                </a:ext>
                <a:ext uri="{C183D7F6-B498-43B3-948B-1728B52AA6E4}">
                  <adec:decorative xmlns="" xmlns:adec="http://schemas.microsoft.com/office/drawing/2017/decorative" val="1"/>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2636518" y="3171825"/>
              <a:ext cx="904875" cy="514350"/>
            </a:xfrm>
            <a:prstGeom prst="rect">
              <a:avLst/>
            </a:prstGeom>
          </p:spPr>
        </p:pic>
      </p:grpSp>
      <p:sp>
        <p:nvSpPr>
          <p:cNvPr id="5" name="Текстово поле 4">
            <a:extLst>
              <a:ext uri="{FF2B5EF4-FFF2-40B4-BE49-F238E27FC236}">
                <a16:creationId xmlns:a16="http://schemas.microsoft.com/office/drawing/2014/main" id="{2F646D63-D4D6-4102-A22D-E43AB1F9978B}"/>
              </a:ext>
            </a:extLst>
          </p:cNvPr>
          <p:cNvSpPr txBox="1"/>
          <p:nvPr/>
        </p:nvSpPr>
        <p:spPr>
          <a:xfrm>
            <a:off x="1568677" y="336187"/>
            <a:ext cx="1920451" cy="584775"/>
          </a:xfrm>
          <a:prstGeom prst="rect">
            <a:avLst/>
          </a:prstGeom>
          <a:noFill/>
        </p:spPr>
        <p:txBody>
          <a:bodyPr wrap="square" rtlCol="0">
            <a:spAutoFit/>
          </a:bodyPr>
          <a:lstStyle/>
          <a:p>
            <a:r>
              <a:rPr lang="en-US" sz="3200" b="1" dirty="0"/>
              <a:t>Preview</a:t>
            </a:r>
          </a:p>
        </p:txBody>
      </p:sp>
      <p:pic>
        <p:nvPicPr>
          <p:cNvPr id="3" name="Picture 2"/>
          <p:cNvPicPr>
            <a:picLocks noChangeAspect="1"/>
          </p:cNvPicPr>
          <p:nvPr/>
        </p:nvPicPr>
        <p:blipFill>
          <a:blip r:embed="rId13"/>
          <a:stretch>
            <a:fillRect/>
          </a:stretch>
        </p:blipFill>
        <p:spPr>
          <a:xfrm>
            <a:off x="3547369" y="1380226"/>
            <a:ext cx="5866905" cy="3648974"/>
          </a:xfrm>
          <a:prstGeom prst="rect">
            <a:avLst/>
          </a:prstGeom>
        </p:spPr>
      </p:pic>
    </p:spTree>
    <p:extLst>
      <p:ext uri="{BB962C8B-B14F-4D97-AF65-F5344CB8AC3E}">
        <p14:creationId xmlns:p14="http://schemas.microsoft.com/office/powerpoint/2010/main" val="8633240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Правоъгълник 1">
            <a:extLst>
              <a:ext uri="{FF2B5EF4-FFF2-40B4-BE49-F238E27FC236}">
                <a16:creationId xmlns:a16="http://schemas.microsoft.com/office/drawing/2014/main" id="{B5333F4A-AC6F-4991-87A8-1EA440E19295}"/>
              </a:ext>
            </a:extLst>
          </p:cNvPr>
          <p:cNvSpPr/>
          <p:nvPr/>
        </p:nvSpPr>
        <p:spPr>
          <a:xfrm>
            <a:off x="0" y="0"/>
            <a:ext cx="6096000" cy="6858000"/>
          </a:xfrm>
          <a:prstGeom prst="rect">
            <a:avLst/>
          </a:prstGeom>
          <a:solidFill>
            <a:srgbClr val="11B4F0"/>
          </a:solidFill>
          <a:ln>
            <a:solidFill>
              <a:srgbClr val="11B4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cdn2.iconfinder.com/data/icons/cafe-bar/614/8281_-_WiFi_Sign-512.png">
            <a:extLst>
              <a:ext uri="{FF2B5EF4-FFF2-40B4-BE49-F238E27FC236}">
                <a16:creationId xmlns:a16="http://schemas.microsoft.com/office/drawing/2014/main" id="{04B67691-067D-4C8F-8501-BC57759E80B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525980" y="236733"/>
            <a:ext cx="1140040" cy="11400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emont-televizorov.tv/wp-content/uploads/2017/08/%D0%9C%D0%B5%D0%BB%D0%BA%D0%B8%D0%B9-%D1%80%D0%B5%D0%BC%D0%BE%D0%BD%D1%82.png">
            <a:extLst>
              <a:ext uri="{FF2B5EF4-FFF2-40B4-BE49-F238E27FC236}">
                <a16:creationId xmlns:a16="http://schemas.microsoft.com/office/drawing/2014/main" id="{07A39419-F21D-4A73-AA84-93E13C09BDD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25980" y="1984898"/>
            <a:ext cx="1140040" cy="11400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Ð ÐµÐ·ÑÐ»ÑÐ°Ñ Ñ Ð¸Ð·Ð¾Ð±ÑÐ°Ð¶ÐµÐ½Ð¸Ðµ Ð·Ð° orange phone book icon png">
            <a:extLst>
              <a:ext uri="{FF2B5EF4-FFF2-40B4-BE49-F238E27FC236}">
                <a16:creationId xmlns:a16="http://schemas.microsoft.com/office/drawing/2014/main" id="{6C082559-F80D-4491-9F05-4F097842412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525980" y="3733063"/>
            <a:ext cx="1140040" cy="11400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peppershock.com/wp-content/uploads/2018/01/Video-Camera.png">
            <a:extLst>
              <a:ext uri="{FF2B5EF4-FFF2-40B4-BE49-F238E27FC236}">
                <a16:creationId xmlns:a16="http://schemas.microsoft.com/office/drawing/2014/main" id="{B2BF767C-A390-4F9A-BA65-6A7685FD04AA}"/>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525980" y="5481228"/>
            <a:ext cx="1140040" cy="1140040"/>
          </a:xfrm>
          <a:prstGeom prst="rect">
            <a:avLst/>
          </a:prstGeom>
          <a:noFill/>
          <a:extLst>
            <a:ext uri="{909E8E84-426E-40DD-AFC4-6F175D3DCCD1}">
              <a14:hiddenFill xmlns:a14="http://schemas.microsoft.com/office/drawing/2010/main">
                <a:solidFill>
                  <a:srgbClr val="FFFFFF"/>
                </a:solidFill>
              </a14:hiddenFill>
            </a:ext>
          </a:extLst>
        </p:spPr>
      </p:pic>
      <p:sp>
        <p:nvSpPr>
          <p:cNvPr id="3" name="Стрелка надясно 2">
            <a:extLst>
              <a:ext uri="{FF2B5EF4-FFF2-40B4-BE49-F238E27FC236}">
                <a16:creationId xmlns:a16="http://schemas.microsoft.com/office/drawing/2014/main" id="{F6FF8AC2-3B4F-4BFD-97A0-6C729F4E4BEE}"/>
              </a:ext>
            </a:extLst>
          </p:cNvPr>
          <p:cNvSpPr/>
          <p:nvPr/>
        </p:nvSpPr>
        <p:spPr>
          <a:xfrm>
            <a:off x="6910340" y="607005"/>
            <a:ext cx="1395460" cy="399495"/>
          </a:xfrm>
          <a:prstGeom prst="rightArrow">
            <a:avLst/>
          </a:prstGeom>
          <a:solidFill>
            <a:srgbClr val="F58021"/>
          </a:solidFill>
          <a:ln w="57150">
            <a:solidFill>
              <a:srgbClr val="4F6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Стрелка надясно 8">
            <a:extLst>
              <a:ext uri="{FF2B5EF4-FFF2-40B4-BE49-F238E27FC236}">
                <a16:creationId xmlns:a16="http://schemas.microsoft.com/office/drawing/2014/main" id="{DE500EED-FF24-468B-97C2-755FE0631E69}"/>
              </a:ext>
            </a:extLst>
          </p:cNvPr>
          <p:cNvSpPr/>
          <p:nvPr/>
        </p:nvSpPr>
        <p:spPr>
          <a:xfrm>
            <a:off x="6910340" y="4103335"/>
            <a:ext cx="1395460" cy="399495"/>
          </a:xfrm>
          <a:prstGeom prst="rightArrow">
            <a:avLst/>
          </a:prstGeom>
          <a:solidFill>
            <a:srgbClr val="F58021"/>
          </a:solidFill>
          <a:ln w="57150">
            <a:solidFill>
              <a:srgbClr val="4F6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Стрелка надясно 9">
            <a:extLst>
              <a:ext uri="{FF2B5EF4-FFF2-40B4-BE49-F238E27FC236}">
                <a16:creationId xmlns:a16="http://schemas.microsoft.com/office/drawing/2014/main" id="{A372DC7D-E799-4E78-A968-E67B6645FE49}"/>
              </a:ext>
            </a:extLst>
          </p:cNvPr>
          <p:cNvSpPr/>
          <p:nvPr/>
        </p:nvSpPr>
        <p:spPr>
          <a:xfrm rot="10800000">
            <a:off x="3891933" y="2355169"/>
            <a:ext cx="1395460" cy="399495"/>
          </a:xfrm>
          <a:prstGeom prst="rightArrow">
            <a:avLst/>
          </a:prstGeom>
          <a:solidFill>
            <a:srgbClr val="FF6600"/>
          </a:solidFill>
          <a:ln w="57150">
            <a:solidFill>
              <a:srgbClr val="4F6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Стрелка надясно 10">
            <a:extLst>
              <a:ext uri="{FF2B5EF4-FFF2-40B4-BE49-F238E27FC236}">
                <a16:creationId xmlns:a16="http://schemas.microsoft.com/office/drawing/2014/main" id="{FD4DEB7E-E00F-4367-AC02-DA84AEC92ADC}"/>
              </a:ext>
            </a:extLst>
          </p:cNvPr>
          <p:cNvSpPr/>
          <p:nvPr/>
        </p:nvSpPr>
        <p:spPr>
          <a:xfrm rot="10800000">
            <a:off x="3891933" y="5851499"/>
            <a:ext cx="1395460" cy="399495"/>
          </a:xfrm>
          <a:prstGeom prst="rightArrow">
            <a:avLst/>
          </a:prstGeom>
          <a:solidFill>
            <a:srgbClr val="F58021"/>
          </a:solidFill>
          <a:ln w="57150">
            <a:solidFill>
              <a:srgbClr val="4F6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авоъгълник 3">
            <a:extLst>
              <a:ext uri="{FF2B5EF4-FFF2-40B4-BE49-F238E27FC236}">
                <a16:creationId xmlns:a16="http://schemas.microsoft.com/office/drawing/2014/main" id="{D55DACC5-A714-4412-8D84-39A6093CB7F5}"/>
              </a:ext>
            </a:extLst>
          </p:cNvPr>
          <p:cNvSpPr/>
          <p:nvPr/>
        </p:nvSpPr>
        <p:spPr>
          <a:xfrm>
            <a:off x="7778074" y="488047"/>
            <a:ext cx="4725628" cy="738664"/>
          </a:xfrm>
          <a:prstGeom prst="rect">
            <a:avLst/>
          </a:prstGeom>
        </p:spPr>
        <p:txBody>
          <a:bodyPr wrap="square">
            <a:spAutoFit/>
          </a:bodyPr>
          <a:lstStyle/>
          <a:p>
            <a:pPr algn="ctr"/>
            <a:r>
              <a:rPr lang="en-US" sz="1400" b="1" i="1" dirty="0">
                <a:solidFill>
                  <a:srgbClr val="4F616F"/>
                </a:solidFill>
                <a:latin typeface="Arial Black" panose="020B0A04020102020204" pitchFamily="34" charset="0"/>
              </a:rPr>
              <a:t>Access to all the </a:t>
            </a:r>
            <a:r>
              <a:rPr lang="en-US" sz="1400" b="1" i="1" dirty="0" smtClean="0">
                <a:solidFill>
                  <a:srgbClr val="4F616F"/>
                </a:solidFill>
                <a:latin typeface="Arial Black" panose="020B0A04020102020204" pitchFamily="34" charset="0"/>
              </a:rPr>
              <a:t>web-Based</a:t>
            </a:r>
            <a:endParaRPr lang="en-US" sz="1400" b="1" i="1" dirty="0">
              <a:solidFill>
                <a:srgbClr val="4F616F"/>
              </a:solidFill>
              <a:latin typeface="Arial Black" panose="020B0A04020102020204" pitchFamily="34" charset="0"/>
            </a:endParaRPr>
          </a:p>
          <a:p>
            <a:pPr algn="ctr"/>
            <a:r>
              <a:rPr lang="en-US" sz="1400" b="1" i="1" dirty="0" smtClean="0">
                <a:solidFill>
                  <a:srgbClr val="4F616F"/>
                </a:solidFill>
                <a:latin typeface="Arial Black" panose="020B0A04020102020204" pitchFamily="34" charset="0"/>
              </a:rPr>
              <a:t> </a:t>
            </a:r>
            <a:r>
              <a:rPr lang="en-US" sz="1400" b="1" i="1" dirty="0">
                <a:solidFill>
                  <a:srgbClr val="4F616F"/>
                </a:solidFill>
                <a:latin typeface="Arial Black" panose="020B0A04020102020204" pitchFamily="34" charset="0"/>
              </a:rPr>
              <a:t>tools</a:t>
            </a:r>
          </a:p>
          <a:p>
            <a:pPr algn="ctr"/>
            <a:r>
              <a:rPr lang="en-US" sz="1400" b="1" i="1" dirty="0">
                <a:solidFill>
                  <a:srgbClr val="4F616F"/>
                </a:solidFill>
                <a:latin typeface="Arial Black" panose="020B0A04020102020204" pitchFamily="34" charset="0"/>
              </a:rPr>
              <a:t>like: Passport, </a:t>
            </a:r>
            <a:r>
              <a:rPr lang="en-US" sz="1400" b="1" i="1" dirty="0" err="1">
                <a:solidFill>
                  <a:srgbClr val="4F616F"/>
                </a:solidFill>
                <a:latin typeface="Arial Black" panose="020B0A04020102020204" pitchFamily="34" charset="0"/>
              </a:rPr>
              <a:t>CRedge</a:t>
            </a:r>
            <a:r>
              <a:rPr lang="en-US" sz="1400" b="1" i="1" dirty="0">
                <a:solidFill>
                  <a:srgbClr val="4F616F"/>
                </a:solidFill>
                <a:latin typeface="Arial Black" panose="020B0A04020102020204" pitchFamily="34" charset="0"/>
              </a:rPr>
              <a:t> and etc</a:t>
            </a:r>
            <a:r>
              <a:rPr lang="en-US" sz="1400" b="1" i="1" dirty="0">
                <a:solidFill>
                  <a:schemeClr val="bg1"/>
                </a:solidFill>
                <a:latin typeface="Arial Black" panose="020B0A04020102020204" pitchFamily="34" charset="0"/>
              </a:rPr>
              <a:t>.</a:t>
            </a:r>
            <a:endParaRPr lang="en-US" sz="1400" b="1" dirty="0">
              <a:solidFill>
                <a:schemeClr val="bg1"/>
              </a:solidFill>
              <a:latin typeface="Arial Black" panose="020B0A04020102020204" pitchFamily="34" charset="0"/>
            </a:endParaRPr>
          </a:p>
        </p:txBody>
      </p:sp>
      <p:sp>
        <p:nvSpPr>
          <p:cNvPr id="5" name="Правоъгълник 4">
            <a:extLst>
              <a:ext uri="{FF2B5EF4-FFF2-40B4-BE49-F238E27FC236}">
                <a16:creationId xmlns:a16="http://schemas.microsoft.com/office/drawing/2014/main" id="{6AADF6D8-9B8D-453E-970A-A51C1714BF6F}"/>
              </a:ext>
            </a:extLst>
          </p:cNvPr>
          <p:cNvSpPr/>
          <p:nvPr/>
        </p:nvSpPr>
        <p:spPr>
          <a:xfrm>
            <a:off x="177090" y="2185585"/>
            <a:ext cx="3670176" cy="738664"/>
          </a:xfrm>
          <a:prstGeom prst="rect">
            <a:avLst/>
          </a:prstGeom>
        </p:spPr>
        <p:txBody>
          <a:bodyPr wrap="square">
            <a:spAutoFit/>
          </a:bodyPr>
          <a:lstStyle/>
          <a:p>
            <a:pPr algn="ctr"/>
            <a:r>
              <a:rPr lang="en-US" sz="1400" b="1" i="1" dirty="0">
                <a:solidFill>
                  <a:schemeClr val="bg1"/>
                </a:solidFill>
                <a:latin typeface="Arial Black" panose="020B0A04020102020204" pitchFamily="34" charset="0"/>
              </a:rPr>
              <a:t>Access to all local tools that you can start from the app: </a:t>
            </a:r>
            <a:r>
              <a:rPr lang="en-US" sz="1400" b="1" i="1" dirty="0" err="1">
                <a:solidFill>
                  <a:schemeClr val="bg1"/>
                </a:solidFill>
                <a:latin typeface="Arial Black" panose="020B0A04020102020204" pitchFamily="34" charset="0"/>
              </a:rPr>
              <a:t>RTmon</a:t>
            </a:r>
            <a:r>
              <a:rPr lang="en-US" sz="1400" b="1" i="1" dirty="0">
                <a:solidFill>
                  <a:schemeClr val="bg1"/>
                </a:solidFill>
                <a:latin typeface="Arial Black" panose="020B0A04020102020204" pitchFamily="34" charset="0"/>
              </a:rPr>
              <a:t>, </a:t>
            </a:r>
            <a:r>
              <a:rPr lang="en-US" sz="1400" b="1" i="1" dirty="0" err="1">
                <a:solidFill>
                  <a:schemeClr val="bg1"/>
                </a:solidFill>
                <a:latin typeface="Arial Black" panose="020B0A04020102020204" pitchFamily="34" charset="0"/>
              </a:rPr>
              <a:t>LoosePem</a:t>
            </a:r>
            <a:r>
              <a:rPr lang="en-US" sz="1400" b="1" i="1" dirty="0">
                <a:solidFill>
                  <a:schemeClr val="bg1"/>
                </a:solidFill>
                <a:latin typeface="Arial Black" panose="020B0A04020102020204" pitchFamily="34" charset="0"/>
              </a:rPr>
              <a:t>, Server Admin and etc.</a:t>
            </a:r>
            <a:endParaRPr lang="en-US" sz="1400" b="1" dirty="0">
              <a:solidFill>
                <a:schemeClr val="bg1"/>
              </a:solidFill>
              <a:latin typeface="Arial Black" panose="020B0A04020102020204" pitchFamily="34" charset="0"/>
            </a:endParaRPr>
          </a:p>
        </p:txBody>
      </p:sp>
      <p:sp>
        <p:nvSpPr>
          <p:cNvPr id="6" name="Правоъгълник 5">
            <a:extLst>
              <a:ext uri="{FF2B5EF4-FFF2-40B4-BE49-F238E27FC236}">
                <a16:creationId xmlns:a16="http://schemas.microsoft.com/office/drawing/2014/main" id="{300ECA98-42E5-4170-B997-6A92978C1227}"/>
              </a:ext>
            </a:extLst>
          </p:cNvPr>
          <p:cNvSpPr/>
          <p:nvPr/>
        </p:nvSpPr>
        <p:spPr>
          <a:xfrm>
            <a:off x="8305800" y="3918996"/>
            <a:ext cx="3891933" cy="954107"/>
          </a:xfrm>
          <a:prstGeom prst="rect">
            <a:avLst/>
          </a:prstGeom>
        </p:spPr>
        <p:txBody>
          <a:bodyPr wrap="square">
            <a:spAutoFit/>
          </a:bodyPr>
          <a:lstStyle/>
          <a:p>
            <a:pPr algn="ctr"/>
            <a:r>
              <a:rPr lang="en-US" sz="1400" i="1" dirty="0">
                <a:solidFill>
                  <a:srgbClr val="4F616F"/>
                </a:solidFill>
                <a:latin typeface="Arial Black" panose="020B0A04020102020204" pitchFamily="34" charset="0"/>
              </a:rPr>
              <a:t>General and simple guide for the customer support representative that is represented by small questions and as few as possible answers</a:t>
            </a:r>
            <a:endParaRPr lang="en-US" sz="1400" dirty="0">
              <a:solidFill>
                <a:srgbClr val="4F616F"/>
              </a:solidFill>
              <a:latin typeface="Arial Black" panose="020B0A04020102020204" pitchFamily="34" charset="0"/>
            </a:endParaRPr>
          </a:p>
        </p:txBody>
      </p:sp>
      <p:sp>
        <p:nvSpPr>
          <p:cNvPr id="8" name="Правоъгълник 7">
            <a:extLst>
              <a:ext uri="{FF2B5EF4-FFF2-40B4-BE49-F238E27FC236}">
                <a16:creationId xmlns:a16="http://schemas.microsoft.com/office/drawing/2014/main" id="{22DA6F68-8AED-48DB-889B-4507C7D1183F}"/>
              </a:ext>
            </a:extLst>
          </p:cNvPr>
          <p:cNvSpPr/>
          <p:nvPr/>
        </p:nvSpPr>
        <p:spPr>
          <a:xfrm>
            <a:off x="177090" y="5574194"/>
            <a:ext cx="3748841" cy="954107"/>
          </a:xfrm>
          <a:prstGeom prst="rect">
            <a:avLst/>
          </a:prstGeom>
        </p:spPr>
        <p:txBody>
          <a:bodyPr wrap="square">
            <a:spAutoFit/>
          </a:bodyPr>
          <a:lstStyle/>
          <a:p>
            <a:pPr algn="ctr"/>
            <a:r>
              <a:rPr lang="en-US" sz="1400" i="1" dirty="0">
                <a:solidFill>
                  <a:schemeClr val="bg1"/>
                </a:solidFill>
                <a:latin typeface="Arial Black" panose="020B0A04020102020204" pitchFamily="34" charset="0"/>
              </a:rPr>
              <a:t>Integrated videos in the application window (allowing you to also get the link if needed to the video, so you can send it</a:t>
            </a:r>
            <a:endParaRPr lang="en-US" sz="1400" dirty="0">
              <a:solidFill>
                <a:schemeClr val="bg1"/>
              </a:solidFill>
              <a:latin typeface="Arial Black" panose="020B0A04020102020204" pitchFamily="34" charset="0"/>
            </a:endParaRPr>
          </a:p>
        </p:txBody>
      </p:sp>
      <p:grpSp>
        <p:nvGrpSpPr>
          <p:cNvPr id="17" name="Group 3">
            <a:extLst>
              <a:ext uri="{FF2B5EF4-FFF2-40B4-BE49-F238E27FC236}">
                <a16:creationId xmlns:a16="http://schemas.microsoft.com/office/drawing/2014/main" id="{72265A2C-854D-405F-8508-7D5223057C2D}"/>
              </a:ext>
              <a:ext uri="{C183D7F6-B498-43B3-948B-1728B52AA6E4}">
                <adec:decorative xmlns="" xmlns:adec="http://schemas.microsoft.com/office/drawing/2017/decorative" val="1"/>
              </a:ext>
            </a:extLst>
          </p:cNvPr>
          <p:cNvGrpSpPr/>
          <p:nvPr/>
        </p:nvGrpSpPr>
        <p:grpSpPr>
          <a:xfrm>
            <a:off x="251639" y="202297"/>
            <a:ext cx="3521078" cy="571500"/>
            <a:chOff x="2636518" y="3171825"/>
            <a:chExt cx="3168969" cy="514350"/>
          </a:xfrm>
        </p:grpSpPr>
        <p:pic>
          <p:nvPicPr>
            <p:cNvPr id="18" name="Graphic 16">
              <a:extLst>
                <a:ext uri="{FF2B5EF4-FFF2-40B4-BE49-F238E27FC236}">
                  <a16:creationId xmlns:a16="http://schemas.microsoft.com/office/drawing/2014/main" id="{35F6D674-CE3D-4DB6-8EE4-4079C6A6963F}"/>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3338512" y="3171825"/>
              <a:ext cx="2466975" cy="514350"/>
            </a:xfrm>
            <a:prstGeom prst="rect">
              <a:avLst/>
            </a:prstGeom>
          </p:spPr>
        </p:pic>
        <p:pic>
          <p:nvPicPr>
            <p:cNvPr id="19" name="Graphic 17">
              <a:extLst>
                <a:ext uri="{FF2B5EF4-FFF2-40B4-BE49-F238E27FC236}">
                  <a16:creationId xmlns:a16="http://schemas.microsoft.com/office/drawing/2014/main" id="{BC9FB6C7-6C16-4752-A91B-28BB4A2CA857}"/>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2636518" y="3171825"/>
              <a:ext cx="904875" cy="514350"/>
            </a:xfrm>
            <a:prstGeom prst="rect">
              <a:avLst/>
            </a:prstGeom>
          </p:spPr>
        </p:pic>
      </p:grpSp>
      <p:sp>
        <p:nvSpPr>
          <p:cNvPr id="12" name="Текстово поле 11">
            <a:extLst>
              <a:ext uri="{FF2B5EF4-FFF2-40B4-BE49-F238E27FC236}">
                <a16:creationId xmlns:a16="http://schemas.microsoft.com/office/drawing/2014/main" id="{349BFB7C-0DD1-4343-B976-925130A1530D}"/>
              </a:ext>
            </a:extLst>
          </p:cNvPr>
          <p:cNvSpPr txBox="1"/>
          <p:nvPr/>
        </p:nvSpPr>
        <p:spPr>
          <a:xfrm>
            <a:off x="1323946" y="245367"/>
            <a:ext cx="2878089" cy="523220"/>
          </a:xfrm>
          <a:prstGeom prst="rect">
            <a:avLst/>
          </a:prstGeom>
          <a:noFill/>
        </p:spPr>
        <p:txBody>
          <a:bodyPr wrap="square" rtlCol="0">
            <a:spAutoFit/>
          </a:bodyPr>
          <a:lstStyle/>
          <a:p>
            <a:r>
              <a:rPr lang="en-US" sz="2800" dirty="0"/>
              <a:t>Main Features</a:t>
            </a:r>
          </a:p>
        </p:txBody>
      </p:sp>
    </p:spTree>
    <p:extLst>
      <p:ext uri="{BB962C8B-B14F-4D97-AF65-F5344CB8AC3E}">
        <p14:creationId xmlns:p14="http://schemas.microsoft.com/office/powerpoint/2010/main" val="22769558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2052"/>
                                        </p:tgtEl>
                                        <p:attrNameLst>
                                          <p:attrName>style.visibility</p:attrName>
                                        </p:attrNameLst>
                                      </p:cBhvr>
                                      <p:to>
                                        <p:strVal val="visible"/>
                                      </p:to>
                                    </p:set>
                                    <p:animEffect transition="in" filter="wipe(down)">
                                      <p:cBhvr>
                                        <p:cTn id="57" dur="580">
                                          <p:stCondLst>
                                            <p:cond delay="0"/>
                                          </p:stCondLst>
                                        </p:cTn>
                                        <p:tgtEl>
                                          <p:spTgt spid="2052"/>
                                        </p:tgtEl>
                                      </p:cBhvr>
                                    </p:animEffect>
                                    <p:anim calcmode="lin" valueType="num">
                                      <p:cBhvr>
                                        <p:cTn id="5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63" dur="26">
                                          <p:stCondLst>
                                            <p:cond delay="650"/>
                                          </p:stCondLst>
                                        </p:cTn>
                                        <p:tgtEl>
                                          <p:spTgt spid="2052"/>
                                        </p:tgtEl>
                                      </p:cBhvr>
                                      <p:to x="100000" y="60000"/>
                                    </p:animScale>
                                    <p:animScale>
                                      <p:cBhvr>
                                        <p:cTn id="64" dur="166" decel="50000">
                                          <p:stCondLst>
                                            <p:cond delay="676"/>
                                          </p:stCondLst>
                                        </p:cTn>
                                        <p:tgtEl>
                                          <p:spTgt spid="2052"/>
                                        </p:tgtEl>
                                      </p:cBhvr>
                                      <p:to x="100000" y="100000"/>
                                    </p:animScale>
                                    <p:animScale>
                                      <p:cBhvr>
                                        <p:cTn id="65" dur="26">
                                          <p:stCondLst>
                                            <p:cond delay="1312"/>
                                          </p:stCondLst>
                                        </p:cTn>
                                        <p:tgtEl>
                                          <p:spTgt spid="2052"/>
                                        </p:tgtEl>
                                      </p:cBhvr>
                                      <p:to x="100000" y="80000"/>
                                    </p:animScale>
                                    <p:animScale>
                                      <p:cBhvr>
                                        <p:cTn id="66" dur="166" decel="50000">
                                          <p:stCondLst>
                                            <p:cond delay="1338"/>
                                          </p:stCondLst>
                                        </p:cTn>
                                        <p:tgtEl>
                                          <p:spTgt spid="2052"/>
                                        </p:tgtEl>
                                      </p:cBhvr>
                                      <p:to x="100000" y="100000"/>
                                    </p:animScale>
                                    <p:animScale>
                                      <p:cBhvr>
                                        <p:cTn id="67" dur="26">
                                          <p:stCondLst>
                                            <p:cond delay="1642"/>
                                          </p:stCondLst>
                                        </p:cTn>
                                        <p:tgtEl>
                                          <p:spTgt spid="2052"/>
                                        </p:tgtEl>
                                      </p:cBhvr>
                                      <p:to x="100000" y="90000"/>
                                    </p:animScale>
                                    <p:animScale>
                                      <p:cBhvr>
                                        <p:cTn id="68" dur="166" decel="50000">
                                          <p:stCondLst>
                                            <p:cond delay="1668"/>
                                          </p:stCondLst>
                                        </p:cTn>
                                        <p:tgtEl>
                                          <p:spTgt spid="2052"/>
                                        </p:tgtEl>
                                      </p:cBhvr>
                                      <p:to x="100000" y="100000"/>
                                    </p:animScale>
                                    <p:animScale>
                                      <p:cBhvr>
                                        <p:cTn id="69" dur="26">
                                          <p:stCondLst>
                                            <p:cond delay="1808"/>
                                          </p:stCondLst>
                                        </p:cTn>
                                        <p:tgtEl>
                                          <p:spTgt spid="2052"/>
                                        </p:tgtEl>
                                      </p:cBhvr>
                                      <p:to x="100000" y="95000"/>
                                    </p:animScale>
                                    <p:animScale>
                                      <p:cBhvr>
                                        <p:cTn id="70" dur="166" decel="50000">
                                          <p:stCondLst>
                                            <p:cond delay="1834"/>
                                          </p:stCondLst>
                                        </p:cTn>
                                        <p:tgtEl>
                                          <p:spTgt spid="2052"/>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down)">
                                      <p:cBhvr>
                                        <p:cTn id="73" dur="580">
                                          <p:stCondLst>
                                            <p:cond delay="0"/>
                                          </p:stCondLst>
                                        </p:cTn>
                                        <p:tgtEl>
                                          <p:spTgt spid="10"/>
                                        </p:tgtEl>
                                      </p:cBhvr>
                                    </p:animEffect>
                                    <p:anim calcmode="lin" valueType="num">
                                      <p:cBhvr>
                                        <p:cTn id="7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9" dur="26">
                                          <p:stCondLst>
                                            <p:cond delay="650"/>
                                          </p:stCondLst>
                                        </p:cTn>
                                        <p:tgtEl>
                                          <p:spTgt spid="10"/>
                                        </p:tgtEl>
                                      </p:cBhvr>
                                      <p:to x="100000" y="60000"/>
                                    </p:animScale>
                                    <p:animScale>
                                      <p:cBhvr>
                                        <p:cTn id="80" dur="166" decel="50000">
                                          <p:stCondLst>
                                            <p:cond delay="676"/>
                                          </p:stCondLst>
                                        </p:cTn>
                                        <p:tgtEl>
                                          <p:spTgt spid="10"/>
                                        </p:tgtEl>
                                      </p:cBhvr>
                                      <p:to x="100000" y="100000"/>
                                    </p:animScale>
                                    <p:animScale>
                                      <p:cBhvr>
                                        <p:cTn id="81" dur="26">
                                          <p:stCondLst>
                                            <p:cond delay="1312"/>
                                          </p:stCondLst>
                                        </p:cTn>
                                        <p:tgtEl>
                                          <p:spTgt spid="10"/>
                                        </p:tgtEl>
                                      </p:cBhvr>
                                      <p:to x="100000" y="80000"/>
                                    </p:animScale>
                                    <p:animScale>
                                      <p:cBhvr>
                                        <p:cTn id="82" dur="166" decel="50000">
                                          <p:stCondLst>
                                            <p:cond delay="1338"/>
                                          </p:stCondLst>
                                        </p:cTn>
                                        <p:tgtEl>
                                          <p:spTgt spid="10"/>
                                        </p:tgtEl>
                                      </p:cBhvr>
                                      <p:to x="100000" y="100000"/>
                                    </p:animScale>
                                    <p:animScale>
                                      <p:cBhvr>
                                        <p:cTn id="83" dur="26">
                                          <p:stCondLst>
                                            <p:cond delay="1642"/>
                                          </p:stCondLst>
                                        </p:cTn>
                                        <p:tgtEl>
                                          <p:spTgt spid="10"/>
                                        </p:tgtEl>
                                      </p:cBhvr>
                                      <p:to x="100000" y="90000"/>
                                    </p:animScale>
                                    <p:animScale>
                                      <p:cBhvr>
                                        <p:cTn id="84" dur="166" decel="50000">
                                          <p:stCondLst>
                                            <p:cond delay="1668"/>
                                          </p:stCondLst>
                                        </p:cTn>
                                        <p:tgtEl>
                                          <p:spTgt spid="10"/>
                                        </p:tgtEl>
                                      </p:cBhvr>
                                      <p:to x="100000" y="100000"/>
                                    </p:animScale>
                                    <p:animScale>
                                      <p:cBhvr>
                                        <p:cTn id="85" dur="26">
                                          <p:stCondLst>
                                            <p:cond delay="1808"/>
                                          </p:stCondLst>
                                        </p:cTn>
                                        <p:tgtEl>
                                          <p:spTgt spid="10"/>
                                        </p:tgtEl>
                                      </p:cBhvr>
                                      <p:to x="100000" y="95000"/>
                                    </p:animScale>
                                    <p:animScale>
                                      <p:cBhvr>
                                        <p:cTn id="86" dur="166" decel="50000">
                                          <p:stCondLst>
                                            <p:cond delay="1834"/>
                                          </p:stCondLst>
                                        </p:cTn>
                                        <p:tgtEl>
                                          <p:spTgt spid="10"/>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down)">
                                      <p:cBhvr>
                                        <p:cTn id="89" dur="580">
                                          <p:stCondLst>
                                            <p:cond delay="0"/>
                                          </p:stCondLst>
                                        </p:cTn>
                                        <p:tgtEl>
                                          <p:spTgt spid="5"/>
                                        </p:tgtEl>
                                      </p:cBhvr>
                                    </p:animEffect>
                                    <p:anim calcmode="lin" valueType="num">
                                      <p:cBhvr>
                                        <p:cTn id="9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5" dur="26">
                                          <p:stCondLst>
                                            <p:cond delay="650"/>
                                          </p:stCondLst>
                                        </p:cTn>
                                        <p:tgtEl>
                                          <p:spTgt spid="5"/>
                                        </p:tgtEl>
                                      </p:cBhvr>
                                      <p:to x="100000" y="60000"/>
                                    </p:animScale>
                                    <p:animScale>
                                      <p:cBhvr>
                                        <p:cTn id="96" dur="166" decel="50000">
                                          <p:stCondLst>
                                            <p:cond delay="676"/>
                                          </p:stCondLst>
                                        </p:cTn>
                                        <p:tgtEl>
                                          <p:spTgt spid="5"/>
                                        </p:tgtEl>
                                      </p:cBhvr>
                                      <p:to x="100000" y="100000"/>
                                    </p:animScale>
                                    <p:animScale>
                                      <p:cBhvr>
                                        <p:cTn id="97" dur="26">
                                          <p:stCondLst>
                                            <p:cond delay="1312"/>
                                          </p:stCondLst>
                                        </p:cTn>
                                        <p:tgtEl>
                                          <p:spTgt spid="5"/>
                                        </p:tgtEl>
                                      </p:cBhvr>
                                      <p:to x="100000" y="80000"/>
                                    </p:animScale>
                                    <p:animScale>
                                      <p:cBhvr>
                                        <p:cTn id="98" dur="166" decel="50000">
                                          <p:stCondLst>
                                            <p:cond delay="1338"/>
                                          </p:stCondLst>
                                        </p:cTn>
                                        <p:tgtEl>
                                          <p:spTgt spid="5"/>
                                        </p:tgtEl>
                                      </p:cBhvr>
                                      <p:to x="100000" y="100000"/>
                                    </p:animScale>
                                    <p:animScale>
                                      <p:cBhvr>
                                        <p:cTn id="99" dur="26">
                                          <p:stCondLst>
                                            <p:cond delay="1642"/>
                                          </p:stCondLst>
                                        </p:cTn>
                                        <p:tgtEl>
                                          <p:spTgt spid="5"/>
                                        </p:tgtEl>
                                      </p:cBhvr>
                                      <p:to x="100000" y="90000"/>
                                    </p:animScale>
                                    <p:animScale>
                                      <p:cBhvr>
                                        <p:cTn id="100" dur="166" decel="50000">
                                          <p:stCondLst>
                                            <p:cond delay="1668"/>
                                          </p:stCondLst>
                                        </p:cTn>
                                        <p:tgtEl>
                                          <p:spTgt spid="5"/>
                                        </p:tgtEl>
                                      </p:cBhvr>
                                      <p:to x="100000" y="100000"/>
                                    </p:animScale>
                                    <p:animScale>
                                      <p:cBhvr>
                                        <p:cTn id="101" dur="26">
                                          <p:stCondLst>
                                            <p:cond delay="1808"/>
                                          </p:stCondLst>
                                        </p:cTn>
                                        <p:tgtEl>
                                          <p:spTgt spid="5"/>
                                        </p:tgtEl>
                                      </p:cBhvr>
                                      <p:to x="100000" y="95000"/>
                                    </p:animScale>
                                    <p:animScale>
                                      <p:cBhvr>
                                        <p:cTn id="102" dur="166" decel="50000">
                                          <p:stCondLst>
                                            <p:cond delay="1834"/>
                                          </p:stCondLst>
                                        </p:cTn>
                                        <p:tgtEl>
                                          <p:spTgt spid="5"/>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nodeType="clickEffect">
                                  <p:stCondLst>
                                    <p:cond delay="0"/>
                                  </p:stCondLst>
                                  <p:childTnLst>
                                    <p:set>
                                      <p:cBhvr>
                                        <p:cTn id="106" dur="1" fill="hold">
                                          <p:stCondLst>
                                            <p:cond delay="0"/>
                                          </p:stCondLst>
                                        </p:cTn>
                                        <p:tgtEl>
                                          <p:spTgt spid="2056"/>
                                        </p:tgtEl>
                                        <p:attrNameLst>
                                          <p:attrName>style.visibility</p:attrName>
                                        </p:attrNameLst>
                                      </p:cBhvr>
                                      <p:to>
                                        <p:strVal val="visible"/>
                                      </p:to>
                                    </p:set>
                                    <p:animEffect transition="in" filter="wipe(down)">
                                      <p:cBhvr>
                                        <p:cTn id="107" dur="580">
                                          <p:stCondLst>
                                            <p:cond delay="0"/>
                                          </p:stCondLst>
                                        </p:cTn>
                                        <p:tgtEl>
                                          <p:spTgt spid="2056"/>
                                        </p:tgtEl>
                                      </p:cBhvr>
                                    </p:animEffect>
                                    <p:anim calcmode="lin" valueType="num">
                                      <p:cBhvr>
                                        <p:cTn id="108"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113" dur="26">
                                          <p:stCondLst>
                                            <p:cond delay="650"/>
                                          </p:stCondLst>
                                        </p:cTn>
                                        <p:tgtEl>
                                          <p:spTgt spid="2056"/>
                                        </p:tgtEl>
                                      </p:cBhvr>
                                      <p:to x="100000" y="60000"/>
                                    </p:animScale>
                                    <p:animScale>
                                      <p:cBhvr>
                                        <p:cTn id="114" dur="166" decel="50000">
                                          <p:stCondLst>
                                            <p:cond delay="676"/>
                                          </p:stCondLst>
                                        </p:cTn>
                                        <p:tgtEl>
                                          <p:spTgt spid="2056"/>
                                        </p:tgtEl>
                                      </p:cBhvr>
                                      <p:to x="100000" y="100000"/>
                                    </p:animScale>
                                    <p:animScale>
                                      <p:cBhvr>
                                        <p:cTn id="115" dur="26">
                                          <p:stCondLst>
                                            <p:cond delay="1312"/>
                                          </p:stCondLst>
                                        </p:cTn>
                                        <p:tgtEl>
                                          <p:spTgt spid="2056"/>
                                        </p:tgtEl>
                                      </p:cBhvr>
                                      <p:to x="100000" y="80000"/>
                                    </p:animScale>
                                    <p:animScale>
                                      <p:cBhvr>
                                        <p:cTn id="116" dur="166" decel="50000">
                                          <p:stCondLst>
                                            <p:cond delay="1338"/>
                                          </p:stCondLst>
                                        </p:cTn>
                                        <p:tgtEl>
                                          <p:spTgt spid="2056"/>
                                        </p:tgtEl>
                                      </p:cBhvr>
                                      <p:to x="100000" y="100000"/>
                                    </p:animScale>
                                    <p:animScale>
                                      <p:cBhvr>
                                        <p:cTn id="117" dur="26">
                                          <p:stCondLst>
                                            <p:cond delay="1642"/>
                                          </p:stCondLst>
                                        </p:cTn>
                                        <p:tgtEl>
                                          <p:spTgt spid="2056"/>
                                        </p:tgtEl>
                                      </p:cBhvr>
                                      <p:to x="100000" y="90000"/>
                                    </p:animScale>
                                    <p:animScale>
                                      <p:cBhvr>
                                        <p:cTn id="118" dur="166" decel="50000">
                                          <p:stCondLst>
                                            <p:cond delay="1668"/>
                                          </p:stCondLst>
                                        </p:cTn>
                                        <p:tgtEl>
                                          <p:spTgt spid="2056"/>
                                        </p:tgtEl>
                                      </p:cBhvr>
                                      <p:to x="100000" y="100000"/>
                                    </p:animScale>
                                    <p:animScale>
                                      <p:cBhvr>
                                        <p:cTn id="119" dur="26">
                                          <p:stCondLst>
                                            <p:cond delay="1808"/>
                                          </p:stCondLst>
                                        </p:cTn>
                                        <p:tgtEl>
                                          <p:spTgt spid="2056"/>
                                        </p:tgtEl>
                                      </p:cBhvr>
                                      <p:to x="100000" y="95000"/>
                                    </p:animScale>
                                    <p:animScale>
                                      <p:cBhvr>
                                        <p:cTn id="120" dur="166" decel="50000">
                                          <p:stCondLst>
                                            <p:cond delay="1834"/>
                                          </p:stCondLst>
                                        </p:cTn>
                                        <p:tgtEl>
                                          <p:spTgt spid="2056"/>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wipe(down)">
                                      <p:cBhvr>
                                        <p:cTn id="123" dur="580">
                                          <p:stCondLst>
                                            <p:cond delay="0"/>
                                          </p:stCondLst>
                                        </p:cTn>
                                        <p:tgtEl>
                                          <p:spTgt spid="9"/>
                                        </p:tgtEl>
                                      </p:cBhvr>
                                    </p:animEffect>
                                    <p:anim calcmode="lin" valueType="num">
                                      <p:cBhvr>
                                        <p:cTn id="1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29" dur="26">
                                          <p:stCondLst>
                                            <p:cond delay="650"/>
                                          </p:stCondLst>
                                        </p:cTn>
                                        <p:tgtEl>
                                          <p:spTgt spid="9"/>
                                        </p:tgtEl>
                                      </p:cBhvr>
                                      <p:to x="100000" y="60000"/>
                                    </p:animScale>
                                    <p:animScale>
                                      <p:cBhvr>
                                        <p:cTn id="130" dur="166" decel="50000">
                                          <p:stCondLst>
                                            <p:cond delay="676"/>
                                          </p:stCondLst>
                                        </p:cTn>
                                        <p:tgtEl>
                                          <p:spTgt spid="9"/>
                                        </p:tgtEl>
                                      </p:cBhvr>
                                      <p:to x="100000" y="100000"/>
                                    </p:animScale>
                                    <p:animScale>
                                      <p:cBhvr>
                                        <p:cTn id="131" dur="26">
                                          <p:stCondLst>
                                            <p:cond delay="1312"/>
                                          </p:stCondLst>
                                        </p:cTn>
                                        <p:tgtEl>
                                          <p:spTgt spid="9"/>
                                        </p:tgtEl>
                                      </p:cBhvr>
                                      <p:to x="100000" y="80000"/>
                                    </p:animScale>
                                    <p:animScale>
                                      <p:cBhvr>
                                        <p:cTn id="132" dur="166" decel="50000">
                                          <p:stCondLst>
                                            <p:cond delay="1338"/>
                                          </p:stCondLst>
                                        </p:cTn>
                                        <p:tgtEl>
                                          <p:spTgt spid="9"/>
                                        </p:tgtEl>
                                      </p:cBhvr>
                                      <p:to x="100000" y="100000"/>
                                    </p:animScale>
                                    <p:animScale>
                                      <p:cBhvr>
                                        <p:cTn id="133" dur="26">
                                          <p:stCondLst>
                                            <p:cond delay="1642"/>
                                          </p:stCondLst>
                                        </p:cTn>
                                        <p:tgtEl>
                                          <p:spTgt spid="9"/>
                                        </p:tgtEl>
                                      </p:cBhvr>
                                      <p:to x="100000" y="90000"/>
                                    </p:animScale>
                                    <p:animScale>
                                      <p:cBhvr>
                                        <p:cTn id="134" dur="166" decel="50000">
                                          <p:stCondLst>
                                            <p:cond delay="1668"/>
                                          </p:stCondLst>
                                        </p:cTn>
                                        <p:tgtEl>
                                          <p:spTgt spid="9"/>
                                        </p:tgtEl>
                                      </p:cBhvr>
                                      <p:to x="100000" y="100000"/>
                                    </p:animScale>
                                    <p:animScale>
                                      <p:cBhvr>
                                        <p:cTn id="135" dur="26">
                                          <p:stCondLst>
                                            <p:cond delay="1808"/>
                                          </p:stCondLst>
                                        </p:cTn>
                                        <p:tgtEl>
                                          <p:spTgt spid="9"/>
                                        </p:tgtEl>
                                      </p:cBhvr>
                                      <p:to x="100000" y="95000"/>
                                    </p:animScale>
                                    <p:animScale>
                                      <p:cBhvr>
                                        <p:cTn id="136" dur="166" decel="50000">
                                          <p:stCondLst>
                                            <p:cond delay="1834"/>
                                          </p:stCondLst>
                                        </p:cTn>
                                        <p:tgtEl>
                                          <p:spTgt spid="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6"/>
                                        </p:tgtEl>
                                        <p:attrNameLst>
                                          <p:attrName>style.visibility</p:attrName>
                                        </p:attrNameLst>
                                      </p:cBhvr>
                                      <p:to>
                                        <p:strVal val="visible"/>
                                      </p:to>
                                    </p:set>
                                    <p:animEffect transition="in" filter="wipe(down)">
                                      <p:cBhvr>
                                        <p:cTn id="139" dur="580">
                                          <p:stCondLst>
                                            <p:cond delay="0"/>
                                          </p:stCondLst>
                                        </p:cTn>
                                        <p:tgtEl>
                                          <p:spTgt spid="6"/>
                                        </p:tgtEl>
                                      </p:cBhvr>
                                    </p:animEffect>
                                    <p:anim calcmode="lin" valueType="num">
                                      <p:cBhvr>
                                        <p:cTn id="1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45" dur="26">
                                          <p:stCondLst>
                                            <p:cond delay="650"/>
                                          </p:stCondLst>
                                        </p:cTn>
                                        <p:tgtEl>
                                          <p:spTgt spid="6"/>
                                        </p:tgtEl>
                                      </p:cBhvr>
                                      <p:to x="100000" y="60000"/>
                                    </p:animScale>
                                    <p:animScale>
                                      <p:cBhvr>
                                        <p:cTn id="146" dur="166" decel="50000">
                                          <p:stCondLst>
                                            <p:cond delay="676"/>
                                          </p:stCondLst>
                                        </p:cTn>
                                        <p:tgtEl>
                                          <p:spTgt spid="6"/>
                                        </p:tgtEl>
                                      </p:cBhvr>
                                      <p:to x="100000" y="100000"/>
                                    </p:animScale>
                                    <p:animScale>
                                      <p:cBhvr>
                                        <p:cTn id="147" dur="26">
                                          <p:stCondLst>
                                            <p:cond delay="1312"/>
                                          </p:stCondLst>
                                        </p:cTn>
                                        <p:tgtEl>
                                          <p:spTgt spid="6"/>
                                        </p:tgtEl>
                                      </p:cBhvr>
                                      <p:to x="100000" y="80000"/>
                                    </p:animScale>
                                    <p:animScale>
                                      <p:cBhvr>
                                        <p:cTn id="148" dur="166" decel="50000">
                                          <p:stCondLst>
                                            <p:cond delay="1338"/>
                                          </p:stCondLst>
                                        </p:cTn>
                                        <p:tgtEl>
                                          <p:spTgt spid="6"/>
                                        </p:tgtEl>
                                      </p:cBhvr>
                                      <p:to x="100000" y="100000"/>
                                    </p:animScale>
                                    <p:animScale>
                                      <p:cBhvr>
                                        <p:cTn id="149" dur="26">
                                          <p:stCondLst>
                                            <p:cond delay="1642"/>
                                          </p:stCondLst>
                                        </p:cTn>
                                        <p:tgtEl>
                                          <p:spTgt spid="6"/>
                                        </p:tgtEl>
                                      </p:cBhvr>
                                      <p:to x="100000" y="90000"/>
                                    </p:animScale>
                                    <p:animScale>
                                      <p:cBhvr>
                                        <p:cTn id="150" dur="166" decel="50000">
                                          <p:stCondLst>
                                            <p:cond delay="1668"/>
                                          </p:stCondLst>
                                        </p:cTn>
                                        <p:tgtEl>
                                          <p:spTgt spid="6"/>
                                        </p:tgtEl>
                                      </p:cBhvr>
                                      <p:to x="100000" y="100000"/>
                                    </p:animScale>
                                    <p:animScale>
                                      <p:cBhvr>
                                        <p:cTn id="151" dur="26">
                                          <p:stCondLst>
                                            <p:cond delay="1808"/>
                                          </p:stCondLst>
                                        </p:cTn>
                                        <p:tgtEl>
                                          <p:spTgt spid="6"/>
                                        </p:tgtEl>
                                      </p:cBhvr>
                                      <p:to x="100000" y="95000"/>
                                    </p:animScale>
                                    <p:animScale>
                                      <p:cBhvr>
                                        <p:cTn id="152" dur="166" decel="50000">
                                          <p:stCondLst>
                                            <p:cond delay="1834"/>
                                          </p:stCondLst>
                                        </p:cTn>
                                        <p:tgtEl>
                                          <p:spTgt spid="6"/>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nodeType="clickEffect">
                                  <p:stCondLst>
                                    <p:cond delay="0"/>
                                  </p:stCondLst>
                                  <p:childTnLst>
                                    <p:set>
                                      <p:cBhvr>
                                        <p:cTn id="156" dur="1" fill="hold">
                                          <p:stCondLst>
                                            <p:cond delay="0"/>
                                          </p:stCondLst>
                                        </p:cTn>
                                        <p:tgtEl>
                                          <p:spTgt spid="2058"/>
                                        </p:tgtEl>
                                        <p:attrNameLst>
                                          <p:attrName>style.visibility</p:attrName>
                                        </p:attrNameLst>
                                      </p:cBhvr>
                                      <p:to>
                                        <p:strVal val="visible"/>
                                      </p:to>
                                    </p:set>
                                    <p:animEffect transition="in" filter="wipe(down)">
                                      <p:cBhvr>
                                        <p:cTn id="157" dur="580">
                                          <p:stCondLst>
                                            <p:cond delay="0"/>
                                          </p:stCondLst>
                                        </p:cTn>
                                        <p:tgtEl>
                                          <p:spTgt spid="2058"/>
                                        </p:tgtEl>
                                      </p:cBhvr>
                                    </p:animEffect>
                                    <p:anim calcmode="lin" valueType="num">
                                      <p:cBhvr>
                                        <p:cTn id="158"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163" dur="26">
                                          <p:stCondLst>
                                            <p:cond delay="650"/>
                                          </p:stCondLst>
                                        </p:cTn>
                                        <p:tgtEl>
                                          <p:spTgt spid="2058"/>
                                        </p:tgtEl>
                                      </p:cBhvr>
                                      <p:to x="100000" y="60000"/>
                                    </p:animScale>
                                    <p:animScale>
                                      <p:cBhvr>
                                        <p:cTn id="164" dur="166" decel="50000">
                                          <p:stCondLst>
                                            <p:cond delay="676"/>
                                          </p:stCondLst>
                                        </p:cTn>
                                        <p:tgtEl>
                                          <p:spTgt spid="2058"/>
                                        </p:tgtEl>
                                      </p:cBhvr>
                                      <p:to x="100000" y="100000"/>
                                    </p:animScale>
                                    <p:animScale>
                                      <p:cBhvr>
                                        <p:cTn id="165" dur="26">
                                          <p:stCondLst>
                                            <p:cond delay="1312"/>
                                          </p:stCondLst>
                                        </p:cTn>
                                        <p:tgtEl>
                                          <p:spTgt spid="2058"/>
                                        </p:tgtEl>
                                      </p:cBhvr>
                                      <p:to x="100000" y="80000"/>
                                    </p:animScale>
                                    <p:animScale>
                                      <p:cBhvr>
                                        <p:cTn id="166" dur="166" decel="50000">
                                          <p:stCondLst>
                                            <p:cond delay="1338"/>
                                          </p:stCondLst>
                                        </p:cTn>
                                        <p:tgtEl>
                                          <p:spTgt spid="2058"/>
                                        </p:tgtEl>
                                      </p:cBhvr>
                                      <p:to x="100000" y="100000"/>
                                    </p:animScale>
                                    <p:animScale>
                                      <p:cBhvr>
                                        <p:cTn id="167" dur="26">
                                          <p:stCondLst>
                                            <p:cond delay="1642"/>
                                          </p:stCondLst>
                                        </p:cTn>
                                        <p:tgtEl>
                                          <p:spTgt spid="2058"/>
                                        </p:tgtEl>
                                      </p:cBhvr>
                                      <p:to x="100000" y="90000"/>
                                    </p:animScale>
                                    <p:animScale>
                                      <p:cBhvr>
                                        <p:cTn id="168" dur="166" decel="50000">
                                          <p:stCondLst>
                                            <p:cond delay="1668"/>
                                          </p:stCondLst>
                                        </p:cTn>
                                        <p:tgtEl>
                                          <p:spTgt spid="2058"/>
                                        </p:tgtEl>
                                      </p:cBhvr>
                                      <p:to x="100000" y="100000"/>
                                    </p:animScale>
                                    <p:animScale>
                                      <p:cBhvr>
                                        <p:cTn id="169" dur="26">
                                          <p:stCondLst>
                                            <p:cond delay="1808"/>
                                          </p:stCondLst>
                                        </p:cTn>
                                        <p:tgtEl>
                                          <p:spTgt spid="2058"/>
                                        </p:tgtEl>
                                      </p:cBhvr>
                                      <p:to x="100000" y="95000"/>
                                    </p:animScale>
                                    <p:animScale>
                                      <p:cBhvr>
                                        <p:cTn id="170" dur="166" decel="50000">
                                          <p:stCondLst>
                                            <p:cond delay="1834"/>
                                          </p:stCondLst>
                                        </p:cTn>
                                        <p:tgtEl>
                                          <p:spTgt spid="2058"/>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11"/>
                                        </p:tgtEl>
                                        <p:attrNameLst>
                                          <p:attrName>style.visibility</p:attrName>
                                        </p:attrNameLst>
                                      </p:cBhvr>
                                      <p:to>
                                        <p:strVal val="visible"/>
                                      </p:to>
                                    </p:set>
                                    <p:animEffect transition="in" filter="wipe(down)">
                                      <p:cBhvr>
                                        <p:cTn id="173" dur="580">
                                          <p:stCondLst>
                                            <p:cond delay="0"/>
                                          </p:stCondLst>
                                        </p:cTn>
                                        <p:tgtEl>
                                          <p:spTgt spid="11"/>
                                        </p:tgtEl>
                                      </p:cBhvr>
                                    </p:animEffect>
                                    <p:anim calcmode="lin" valueType="num">
                                      <p:cBhvr>
                                        <p:cTn id="17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9" dur="26">
                                          <p:stCondLst>
                                            <p:cond delay="650"/>
                                          </p:stCondLst>
                                        </p:cTn>
                                        <p:tgtEl>
                                          <p:spTgt spid="11"/>
                                        </p:tgtEl>
                                      </p:cBhvr>
                                      <p:to x="100000" y="60000"/>
                                    </p:animScale>
                                    <p:animScale>
                                      <p:cBhvr>
                                        <p:cTn id="180" dur="166" decel="50000">
                                          <p:stCondLst>
                                            <p:cond delay="676"/>
                                          </p:stCondLst>
                                        </p:cTn>
                                        <p:tgtEl>
                                          <p:spTgt spid="11"/>
                                        </p:tgtEl>
                                      </p:cBhvr>
                                      <p:to x="100000" y="100000"/>
                                    </p:animScale>
                                    <p:animScale>
                                      <p:cBhvr>
                                        <p:cTn id="181" dur="26">
                                          <p:stCondLst>
                                            <p:cond delay="1312"/>
                                          </p:stCondLst>
                                        </p:cTn>
                                        <p:tgtEl>
                                          <p:spTgt spid="11"/>
                                        </p:tgtEl>
                                      </p:cBhvr>
                                      <p:to x="100000" y="80000"/>
                                    </p:animScale>
                                    <p:animScale>
                                      <p:cBhvr>
                                        <p:cTn id="182" dur="166" decel="50000">
                                          <p:stCondLst>
                                            <p:cond delay="1338"/>
                                          </p:stCondLst>
                                        </p:cTn>
                                        <p:tgtEl>
                                          <p:spTgt spid="11"/>
                                        </p:tgtEl>
                                      </p:cBhvr>
                                      <p:to x="100000" y="100000"/>
                                    </p:animScale>
                                    <p:animScale>
                                      <p:cBhvr>
                                        <p:cTn id="183" dur="26">
                                          <p:stCondLst>
                                            <p:cond delay="1642"/>
                                          </p:stCondLst>
                                        </p:cTn>
                                        <p:tgtEl>
                                          <p:spTgt spid="11"/>
                                        </p:tgtEl>
                                      </p:cBhvr>
                                      <p:to x="100000" y="90000"/>
                                    </p:animScale>
                                    <p:animScale>
                                      <p:cBhvr>
                                        <p:cTn id="184" dur="166" decel="50000">
                                          <p:stCondLst>
                                            <p:cond delay="1668"/>
                                          </p:stCondLst>
                                        </p:cTn>
                                        <p:tgtEl>
                                          <p:spTgt spid="11"/>
                                        </p:tgtEl>
                                      </p:cBhvr>
                                      <p:to x="100000" y="100000"/>
                                    </p:animScale>
                                    <p:animScale>
                                      <p:cBhvr>
                                        <p:cTn id="185" dur="26">
                                          <p:stCondLst>
                                            <p:cond delay="1808"/>
                                          </p:stCondLst>
                                        </p:cTn>
                                        <p:tgtEl>
                                          <p:spTgt spid="11"/>
                                        </p:tgtEl>
                                      </p:cBhvr>
                                      <p:to x="100000" y="95000"/>
                                    </p:animScale>
                                    <p:animScale>
                                      <p:cBhvr>
                                        <p:cTn id="186" dur="166" decel="50000">
                                          <p:stCondLst>
                                            <p:cond delay="1834"/>
                                          </p:stCondLst>
                                        </p:cTn>
                                        <p:tgtEl>
                                          <p:spTgt spid="11"/>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8"/>
                                        </p:tgtEl>
                                        <p:attrNameLst>
                                          <p:attrName>style.visibility</p:attrName>
                                        </p:attrNameLst>
                                      </p:cBhvr>
                                      <p:to>
                                        <p:strVal val="visible"/>
                                      </p:to>
                                    </p:set>
                                    <p:animEffect transition="in" filter="wipe(down)">
                                      <p:cBhvr>
                                        <p:cTn id="189" dur="580">
                                          <p:stCondLst>
                                            <p:cond delay="0"/>
                                          </p:stCondLst>
                                        </p:cTn>
                                        <p:tgtEl>
                                          <p:spTgt spid="8"/>
                                        </p:tgtEl>
                                      </p:cBhvr>
                                    </p:animEffect>
                                    <p:anim calcmode="lin" valueType="num">
                                      <p:cBhvr>
                                        <p:cTn id="19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5" dur="26">
                                          <p:stCondLst>
                                            <p:cond delay="650"/>
                                          </p:stCondLst>
                                        </p:cTn>
                                        <p:tgtEl>
                                          <p:spTgt spid="8"/>
                                        </p:tgtEl>
                                      </p:cBhvr>
                                      <p:to x="100000" y="60000"/>
                                    </p:animScale>
                                    <p:animScale>
                                      <p:cBhvr>
                                        <p:cTn id="196" dur="166" decel="50000">
                                          <p:stCondLst>
                                            <p:cond delay="676"/>
                                          </p:stCondLst>
                                        </p:cTn>
                                        <p:tgtEl>
                                          <p:spTgt spid="8"/>
                                        </p:tgtEl>
                                      </p:cBhvr>
                                      <p:to x="100000" y="100000"/>
                                    </p:animScale>
                                    <p:animScale>
                                      <p:cBhvr>
                                        <p:cTn id="197" dur="26">
                                          <p:stCondLst>
                                            <p:cond delay="1312"/>
                                          </p:stCondLst>
                                        </p:cTn>
                                        <p:tgtEl>
                                          <p:spTgt spid="8"/>
                                        </p:tgtEl>
                                      </p:cBhvr>
                                      <p:to x="100000" y="80000"/>
                                    </p:animScale>
                                    <p:animScale>
                                      <p:cBhvr>
                                        <p:cTn id="198" dur="166" decel="50000">
                                          <p:stCondLst>
                                            <p:cond delay="1338"/>
                                          </p:stCondLst>
                                        </p:cTn>
                                        <p:tgtEl>
                                          <p:spTgt spid="8"/>
                                        </p:tgtEl>
                                      </p:cBhvr>
                                      <p:to x="100000" y="100000"/>
                                    </p:animScale>
                                    <p:animScale>
                                      <p:cBhvr>
                                        <p:cTn id="199" dur="26">
                                          <p:stCondLst>
                                            <p:cond delay="1642"/>
                                          </p:stCondLst>
                                        </p:cTn>
                                        <p:tgtEl>
                                          <p:spTgt spid="8"/>
                                        </p:tgtEl>
                                      </p:cBhvr>
                                      <p:to x="100000" y="90000"/>
                                    </p:animScale>
                                    <p:animScale>
                                      <p:cBhvr>
                                        <p:cTn id="200" dur="166" decel="50000">
                                          <p:stCondLst>
                                            <p:cond delay="1668"/>
                                          </p:stCondLst>
                                        </p:cTn>
                                        <p:tgtEl>
                                          <p:spTgt spid="8"/>
                                        </p:tgtEl>
                                      </p:cBhvr>
                                      <p:to x="100000" y="100000"/>
                                    </p:animScale>
                                    <p:animScale>
                                      <p:cBhvr>
                                        <p:cTn id="201" dur="26">
                                          <p:stCondLst>
                                            <p:cond delay="1808"/>
                                          </p:stCondLst>
                                        </p:cTn>
                                        <p:tgtEl>
                                          <p:spTgt spid="8"/>
                                        </p:tgtEl>
                                      </p:cBhvr>
                                      <p:to x="100000" y="95000"/>
                                    </p:animScale>
                                    <p:animScale>
                                      <p:cBhvr>
                                        <p:cTn id="20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4" grpId="0"/>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21" name="Правоъгълник 20">
            <a:extLst>
              <a:ext uri="{FF2B5EF4-FFF2-40B4-BE49-F238E27FC236}">
                <a16:creationId xmlns:a16="http://schemas.microsoft.com/office/drawing/2014/main" id="{6399AFDA-B72F-44DC-9AA5-B48E211B240B}"/>
              </a:ext>
            </a:extLst>
          </p:cNvPr>
          <p:cNvSpPr/>
          <p:nvPr/>
        </p:nvSpPr>
        <p:spPr>
          <a:xfrm>
            <a:off x="3738880" y="0"/>
            <a:ext cx="3738880" cy="6858000"/>
          </a:xfrm>
          <a:prstGeom prst="rect">
            <a:avLst/>
          </a:prstGeom>
          <a:solidFill>
            <a:srgbClr val="4F616F"/>
          </a:solidFill>
          <a:ln>
            <a:solidFill>
              <a:srgbClr val="4F6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Правоъгълник 18">
            <a:extLst>
              <a:ext uri="{FF2B5EF4-FFF2-40B4-BE49-F238E27FC236}">
                <a16:creationId xmlns:a16="http://schemas.microsoft.com/office/drawing/2014/main" id="{161DBBA6-D136-4FF3-B651-2CB6E001E50D}"/>
              </a:ext>
            </a:extLst>
          </p:cNvPr>
          <p:cNvSpPr/>
          <p:nvPr/>
        </p:nvSpPr>
        <p:spPr>
          <a:xfrm>
            <a:off x="0" y="0"/>
            <a:ext cx="373888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Картина 14">
            <a:extLst>
              <a:ext uri="{FF2B5EF4-FFF2-40B4-BE49-F238E27FC236}">
                <a16:creationId xmlns:a16="http://schemas.microsoft.com/office/drawing/2014/main" id="{04F22287-07A2-4547-815F-CFBBBE005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5017" y="2409079"/>
            <a:ext cx="4738532" cy="4473111"/>
          </a:xfrm>
          <a:prstGeom prst="rect">
            <a:avLst/>
          </a:prstGeom>
        </p:spPr>
      </p:pic>
      <p:sp>
        <p:nvSpPr>
          <p:cNvPr id="16" name="Текстово поле 15">
            <a:extLst>
              <a:ext uri="{FF2B5EF4-FFF2-40B4-BE49-F238E27FC236}">
                <a16:creationId xmlns:a16="http://schemas.microsoft.com/office/drawing/2014/main" id="{207B6A2F-D70E-4796-B52E-5B83F80BDA7E}"/>
              </a:ext>
            </a:extLst>
          </p:cNvPr>
          <p:cNvSpPr txBox="1"/>
          <p:nvPr/>
        </p:nvSpPr>
        <p:spPr>
          <a:xfrm>
            <a:off x="141458" y="1244213"/>
            <a:ext cx="3545840" cy="1384995"/>
          </a:xfrm>
          <a:prstGeom prst="rect">
            <a:avLst/>
          </a:prstGeom>
          <a:noFill/>
        </p:spPr>
        <p:txBody>
          <a:bodyPr wrap="square" rtlCol="0">
            <a:spAutoFit/>
          </a:bodyPr>
          <a:lstStyle/>
          <a:p>
            <a:pPr algn="ctr"/>
            <a:r>
              <a:rPr lang="en-US" sz="1400" i="1" dirty="0">
                <a:solidFill>
                  <a:srgbClr val="4F616F"/>
                </a:solidFill>
                <a:latin typeface="Arial Black" panose="020B0A04020102020204" pitchFamily="34" charset="0"/>
              </a:rPr>
              <a:t>Integrated picture gallery: a few photos for information regarding the current step, and the whole gallery with all the pictures inside (if you are just looking for pictures)</a:t>
            </a:r>
            <a:endParaRPr lang="en-US" sz="1400" dirty="0">
              <a:solidFill>
                <a:srgbClr val="4F616F"/>
              </a:solidFill>
              <a:latin typeface="Arial Black" panose="020B0A04020102020204" pitchFamily="34" charset="0"/>
            </a:endParaRPr>
          </a:p>
        </p:txBody>
      </p:sp>
      <p:pic>
        <p:nvPicPr>
          <p:cNvPr id="18" name="Картина 17">
            <a:extLst>
              <a:ext uri="{FF2B5EF4-FFF2-40B4-BE49-F238E27FC236}">
                <a16:creationId xmlns:a16="http://schemas.microsoft.com/office/drawing/2014/main" id="{9077E7E7-41F3-48B8-ACD6-497FB17D7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877" y="2625150"/>
            <a:ext cx="6008765" cy="4257040"/>
          </a:xfrm>
          <a:prstGeom prst="rect">
            <a:avLst/>
          </a:prstGeom>
        </p:spPr>
      </p:pic>
      <p:sp>
        <p:nvSpPr>
          <p:cNvPr id="20" name="Стрелка петоъгълник 19">
            <a:extLst>
              <a:ext uri="{FF2B5EF4-FFF2-40B4-BE49-F238E27FC236}">
                <a16:creationId xmlns:a16="http://schemas.microsoft.com/office/drawing/2014/main" id="{7607FD9E-7A5C-4368-BCCD-67E0BC3E4B9E}"/>
              </a:ext>
            </a:extLst>
          </p:cNvPr>
          <p:cNvSpPr/>
          <p:nvPr/>
        </p:nvSpPr>
        <p:spPr>
          <a:xfrm>
            <a:off x="2976662" y="2600960"/>
            <a:ext cx="1615440" cy="1229360"/>
          </a:xfrm>
          <a:prstGeom prst="homePlat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Стрелка петоъгълник 21">
            <a:extLst>
              <a:ext uri="{FF2B5EF4-FFF2-40B4-BE49-F238E27FC236}">
                <a16:creationId xmlns:a16="http://schemas.microsoft.com/office/drawing/2014/main" id="{1CB8D865-27DE-4C73-AECB-0628AFD265DF}"/>
              </a:ext>
            </a:extLst>
          </p:cNvPr>
          <p:cNvSpPr/>
          <p:nvPr/>
        </p:nvSpPr>
        <p:spPr>
          <a:xfrm>
            <a:off x="6664524" y="2625150"/>
            <a:ext cx="1615440" cy="1229360"/>
          </a:xfrm>
          <a:prstGeom prst="homePlate">
            <a:avLst/>
          </a:prstGeom>
          <a:solidFill>
            <a:srgbClr val="4F616F"/>
          </a:solidFill>
          <a:ln>
            <a:solidFill>
              <a:srgbClr val="4F6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Текстово поле 22">
            <a:extLst>
              <a:ext uri="{FF2B5EF4-FFF2-40B4-BE49-F238E27FC236}">
                <a16:creationId xmlns:a16="http://schemas.microsoft.com/office/drawing/2014/main" id="{71ED680A-2AB9-491D-95BB-4A26ED8C5991}"/>
              </a:ext>
            </a:extLst>
          </p:cNvPr>
          <p:cNvSpPr txBox="1"/>
          <p:nvPr/>
        </p:nvSpPr>
        <p:spPr>
          <a:xfrm>
            <a:off x="4323349" y="1208505"/>
            <a:ext cx="2780644" cy="2031325"/>
          </a:xfrm>
          <a:prstGeom prst="rect">
            <a:avLst/>
          </a:prstGeom>
          <a:noFill/>
        </p:spPr>
        <p:txBody>
          <a:bodyPr wrap="square" rtlCol="0">
            <a:spAutoFit/>
          </a:bodyPr>
          <a:lstStyle/>
          <a:p>
            <a:pPr algn="ctr"/>
            <a:r>
              <a:rPr lang="en-US" sz="1400" i="1" dirty="0">
                <a:solidFill>
                  <a:schemeClr val="bg1">
                    <a:lumMod val="95000"/>
                  </a:schemeClr>
                </a:solidFill>
                <a:latin typeface="Arial Black" panose="020B0A04020102020204" pitchFamily="34" charset="0"/>
              </a:rPr>
              <a:t>Auto-generated case notes that you can edit, copy and paste into your case, rather than spending time to write them in each call. (no more notes, that have almost no information in them)</a:t>
            </a:r>
            <a:endParaRPr lang="en-US" sz="1400" dirty="0">
              <a:solidFill>
                <a:schemeClr val="bg1">
                  <a:lumMod val="95000"/>
                </a:schemeClr>
              </a:solidFill>
              <a:latin typeface="Arial Black" panose="020B0A04020102020204" pitchFamily="34" charset="0"/>
            </a:endParaRPr>
          </a:p>
        </p:txBody>
      </p:sp>
      <p:pic>
        <p:nvPicPr>
          <p:cNvPr id="25" name="Картина 24">
            <a:extLst>
              <a:ext uri="{FF2B5EF4-FFF2-40B4-BE49-F238E27FC236}">
                <a16:creationId xmlns:a16="http://schemas.microsoft.com/office/drawing/2014/main" id="{972317A8-1C8D-444B-958C-40C5A607A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566" y="3830320"/>
            <a:ext cx="3145314" cy="3042430"/>
          </a:xfrm>
          <a:prstGeom prst="rect">
            <a:avLst/>
          </a:prstGeom>
        </p:spPr>
      </p:pic>
      <p:sp>
        <p:nvSpPr>
          <p:cNvPr id="26" name="Текстово поле 25">
            <a:extLst>
              <a:ext uri="{FF2B5EF4-FFF2-40B4-BE49-F238E27FC236}">
                <a16:creationId xmlns:a16="http://schemas.microsoft.com/office/drawing/2014/main" id="{A8692697-059B-49B7-BC79-1708A45F415D}"/>
              </a:ext>
            </a:extLst>
          </p:cNvPr>
          <p:cNvSpPr txBox="1"/>
          <p:nvPr/>
        </p:nvSpPr>
        <p:spPr>
          <a:xfrm>
            <a:off x="8088579" y="1154410"/>
            <a:ext cx="3491408" cy="1446550"/>
          </a:xfrm>
          <a:prstGeom prst="rect">
            <a:avLst/>
          </a:prstGeom>
          <a:noFill/>
        </p:spPr>
        <p:txBody>
          <a:bodyPr wrap="square" rtlCol="0">
            <a:spAutoFit/>
          </a:bodyPr>
          <a:lstStyle/>
          <a:p>
            <a:pPr algn="ctr"/>
            <a:r>
              <a:rPr lang="en-US" sz="1400" i="1" dirty="0">
                <a:solidFill>
                  <a:schemeClr val="bg1"/>
                </a:solidFill>
                <a:latin typeface="Arial Black" panose="020B0A04020102020204" pitchFamily="34" charset="0"/>
              </a:rPr>
              <a:t>Everything will work offline (without requiring you internet, so in case one of the sites goes down like </a:t>
            </a:r>
            <a:r>
              <a:rPr lang="en-US" sz="1400" i="1" dirty="0" err="1">
                <a:solidFill>
                  <a:schemeClr val="bg1"/>
                </a:solidFill>
                <a:latin typeface="Arial Black" panose="020B0A04020102020204" pitchFamily="34" charset="0"/>
              </a:rPr>
              <a:t>infoedge</a:t>
            </a:r>
            <a:r>
              <a:rPr lang="en-US" sz="1400" i="1" dirty="0">
                <a:solidFill>
                  <a:schemeClr val="bg1"/>
                </a:solidFill>
                <a:latin typeface="Arial Black" panose="020B0A04020102020204" pitchFamily="34" charset="0"/>
              </a:rPr>
              <a:t>, you can still get the information from the app)</a:t>
            </a:r>
            <a:endParaRPr lang="en-US" sz="1400" dirty="0">
              <a:solidFill>
                <a:schemeClr val="bg1"/>
              </a:solidFill>
              <a:latin typeface="Arial Black" panose="020B0A04020102020204" pitchFamily="34" charset="0"/>
            </a:endParaRPr>
          </a:p>
          <a:p>
            <a:endParaRPr lang="en-US" dirty="0"/>
          </a:p>
        </p:txBody>
      </p:sp>
      <p:grpSp>
        <p:nvGrpSpPr>
          <p:cNvPr id="30" name="Group 3">
            <a:extLst>
              <a:ext uri="{FF2B5EF4-FFF2-40B4-BE49-F238E27FC236}">
                <a16:creationId xmlns:a16="http://schemas.microsoft.com/office/drawing/2014/main" id="{EE0C7D2D-1C66-4A41-88CF-D0CC5D46B4C0}"/>
              </a:ext>
              <a:ext uri="{C183D7F6-B498-43B3-948B-1728B52AA6E4}">
                <adec:decorative xmlns="" xmlns:adec="http://schemas.microsoft.com/office/drawing/2017/decorative" val="1"/>
              </a:ext>
            </a:extLst>
          </p:cNvPr>
          <p:cNvGrpSpPr/>
          <p:nvPr/>
        </p:nvGrpSpPr>
        <p:grpSpPr>
          <a:xfrm>
            <a:off x="140929" y="168070"/>
            <a:ext cx="3521078" cy="571500"/>
            <a:chOff x="2636518" y="3171825"/>
            <a:chExt cx="3168969" cy="514350"/>
          </a:xfrm>
        </p:grpSpPr>
        <p:pic>
          <p:nvPicPr>
            <p:cNvPr id="31" name="Graphic 16">
              <a:extLst>
                <a:ext uri="{FF2B5EF4-FFF2-40B4-BE49-F238E27FC236}">
                  <a16:creationId xmlns:a16="http://schemas.microsoft.com/office/drawing/2014/main" id="{FD5682B9-8FD5-498D-963C-794BB9F3EFFD}"/>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3338512" y="3171825"/>
              <a:ext cx="2466975" cy="514350"/>
            </a:xfrm>
            <a:prstGeom prst="rect">
              <a:avLst/>
            </a:prstGeom>
          </p:spPr>
        </p:pic>
        <p:pic>
          <p:nvPicPr>
            <p:cNvPr id="32" name="Graphic 17">
              <a:extLst>
                <a:ext uri="{FF2B5EF4-FFF2-40B4-BE49-F238E27FC236}">
                  <a16:creationId xmlns:a16="http://schemas.microsoft.com/office/drawing/2014/main" id="{6C1152CD-01FE-4248-B7B1-D7F2E6D088FE}"/>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2636518" y="3171825"/>
              <a:ext cx="904875" cy="514350"/>
            </a:xfrm>
            <a:prstGeom prst="rect">
              <a:avLst/>
            </a:prstGeom>
          </p:spPr>
        </p:pic>
      </p:grpSp>
      <p:sp>
        <p:nvSpPr>
          <p:cNvPr id="33" name="Текстово поле 32">
            <a:extLst>
              <a:ext uri="{FF2B5EF4-FFF2-40B4-BE49-F238E27FC236}">
                <a16:creationId xmlns:a16="http://schemas.microsoft.com/office/drawing/2014/main" id="{40C59A1A-5A6C-4997-822D-8278C9B70480}"/>
              </a:ext>
            </a:extLst>
          </p:cNvPr>
          <p:cNvSpPr txBox="1"/>
          <p:nvPr/>
        </p:nvSpPr>
        <p:spPr>
          <a:xfrm>
            <a:off x="1164362" y="192210"/>
            <a:ext cx="2651391" cy="523220"/>
          </a:xfrm>
          <a:prstGeom prst="rect">
            <a:avLst/>
          </a:prstGeom>
          <a:noFill/>
        </p:spPr>
        <p:txBody>
          <a:bodyPr wrap="square" rtlCol="0">
            <a:spAutoFit/>
          </a:bodyPr>
          <a:lstStyle/>
          <a:p>
            <a:r>
              <a:rPr lang="en-US" sz="2800" dirty="0"/>
              <a:t>Main Features</a:t>
            </a:r>
          </a:p>
        </p:txBody>
      </p:sp>
    </p:spTree>
    <p:extLst>
      <p:ext uri="{BB962C8B-B14F-4D97-AF65-F5344CB8AC3E}">
        <p14:creationId xmlns:p14="http://schemas.microsoft.com/office/powerpoint/2010/main" val="2513798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074" name="Picture 2" descr="Image result for tech gears">
            <a:extLst>
              <a:ext uri="{FF2B5EF4-FFF2-40B4-BE49-F238E27FC236}">
                <a16:creationId xmlns:a16="http://schemas.microsoft.com/office/drawing/2014/main" id="{64551F27-D507-485F-877B-116B82C08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606" y="1714500"/>
            <a:ext cx="3936207" cy="3429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a:extLst>
              <a:ext uri="{FF2B5EF4-FFF2-40B4-BE49-F238E27FC236}">
                <a16:creationId xmlns:a16="http://schemas.microsoft.com/office/drawing/2014/main" id="{B28F4B7F-C26E-452B-9EF9-07CD9900BA9D}"/>
              </a:ext>
              <a:ext uri="{C183D7F6-B498-43B3-948B-1728B52AA6E4}">
                <adec:decorative xmlns="" xmlns:adec="http://schemas.microsoft.com/office/drawing/2017/decorative" val="1"/>
              </a:ext>
            </a:extLst>
          </p:cNvPr>
          <p:cNvGrpSpPr/>
          <p:nvPr/>
        </p:nvGrpSpPr>
        <p:grpSpPr>
          <a:xfrm>
            <a:off x="318608" y="368826"/>
            <a:ext cx="4161952" cy="571500"/>
            <a:chOff x="2636518" y="3171825"/>
            <a:chExt cx="3745755" cy="514350"/>
          </a:xfrm>
        </p:grpSpPr>
        <p:pic>
          <p:nvPicPr>
            <p:cNvPr id="4" name="Graphic 16">
              <a:extLst>
                <a:ext uri="{FF2B5EF4-FFF2-40B4-BE49-F238E27FC236}">
                  <a16:creationId xmlns:a16="http://schemas.microsoft.com/office/drawing/2014/main" id="{8DAA4ECD-62E6-45F1-9427-AA87AEB8305E}"/>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3043761" cy="514350"/>
            </a:xfrm>
            <a:prstGeom prst="rect">
              <a:avLst/>
            </a:prstGeom>
          </p:spPr>
        </p:pic>
        <p:pic>
          <p:nvPicPr>
            <p:cNvPr id="5" name="Graphic 17">
              <a:extLst>
                <a:ext uri="{FF2B5EF4-FFF2-40B4-BE49-F238E27FC236}">
                  <a16:creationId xmlns:a16="http://schemas.microsoft.com/office/drawing/2014/main" id="{3CC61FBD-EBD7-44EE-9F40-9CCF692A5EC5}"/>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2" name="Текстово поле 1">
            <a:extLst>
              <a:ext uri="{FF2B5EF4-FFF2-40B4-BE49-F238E27FC236}">
                <a16:creationId xmlns:a16="http://schemas.microsoft.com/office/drawing/2014/main" id="{96C6B489-B234-4C3C-AF4D-6AAEEE3D5DD4}"/>
              </a:ext>
            </a:extLst>
          </p:cNvPr>
          <p:cNvSpPr txBox="1"/>
          <p:nvPr/>
        </p:nvSpPr>
        <p:spPr>
          <a:xfrm>
            <a:off x="1463222" y="423743"/>
            <a:ext cx="2878140" cy="461665"/>
          </a:xfrm>
          <a:prstGeom prst="rect">
            <a:avLst/>
          </a:prstGeom>
          <a:noFill/>
        </p:spPr>
        <p:txBody>
          <a:bodyPr wrap="square" rtlCol="0">
            <a:spAutoFit/>
          </a:bodyPr>
          <a:lstStyle/>
          <a:p>
            <a:r>
              <a:rPr lang="en-US" sz="2400" dirty="0"/>
              <a:t>Expandable Features</a:t>
            </a:r>
          </a:p>
        </p:txBody>
      </p:sp>
      <p:sp>
        <p:nvSpPr>
          <p:cNvPr id="6" name="Текстово поле 5">
            <a:extLst>
              <a:ext uri="{FF2B5EF4-FFF2-40B4-BE49-F238E27FC236}">
                <a16:creationId xmlns:a16="http://schemas.microsoft.com/office/drawing/2014/main" id="{47DE8AFE-1D4D-478E-8D4F-4B05EE5C95EB}"/>
              </a:ext>
            </a:extLst>
          </p:cNvPr>
          <p:cNvSpPr txBox="1"/>
          <p:nvPr/>
        </p:nvSpPr>
        <p:spPr>
          <a:xfrm>
            <a:off x="1098602" y="5323840"/>
            <a:ext cx="10178998" cy="923330"/>
          </a:xfrm>
          <a:prstGeom prst="rect">
            <a:avLst/>
          </a:prstGeom>
          <a:noFill/>
        </p:spPr>
        <p:txBody>
          <a:bodyPr wrap="square" rtlCol="0">
            <a:spAutoFit/>
          </a:bodyPr>
          <a:lstStyle/>
          <a:p>
            <a:pPr algn="ctr"/>
            <a:r>
              <a:rPr lang="en-US" b="1" i="1" dirty="0">
                <a:solidFill>
                  <a:schemeClr val="bg1"/>
                </a:solidFill>
                <a:latin typeface="Arial Black" panose="020B0A04020102020204" pitchFamily="34" charset="0"/>
              </a:rPr>
              <a:t>Integrated work with the rest of our systems, so we can directly open cases from our application, send emails through the application, check site statuses, add new contact information and so on.</a:t>
            </a:r>
            <a:endParaRPr lang="en-US" b="1" dirty="0">
              <a:solidFill>
                <a:schemeClr val="bg1"/>
              </a:solidFill>
              <a:latin typeface="Arial Black" panose="020B0A04020102020204" pitchFamily="34" charset="0"/>
            </a:endParaRPr>
          </a:p>
        </p:txBody>
      </p:sp>
      <p:cxnSp>
        <p:nvCxnSpPr>
          <p:cNvPr id="10" name="Съединител: с чупка 9">
            <a:extLst>
              <a:ext uri="{FF2B5EF4-FFF2-40B4-BE49-F238E27FC236}">
                <a16:creationId xmlns:a16="http://schemas.microsoft.com/office/drawing/2014/main" id="{13EFB9BD-1A09-4148-9AB3-8EE3EBF0750B}"/>
              </a:ext>
            </a:extLst>
          </p:cNvPr>
          <p:cNvCxnSpPr/>
          <p:nvPr/>
        </p:nvCxnSpPr>
        <p:spPr>
          <a:xfrm flipV="1">
            <a:off x="7162800" y="1744980"/>
            <a:ext cx="1442720" cy="916940"/>
          </a:xfrm>
          <a:prstGeom prst="bentConnector3">
            <a:avLst/>
          </a:prstGeom>
          <a:ln w="57150">
            <a:solidFill>
              <a:srgbClr val="001D3A"/>
            </a:solidFill>
          </a:ln>
        </p:spPr>
        <p:style>
          <a:lnRef idx="1">
            <a:schemeClr val="accent1"/>
          </a:lnRef>
          <a:fillRef idx="0">
            <a:schemeClr val="accent1"/>
          </a:fillRef>
          <a:effectRef idx="0">
            <a:schemeClr val="accent1"/>
          </a:effectRef>
          <a:fontRef idx="minor">
            <a:schemeClr val="tx1"/>
          </a:fontRef>
        </p:style>
      </p:cxnSp>
      <p:cxnSp>
        <p:nvCxnSpPr>
          <p:cNvPr id="14" name="Съединител: с чупка 13">
            <a:extLst>
              <a:ext uri="{FF2B5EF4-FFF2-40B4-BE49-F238E27FC236}">
                <a16:creationId xmlns:a16="http://schemas.microsoft.com/office/drawing/2014/main" id="{DBF3422D-7E4E-4C76-A5B0-2E939AA0DCCC}"/>
              </a:ext>
            </a:extLst>
          </p:cNvPr>
          <p:cNvCxnSpPr/>
          <p:nvPr/>
        </p:nvCxnSpPr>
        <p:spPr>
          <a:xfrm>
            <a:off x="3119120" y="1960880"/>
            <a:ext cx="1148080" cy="538480"/>
          </a:xfrm>
          <a:prstGeom prst="bentConnector3">
            <a:avLst/>
          </a:prstGeom>
          <a:ln w="57150">
            <a:solidFill>
              <a:srgbClr val="001D3A"/>
            </a:solidFill>
          </a:ln>
        </p:spPr>
        <p:style>
          <a:lnRef idx="1">
            <a:schemeClr val="accent1"/>
          </a:lnRef>
          <a:fillRef idx="0">
            <a:schemeClr val="accent1"/>
          </a:fillRef>
          <a:effectRef idx="0">
            <a:schemeClr val="accent1"/>
          </a:effectRef>
          <a:fontRef idx="minor">
            <a:schemeClr val="tx1"/>
          </a:fontRef>
        </p:style>
      </p:cxnSp>
      <p:cxnSp>
        <p:nvCxnSpPr>
          <p:cNvPr id="16" name="Съединител: с чупка 15">
            <a:extLst>
              <a:ext uri="{FF2B5EF4-FFF2-40B4-BE49-F238E27FC236}">
                <a16:creationId xmlns:a16="http://schemas.microsoft.com/office/drawing/2014/main" id="{F2D0FAFD-31A8-49FF-85B7-F6920F5C0B60}"/>
              </a:ext>
            </a:extLst>
          </p:cNvPr>
          <p:cNvCxnSpPr>
            <a:cxnSpLocks/>
          </p:cNvCxnSpPr>
          <p:nvPr/>
        </p:nvCxnSpPr>
        <p:spPr>
          <a:xfrm>
            <a:off x="2624229" y="3962400"/>
            <a:ext cx="2008731" cy="731520"/>
          </a:xfrm>
          <a:prstGeom prst="bentConnector3">
            <a:avLst/>
          </a:prstGeom>
          <a:ln w="57150">
            <a:solidFill>
              <a:srgbClr val="001D3A"/>
            </a:solidFill>
          </a:ln>
        </p:spPr>
        <p:style>
          <a:lnRef idx="1">
            <a:schemeClr val="accent1"/>
          </a:lnRef>
          <a:fillRef idx="0">
            <a:schemeClr val="accent1"/>
          </a:fillRef>
          <a:effectRef idx="0">
            <a:schemeClr val="accent1"/>
          </a:effectRef>
          <a:fontRef idx="minor">
            <a:schemeClr val="tx1"/>
          </a:fontRef>
        </p:style>
      </p:cxnSp>
      <p:sp>
        <p:nvSpPr>
          <p:cNvPr id="20" name="Текстово поле 19">
            <a:extLst>
              <a:ext uri="{FF2B5EF4-FFF2-40B4-BE49-F238E27FC236}">
                <a16:creationId xmlns:a16="http://schemas.microsoft.com/office/drawing/2014/main" id="{6CF1BF52-4349-49F8-B27F-2694A0D08207}"/>
              </a:ext>
            </a:extLst>
          </p:cNvPr>
          <p:cNvSpPr txBox="1"/>
          <p:nvPr/>
        </p:nvSpPr>
        <p:spPr>
          <a:xfrm>
            <a:off x="660400" y="1666533"/>
            <a:ext cx="3302000" cy="523220"/>
          </a:xfrm>
          <a:prstGeom prst="rect">
            <a:avLst/>
          </a:prstGeom>
          <a:noFill/>
        </p:spPr>
        <p:txBody>
          <a:bodyPr wrap="square" rtlCol="0">
            <a:spAutoFit/>
          </a:bodyPr>
          <a:lstStyle/>
          <a:p>
            <a:r>
              <a:rPr lang="en-US" sz="2800" dirty="0">
                <a:solidFill>
                  <a:srgbClr val="001D3A"/>
                </a:solidFill>
                <a:latin typeface="Arial Black" panose="020B0A04020102020204" pitchFamily="34" charset="0"/>
              </a:rPr>
              <a:t>Open cases</a:t>
            </a:r>
          </a:p>
        </p:txBody>
      </p:sp>
      <p:sp>
        <p:nvSpPr>
          <p:cNvPr id="21" name="Текстово поле 20">
            <a:extLst>
              <a:ext uri="{FF2B5EF4-FFF2-40B4-BE49-F238E27FC236}">
                <a16:creationId xmlns:a16="http://schemas.microsoft.com/office/drawing/2014/main" id="{CA7DEAAA-35FF-4192-9AAC-F8120B31FB5B}"/>
              </a:ext>
            </a:extLst>
          </p:cNvPr>
          <p:cNvSpPr txBox="1"/>
          <p:nvPr/>
        </p:nvSpPr>
        <p:spPr>
          <a:xfrm>
            <a:off x="8727190" y="1509033"/>
            <a:ext cx="3160010" cy="523220"/>
          </a:xfrm>
          <a:prstGeom prst="rect">
            <a:avLst/>
          </a:prstGeom>
          <a:noFill/>
        </p:spPr>
        <p:txBody>
          <a:bodyPr wrap="square" rtlCol="0">
            <a:spAutoFit/>
          </a:bodyPr>
          <a:lstStyle/>
          <a:p>
            <a:r>
              <a:rPr lang="en-US" sz="2800" dirty="0">
                <a:solidFill>
                  <a:srgbClr val="001D3A"/>
                </a:solidFill>
                <a:latin typeface="Arial Black" panose="020B0A04020102020204" pitchFamily="34" charset="0"/>
              </a:rPr>
              <a:t>Send e-mails</a:t>
            </a:r>
          </a:p>
        </p:txBody>
      </p:sp>
      <p:sp>
        <p:nvSpPr>
          <p:cNvPr id="22" name="Текстово поле 21">
            <a:extLst>
              <a:ext uri="{FF2B5EF4-FFF2-40B4-BE49-F238E27FC236}">
                <a16:creationId xmlns:a16="http://schemas.microsoft.com/office/drawing/2014/main" id="{7C5B8F9E-8B3D-4704-B379-5C4A2585BDAD}"/>
              </a:ext>
            </a:extLst>
          </p:cNvPr>
          <p:cNvSpPr txBox="1"/>
          <p:nvPr/>
        </p:nvSpPr>
        <p:spPr>
          <a:xfrm>
            <a:off x="318607" y="3677920"/>
            <a:ext cx="2427291" cy="954107"/>
          </a:xfrm>
          <a:prstGeom prst="rect">
            <a:avLst/>
          </a:prstGeom>
          <a:noFill/>
        </p:spPr>
        <p:txBody>
          <a:bodyPr wrap="square" rtlCol="0">
            <a:spAutoFit/>
          </a:bodyPr>
          <a:lstStyle/>
          <a:p>
            <a:r>
              <a:rPr lang="en-US" sz="2800" dirty="0">
                <a:solidFill>
                  <a:srgbClr val="001D3A"/>
                </a:solidFill>
                <a:latin typeface="Arial Black" panose="020B0A04020102020204" pitchFamily="34" charset="0"/>
              </a:rPr>
              <a:t>Check site statuses</a:t>
            </a:r>
          </a:p>
        </p:txBody>
      </p:sp>
      <p:cxnSp>
        <p:nvCxnSpPr>
          <p:cNvPr id="24" name="Съединител: с чупка 23">
            <a:extLst>
              <a:ext uri="{FF2B5EF4-FFF2-40B4-BE49-F238E27FC236}">
                <a16:creationId xmlns:a16="http://schemas.microsoft.com/office/drawing/2014/main" id="{2BF692B2-7C6E-4B91-ABE2-07242CD0B541}"/>
              </a:ext>
            </a:extLst>
          </p:cNvPr>
          <p:cNvCxnSpPr>
            <a:cxnSpLocks/>
          </p:cNvCxnSpPr>
          <p:nvPr/>
        </p:nvCxnSpPr>
        <p:spPr>
          <a:xfrm flipV="1">
            <a:off x="6766310" y="3587750"/>
            <a:ext cx="2062730" cy="720090"/>
          </a:xfrm>
          <a:prstGeom prst="bentConnector3">
            <a:avLst/>
          </a:prstGeom>
          <a:ln w="57150">
            <a:solidFill>
              <a:srgbClr val="001D3A"/>
            </a:solidFill>
          </a:ln>
        </p:spPr>
        <p:style>
          <a:lnRef idx="1">
            <a:schemeClr val="accent1"/>
          </a:lnRef>
          <a:fillRef idx="0">
            <a:schemeClr val="accent1"/>
          </a:fillRef>
          <a:effectRef idx="0">
            <a:schemeClr val="accent1"/>
          </a:effectRef>
          <a:fontRef idx="minor">
            <a:schemeClr val="tx1"/>
          </a:fontRef>
        </p:style>
      </p:cxnSp>
      <p:sp>
        <p:nvSpPr>
          <p:cNvPr id="26" name="Текстово поле 25">
            <a:extLst>
              <a:ext uri="{FF2B5EF4-FFF2-40B4-BE49-F238E27FC236}">
                <a16:creationId xmlns:a16="http://schemas.microsoft.com/office/drawing/2014/main" id="{702520F7-3F51-4776-BBB0-487E3FEA1A15}"/>
              </a:ext>
            </a:extLst>
          </p:cNvPr>
          <p:cNvSpPr txBox="1"/>
          <p:nvPr/>
        </p:nvSpPr>
        <p:spPr>
          <a:xfrm>
            <a:off x="8829040" y="2922845"/>
            <a:ext cx="2844800" cy="1384995"/>
          </a:xfrm>
          <a:prstGeom prst="rect">
            <a:avLst/>
          </a:prstGeom>
          <a:noFill/>
        </p:spPr>
        <p:txBody>
          <a:bodyPr wrap="square" rtlCol="0">
            <a:spAutoFit/>
          </a:bodyPr>
          <a:lstStyle/>
          <a:p>
            <a:r>
              <a:rPr lang="en-US" sz="2800" dirty="0">
                <a:solidFill>
                  <a:srgbClr val="001D3A"/>
                </a:solidFill>
                <a:latin typeface="Arial Black" panose="020B0A04020102020204" pitchFamily="34" charset="0"/>
              </a:rPr>
              <a:t>Add new contact information</a:t>
            </a:r>
          </a:p>
        </p:txBody>
      </p:sp>
    </p:spTree>
    <p:extLst>
      <p:ext uri="{BB962C8B-B14F-4D97-AF65-F5344CB8AC3E}">
        <p14:creationId xmlns:p14="http://schemas.microsoft.com/office/powerpoint/2010/main" val="2794901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21" grpId="0"/>
      <p:bldP spid="22"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D722F048-14F7-4290-8626-9E1D121D5C68}"/>
              </a:ext>
              <a:ext uri="{C183D7F6-B498-43B3-948B-1728B52AA6E4}">
                <adec:decorative xmlns="" xmlns:adec="http://schemas.microsoft.com/office/drawing/2017/decorative" val="1"/>
              </a:ext>
            </a:extLst>
          </p:cNvPr>
          <p:cNvGrpSpPr/>
          <p:nvPr/>
        </p:nvGrpSpPr>
        <p:grpSpPr>
          <a:xfrm>
            <a:off x="262848" y="381430"/>
            <a:ext cx="4583472" cy="571500"/>
            <a:chOff x="2636518" y="3171825"/>
            <a:chExt cx="3168969" cy="514350"/>
          </a:xfrm>
        </p:grpSpPr>
        <p:pic>
          <p:nvPicPr>
            <p:cNvPr id="3" name="Graphic 16">
              <a:extLst>
                <a:ext uri="{FF2B5EF4-FFF2-40B4-BE49-F238E27FC236}">
                  <a16:creationId xmlns:a16="http://schemas.microsoft.com/office/drawing/2014/main" id="{C5B03258-B35B-4355-AB83-7C34A81C662E}"/>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338512" y="3171825"/>
              <a:ext cx="2466975" cy="514350"/>
            </a:xfrm>
            <a:prstGeom prst="rect">
              <a:avLst/>
            </a:prstGeom>
          </p:spPr>
        </p:pic>
        <p:pic>
          <p:nvPicPr>
            <p:cNvPr id="4" name="Graphic 17">
              <a:extLst>
                <a:ext uri="{FF2B5EF4-FFF2-40B4-BE49-F238E27FC236}">
                  <a16:creationId xmlns:a16="http://schemas.microsoft.com/office/drawing/2014/main" id="{5914438B-8499-40AC-AF36-F17D81D1981A}"/>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636518" y="3171825"/>
              <a:ext cx="904875" cy="514350"/>
            </a:xfrm>
            <a:prstGeom prst="rect">
              <a:avLst/>
            </a:prstGeom>
          </p:spPr>
        </p:pic>
      </p:grpSp>
      <p:sp>
        <p:nvSpPr>
          <p:cNvPr id="5" name="Текстово поле 4">
            <a:extLst>
              <a:ext uri="{FF2B5EF4-FFF2-40B4-BE49-F238E27FC236}">
                <a16:creationId xmlns:a16="http://schemas.microsoft.com/office/drawing/2014/main" id="{053F81A6-1E0E-472B-9499-2F3F1EA2D623}"/>
              </a:ext>
            </a:extLst>
          </p:cNvPr>
          <p:cNvSpPr txBox="1"/>
          <p:nvPr/>
        </p:nvSpPr>
        <p:spPr>
          <a:xfrm>
            <a:off x="1600240" y="436347"/>
            <a:ext cx="3119120" cy="461665"/>
          </a:xfrm>
          <a:prstGeom prst="rect">
            <a:avLst/>
          </a:prstGeom>
          <a:noFill/>
        </p:spPr>
        <p:txBody>
          <a:bodyPr wrap="square" rtlCol="0">
            <a:spAutoFit/>
          </a:bodyPr>
          <a:lstStyle/>
          <a:p>
            <a:r>
              <a:rPr lang="en-US" sz="2400" dirty="0"/>
              <a:t>Benefits of the project</a:t>
            </a:r>
          </a:p>
        </p:txBody>
      </p:sp>
      <p:sp>
        <p:nvSpPr>
          <p:cNvPr id="6" name="Правоъгълник 5">
            <a:extLst>
              <a:ext uri="{FF2B5EF4-FFF2-40B4-BE49-F238E27FC236}">
                <a16:creationId xmlns:a16="http://schemas.microsoft.com/office/drawing/2014/main" id="{9BBAF8CD-F1E2-4123-9C30-CEF37C6B0F2B}"/>
              </a:ext>
            </a:extLst>
          </p:cNvPr>
          <p:cNvSpPr/>
          <p:nvPr/>
        </p:nvSpPr>
        <p:spPr>
          <a:xfrm>
            <a:off x="365760" y="1419026"/>
            <a:ext cx="8046720" cy="1477328"/>
          </a:xfrm>
          <a:prstGeom prst="rect">
            <a:avLst/>
          </a:prstGeom>
        </p:spPr>
        <p:txBody>
          <a:bodyPr wrap="square">
            <a:spAutoFit/>
          </a:bodyPr>
          <a:lstStyle/>
          <a:p>
            <a:r>
              <a:rPr lang="en-US" i="1" dirty="0">
                <a:solidFill>
                  <a:srgbClr val="4F616F"/>
                </a:solidFill>
                <a:latin typeface="Arial Black" panose="020B0A04020102020204" pitchFamily="34" charset="0"/>
              </a:rPr>
              <a:t>Increase customer support efficiency. This will lead to lower handle time on a call by at least 20%. Less minutes on call -&gt; less wait time -&gt; one person can handle more calls (less people required) -&gt; happier customers because they didn’t wait on the line and the call didn’t take long.</a:t>
            </a:r>
            <a:endParaRPr lang="en-US" dirty="0">
              <a:solidFill>
                <a:srgbClr val="4F616F"/>
              </a:solidFill>
              <a:latin typeface="Arial Black" panose="020B0A04020102020204" pitchFamily="34" charset="0"/>
            </a:endParaRPr>
          </a:p>
        </p:txBody>
      </p:sp>
      <p:sp>
        <p:nvSpPr>
          <p:cNvPr id="7" name="Текстово поле 6">
            <a:extLst>
              <a:ext uri="{FF2B5EF4-FFF2-40B4-BE49-F238E27FC236}">
                <a16:creationId xmlns:a16="http://schemas.microsoft.com/office/drawing/2014/main" id="{D6042AA8-D60E-4811-9019-9E81FEEB66E8}"/>
              </a:ext>
            </a:extLst>
          </p:cNvPr>
          <p:cNvSpPr txBox="1"/>
          <p:nvPr/>
        </p:nvSpPr>
        <p:spPr>
          <a:xfrm>
            <a:off x="1278184" y="1290320"/>
            <a:ext cx="5974080" cy="369332"/>
          </a:xfrm>
          <a:prstGeom prst="rect">
            <a:avLst/>
          </a:prstGeom>
          <a:noFill/>
        </p:spPr>
        <p:txBody>
          <a:bodyPr wrap="square" rtlCol="0">
            <a:spAutoFit/>
          </a:bodyPr>
          <a:lstStyle/>
          <a:p>
            <a:pPr>
              <a:buClr>
                <a:schemeClr val="accent2"/>
              </a:buClr>
            </a:pPr>
            <a:endParaRPr lang="en-US" dirty="0"/>
          </a:p>
        </p:txBody>
      </p:sp>
      <p:pic>
        <p:nvPicPr>
          <p:cNvPr id="5122" name="Picture 2" descr="http://cateloinmobiliaria.com/wp-content/uploads/2014/11/customer-service-agent-clipart-png-13.png">
            <a:extLst>
              <a:ext uri="{FF2B5EF4-FFF2-40B4-BE49-F238E27FC236}">
                <a16:creationId xmlns:a16="http://schemas.microsoft.com/office/drawing/2014/main" id="{BBF40C18-0D0F-47BB-86B6-15396115A6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7600" y="619125"/>
            <a:ext cx="2971800" cy="2809875"/>
          </a:xfrm>
          <a:prstGeom prst="rect">
            <a:avLst/>
          </a:prstGeom>
          <a:noFill/>
          <a:extLst>
            <a:ext uri="{909E8E84-426E-40DD-AFC4-6F175D3DCCD1}">
              <a14:hiddenFill xmlns:a14="http://schemas.microsoft.com/office/drawing/2010/main">
                <a:solidFill>
                  <a:srgbClr val="FFFFFF"/>
                </a:solidFill>
              </a14:hiddenFill>
            </a:ext>
          </a:extLst>
        </p:spPr>
      </p:pic>
      <p:sp>
        <p:nvSpPr>
          <p:cNvPr id="8" name="Овал 7">
            <a:extLst>
              <a:ext uri="{FF2B5EF4-FFF2-40B4-BE49-F238E27FC236}">
                <a16:creationId xmlns:a16="http://schemas.microsoft.com/office/drawing/2014/main" id="{DDB9435E-9C14-4037-B24D-26B87FE79239}"/>
              </a:ext>
            </a:extLst>
          </p:cNvPr>
          <p:cNvSpPr/>
          <p:nvPr/>
        </p:nvSpPr>
        <p:spPr>
          <a:xfrm>
            <a:off x="660400" y="4572000"/>
            <a:ext cx="1442720" cy="1477328"/>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Овал 11">
            <a:extLst>
              <a:ext uri="{FF2B5EF4-FFF2-40B4-BE49-F238E27FC236}">
                <a16:creationId xmlns:a16="http://schemas.microsoft.com/office/drawing/2014/main" id="{693DFA2D-2FA5-4A3B-AF46-23CD19BCC192}"/>
              </a:ext>
            </a:extLst>
          </p:cNvPr>
          <p:cNvSpPr/>
          <p:nvPr/>
        </p:nvSpPr>
        <p:spPr>
          <a:xfrm>
            <a:off x="1703744" y="4572000"/>
            <a:ext cx="1442720" cy="1477328"/>
          </a:xfrm>
          <a:prstGeom prst="ellipse">
            <a:avLst/>
          </a:prstGeom>
          <a:solidFill>
            <a:srgbClr val="4F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Текстово поле 8">
            <a:extLst>
              <a:ext uri="{FF2B5EF4-FFF2-40B4-BE49-F238E27FC236}">
                <a16:creationId xmlns:a16="http://schemas.microsoft.com/office/drawing/2014/main" id="{43E74709-A885-4058-A165-6CD592BDD1B9}"/>
              </a:ext>
            </a:extLst>
          </p:cNvPr>
          <p:cNvSpPr txBox="1"/>
          <p:nvPr/>
        </p:nvSpPr>
        <p:spPr>
          <a:xfrm>
            <a:off x="812800" y="4978400"/>
            <a:ext cx="3444240" cy="769441"/>
          </a:xfrm>
          <a:prstGeom prst="rect">
            <a:avLst/>
          </a:prstGeom>
          <a:noFill/>
        </p:spPr>
        <p:txBody>
          <a:bodyPr wrap="square" rtlCol="0">
            <a:spAutoFit/>
          </a:bodyPr>
          <a:lstStyle/>
          <a:p>
            <a:r>
              <a:rPr lang="en-US" sz="4400" b="1" dirty="0">
                <a:solidFill>
                  <a:schemeClr val="bg1"/>
                </a:solidFill>
              </a:rPr>
              <a:t>Less is more</a:t>
            </a:r>
          </a:p>
        </p:txBody>
      </p:sp>
      <p:sp>
        <p:nvSpPr>
          <p:cNvPr id="14" name="Овал 13">
            <a:extLst>
              <a:ext uri="{FF2B5EF4-FFF2-40B4-BE49-F238E27FC236}">
                <a16:creationId xmlns:a16="http://schemas.microsoft.com/office/drawing/2014/main" id="{B914E1CC-D092-464C-8682-DFC3ECADEF6C}"/>
              </a:ext>
            </a:extLst>
          </p:cNvPr>
          <p:cNvSpPr/>
          <p:nvPr/>
        </p:nvSpPr>
        <p:spPr>
          <a:xfrm>
            <a:off x="2658408" y="4572000"/>
            <a:ext cx="1442720" cy="1477328"/>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Текстово поле 12">
            <a:extLst>
              <a:ext uri="{FF2B5EF4-FFF2-40B4-BE49-F238E27FC236}">
                <a16:creationId xmlns:a16="http://schemas.microsoft.com/office/drawing/2014/main" id="{88302852-CC58-4787-A05D-B097AB84AD5A}"/>
              </a:ext>
            </a:extLst>
          </p:cNvPr>
          <p:cNvSpPr txBox="1"/>
          <p:nvPr/>
        </p:nvSpPr>
        <p:spPr>
          <a:xfrm>
            <a:off x="2387600" y="4985704"/>
            <a:ext cx="1643552" cy="769441"/>
          </a:xfrm>
          <a:prstGeom prst="rect">
            <a:avLst/>
          </a:prstGeom>
          <a:noFill/>
        </p:spPr>
        <p:txBody>
          <a:bodyPr wrap="square" rtlCol="0">
            <a:spAutoFit/>
          </a:bodyPr>
          <a:lstStyle/>
          <a:p>
            <a:r>
              <a:rPr lang="en-US" sz="4400" b="1" dirty="0">
                <a:solidFill>
                  <a:schemeClr val="bg1"/>
                </a:solidFill>
              </a:rPr>
              <a:t>more</a:t>
            </a:r>
          </a:p>
        </p:txBody>
      </p:sp>
      <p:sp>
        <p:nvSpPr>
          <p:cNvPr id="15" name="Правоъгълник 14">
            <a:extLst>
              <a:ext uri="{FF2B5EF4-FFF2-40B4-BE49-F238E27FC236}">
                <a16:creationId xmlns:a16="http://schemas.microsoft.com/office/drawing/2014/main" id="{8B17D024-42D3-402F-9C3C-0E44C95170E4}"/>
              </a:ext>
            </a:extLst>
          </p:cNvPr>
          <p:cNvSpPr/>
          <p:nvPr/>
        </p:nvSpPr>
        <p:spPr>
          <a:xfrm>
            <a:off x="5147984" y="4547512"/>
            <a:ext cx="6096000" cy="1477328"/>
          </a:xfrm>
          <a:prstGeom prst="rect">
            <a:avLst/>
          </a:prstGeom>
        </p:spPr>
        <p:txBody>
          <a:bodyPr>
            <a:spAutoFit/>
          </a:bodyPr>
          <a:lstStyle/>
          <a:p>
            <a:r>
              <a:rPr lang="en-US" i="1" dirty="0">
                <a:solidFill>
                  <a:srgbClr val="4F616F"/>
                </a:solidFill>
                <a:latin typeface="Arial Black" panose="020B0A04020102020204" pitchFamily="34" charset="0"/>
              </a:rPr>
              <a:t>Less of a need to contact Tier 2. The income volume of calls to that tier will lower by at least 40% which will let them complete Tier 2 cases, create training materials and etc.</a:t>
            </a:r>
            <a:br>
              <a:rPr lang="en-US" i="1" dirty="0">
                <a:solidFill>
                  <a:srgbClr val="4F616F"/>
                </a:solidFill>
                <a:latin typeface="Arial Black" panose="020B0A04020102020204" pitchFamily="34" charset="0"/>
              </a:rPr>
            </a:br>
            <a:endParaRPr lang="en-US" dirty="0">
              <a:solidFill>
                <a:srgbClr val="4F616F"/>
              </a:solidFill>
              <a:latin typeface="Arial Black" panose="020B0A04020102020204" pitchFamily="34" charset="0"/>
            </a:endParaRPr>
          </a:p>
        </p:txBody>
      </p:sp>
    </p:spTree>
    <p:extLst>
      <p:ext uri="{BB962C8B-B14F-4D97-AF65-F5344CB8AC3E}">
        <p14:creationId xmlns:p14="http://schemas.microsoft.com/office/powerpoint/2010/main" val="4083048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2" grpId="0" animBg="1"/>
      <p:bldP spid="9" grpId="0"/>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F616F"/>
        </a:solidFill>
        <a:effectLst/>
      </p:bgPr>
    </p:bg>
    <p:spTree>
      <p:nvGrpSpPr>
        <p:cNvPr id="1" name=""/>
        <p:cNvGrpSpPr/>
        <p:nvPr/>
      </p:nvGrpSpPr>
      <p:grpSpPr>
        <a:xfrm>
          <a:off x="0" y="0"/>
          <a:ext cx="0" cy="0"/>
          <a:chOff x="0" y="0"/>
          <a:chExt cx="0" cy="0"/>
        </a:xfrm>
      </p:grpSpPr>
      <p:sp>
        <p:nvSpPr>
          <p:cNvPr id="9" name="Правоъгълник: със заоблени ъгли 8">
            <a:extLst>
              <a:ext uri="{FF2B5EF4-FFF2-40B4-BE49-F238E27FC236}">
                <a16:creationId xmlns:a16="http://schemas.microsoft.com/office/drawing/2014/main" id="{3953A445-B5E0-4211-B5F6-EBA774B93AA1}"/>
              </a:ext>
            </a:extLst>
          </p:cNvPr>
          <p:cNvSpPr/>
          <p:nvPr/>
        </p:nvSpPr>
        <p:spPr>
          <a:xfrm>
            <a:off x="9072880" y="4441190"/>
            <a:ext cx="1595120" cy="1959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https://webdevolutions.blob.core.windows.net/images/rdm/windows/features/icon/easy-session-sharing.png">
            <a:extLst>
              <a:ext uri="{FF2B5EF4-FFF2-40B4-BE49-F238E27FC236}">
                <a16:creationId xmlns:a16="http://schemas.microsoft.com/office/drawing/2014/main" id="{7F4B8201-B331-4B15-9225-9335D6C8F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08100"/>
            <a:ext cx="3413760" cy="290532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3">
            <a:extLst>
              <a:ext uri="{FF2B5EF4-FFF2-40B4-BE49-F238E27FC236}">
                <a16:creationId xmlns:a16="http://schemas.microsoft.com/office/drawing/2014/main" id="{A9B0A3C2-5F07-44FC-9FFE-5D02A2C3045F}"/>
              </a:ext>
              <a:ext uri="{C183D7F6-B498-43B3-948B-1728B52AA6E4}">
                <adec:decorative xmlns="" xmlns:adec="http://schemas.microsoft.com/office/drawing/2017/decorative" val="1"/>
              </a:ext>
            </a:extLst>
          </p:cNvPr>
          <p:cNvGrpSpPr/>
          <p:nvPr/>
        </p:nvGrpSpPr>
        <p:grpSpPr>
          <a:xfrm>
            <a:off x="262848" y="381430"/>
            <a:ext cx="4583472" cy="571500"/>
            <a:chOff x="2636518" y="3171825"/>
            <a:chExt cx="3168969" cy="514350"/>
          </a:xfrm>
        </p:grpSpPr>
        <p:pic>
          <p:nvPicPr>
            <p:cNvPr id="7" name="Graphic 16">
              <a:extLst>
                <a:ext uri="{FF2B5EF4-FFF2-40B4-BE49-F238E27FC236}">
                  <a16:creationId xmlns:a16="http://schemas.microsoft.com/office/drawing/2014/main" id="{96784AAE-A1E2-401D-8860-AB8445EC92CB}"/>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8" name="Graphic 17">
              <a:extLst>
                <a:ext uri="{FF2B5EF4-FFF2-40B4-BE49-F238E27FC236}">
                  <a16:creationId xmlns:a16="http://schemas.microsoft.com/office/drawing/2014/main" id="{42074BE9-BABC-450C-905C-64A3BEAFF6FA}"/>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4" name="Текстово поле 3">
            <a:extLst>
              <a:ext uri="{FF2B5EF4-FFF2-40B4-BE49-F238E27FC236}">
                <a16:creationId xmlns:a16="http://schemas.microsoft.com/office/drawing/2014/main" id="{E94DAF5B-D108-4DB8-8347-77B69C8EE234}"/>
              </a:ext>
            </a:extLst>
          </p:cNvPr>
          <p:cNvSpPr txBox="1"/>
          <p:nvPr/>
        </p:nvSpPr>
        <p:spPr>
          <a:xfrm>
            <a:off x="1571624" y="436347"/>
            <a:ext cx="3028668" cy="461665"/>
          </a:xfrm>
          <a:prstGeom prst="rect">
            <a:avLst/>
          </a:prstGeom>
          <a:noFill/>
        </p:spPr>
        <p:txBody>
          <a:bodyPr wrap="square" rtlCol="0">
            <a:spAutoFit/>
          </a:bodyPr>
          <a:lstStyle/>
          <a:p>
            <a:r>
              <a:rPr lang="en-US" sz="2400" dirty="0"/>
              <a:t>Benefits of the project</a:t>
            </a:r>
          </a:p>
        </p:txBody>
      </p:sp>
      <p:sp>
        <p:nvSpPr>
          <p:cNvPr id="5" name="Правоъгълник 4">
            <a:extLst>
              <a:ext uri="{FF2B5EF4-FFF2-40B4-BE49-F238E27FC236}">
                <a16:creationId xmlns:a16="http://schemas.microsoft.com/office/drawing/2014/main" id="{B1EDB8F7-0012-46EF-B6F8-6A9CB34C2C82}"/>
              </a:ext>
            </a:extLst>
          </p:cNvPr>
          <p:cNvSpPr/>
          <p:nvPr/>
        </p:nvSpPr>
        <p:spPr>
          <a:xfrm>
            <a:off x="3586480" y="1747519"/>
            <a:ext cx="8239760" cy="2848481"/>
          </a:xfrm>
          <a:prstGeom prst="rect">
            <a:avLst/>
          </a:prstGeom>
        </p:spPr>
        <p:txBody>
          <a:bodyPr wrap="square">
            <a:spAutoFit/>
          </a:bodyPr>
          <a:lstStyle/>
          <a:p>
            <a:r>
              <a:rPr lang="en-US" i="1" dirty="0">
                <a:solidFill>
                  <a:schemeClr val="bg1"/>
                </a:solidFill>
                <a:latin typeface="Arial Black" panose="020B0A04020102020204" pitchFamily="34" charset="0"/>
              </a:rPr>
              <a:t>Less of a time with Tier 2 – The idea is that before calling them, you will get everything you need, so once you call them, there wont be a missed step done. Every outcome of the app will have a unique number, which you will be able to provide Tier 2, from where they will look it up an see instantly what you did, rather than taking a minute to explain. When enough escalations have been done, this can be implemented in to the app as a next step, from which it will prevent more calls for this, when a solid fix has been found. </a:t>
            </a:r>
            <a:r>
              <a:rPr lang="en-US" i="1" dirty="0"/>
              <a:t/>
            </a:r>
            <a:br>
              <a:rPr lang="en-US" i="1" dirty="0"/>
            </a:br>
            <a:endParaRPr lang="en-US" dirty="0"/>
          </a:p>
        </p:txBody>
      </p:sp>
      <p:pic>
        <p:nvPicPr>
          <p:cNvPr id="6150" name="Picture 6" descr="Ð¡Ð²ÑÑÐ·Ð°Ð½Ð¾ Ð¸Ð·Ð¾Ð±ÑÐ°Ð¶ÐµÐ½Ð¸Ðµ">
            <a:extLst>
              <a:ext uri="{FF2B5EF4-FFF2-40B4-BE49-F238E27FC236}">
                <a16:creationId xmlns:a16="http://schemas.microsoft.com/office/drawing/2014/main" id="{2A14C010-151F-4A77-A4BA-43CEFDA383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8880" y="4368800"/>
            <a:ext cx="2164080" cy="2113280"/>
          </a:xfrm>
          <a:prstGeom prst="rect">
            <a:avLst/>
          </a:prstGeom>
          <a:noFill/>
          <a:extLst>
            <a:ext uri="{909E8E84-426E-40DD-AFC4-6F175D3DCCD1}">
              <a14:hiddenFill xmlns:a14="http://schemas.microsoft.com/office/drawing/2010/main">
                <a:solidFill>
                  <a:srgbClr val="FFFFFF"/>
                </a:solidFill>
              </a14:hiddenFill>
            </a:ext>
          </a:extLst>
        </p:spPr>
      </p:pic>
      <p:sp>
        <p:nvSpPr>
          <p:cNvPr id="10" name="Правоъгълник 9">
            <a:extLst>
              <a:ext uri="{FF2B5EF4-FFF2-40B4-BE49-F238E27FC236}">
                <a16:creationId xmlns:a16="http://schemas.microsoft.com/office/drawing/2014/main" id="{1B944B1D-0CF3-46A2-8EDD-9BFA33B4BB28}"/>
              </a:ext>
            </a:extLst>
          </p:cNvPr>
          <p:cNvSpPr/>
          <p:nvPr/>
        </p:nvSpPr>
        <p:spPr>
          <a:xfrm>
            <a:off x="917236" y="4923472"/>
            <a:ext cx="7586684" cy="1477328"/>
          </a:xfrm>
          <a:prstGeom prst="rect">
            <a:avLst/>
          </a:prstGeom>
        </p:spPr>
        <p:txBody>
          <a:bodyPr wrap="square">
            <a:spAutoFit/>
          </a:bodyPr>
          <a:lstStyle/>
          <a:p>
            <a:r>
              <a:rPr lang="en-US" i="1" dirty="0">
                <a:solidFill>
                  <a:schemeClr val="bg1"/>
                </a:solidFill>
                <a:latin typeface="Arial Black" panose="020B0A04020102020204" pitchFamily="34" charset="0"/>
              </a:rPr>
              <a:t> Less of a hassle to find the required information for further </a:t>
            </a:r>
            <a:r>
              <a:rPr lang="en-US" i="1" dirty="0" err="1">
                <a:solidFill>
                  <a:schemeClr val="bg1"/>
                </a:solidFill>
                <a:latin typeface="Arial Black" panose="020B0A04020102020204" pitchFamily="34" charset="0"/>
              </a:rPr>
              <a:t>troubleshoting</a:t>
            </a:r>
            <a:r>
              <a:rPr lang="en-US" i="1" dirty="0">
                <a:solidFill>
                  <a:schemeClr val="bg1"/>
                </a:solidFill>
                <a:latin typeface="Arial Black" panose="020B0A04020102020204" pitchFamily="34" charset="0"/>
              </a:rPr>
              <a:t>. </a:t>
            </a:r>
            <a:r>
              <a:rPr lang="en-US" i="1" dirty="0" err="1">
                <a:solidFill>
                  <a:schemeClr val="bg1"/>
                </a:solidFill>
                <a:latin typeface="Arial Black" panose="020B0A04020102020204" pitchFamily="34" charset="0"/>
              </a:rPr>
              <a:t>Infoedge</a:t>
            </a:r>
            <a:r>
              <a:rPr lang="en-US" i="1" dirty="0">
                <a:solidFill>
                  <a:schemeClr val="bg1"/>
                </a:solidFill>
                <a:latin typeface="Arial Black" panose="020B0A04020102020204" pitchFamily="34" charset="0"/>
              </a:rPr>
              <a:t> has a lot of information, and this can be overwhelming at time. I have found myself several times, looking for the correct steps and articles, precious time, that can be avoided with this app. </a:t>
            </a:r>
            <a:endParaRPr 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80961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1000"/>
                                        <p:tgtEl>
                                          <p:spTgt spid="6148"/>
                                        </p:tgtEl>
                                      </p:cBhvr>
                                    </p:animEffect>
                                    <p:anim calcmode="lin" valueType="num">
                                      <p:cBhvr>
                                        <p:cTn id="8" dur="1000" fill="hold"/>
                                        <p:tgtEl>
                                          <p:spTgt spid="6148"/>
                                        </p:tgtEl>
                                        <p:attrNameLst>
                                          <p:attrName>ppt_x</p:attrName>
                                        </p:attrNameLst>
                                      </p:cBhvr>
                                      <p:tavLst>
                                        <p:tav tm="0">
                                          <p:val>
                                            <p:strVal val="#ppt_x"/>
                                          </p:val>
                                        </p:tav>
                                        <p:tav tm="100000">
                                          <p:val>
                                            <p:strVal val="#ppt_x"/>
                                          </p:val>
                                        </p:tav>
                                      </p:tavLst>
                                    </p:anim>
                                    <p:anim calcmode="lin" valueType="num">
                                      <p:cBhvr>
                                        <p:cTn id="9" dur="1000" fill="hold"/>
                                        <p:tgtEl>
                                          <p:spTgt spid="614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50"/>
                                        </p:tgtEl>
                                        <p:attrNameLst>
                                          <p:attrName>style.visibility</p:attrName>
                                        </p:attrNameLst>
                                      </p:cBhvr>
                                      <p:to>
                                        <p:strVal val="visible"/>
                                      </p:to>
                                    </p:set>
                                    <p:animEffect transition="in" filter="fade">
                                      <p:cBhvr>
                                        <p:cTn id="24" dur="1000"/>
                                        <p:tgtEl>
                                          <p:spTgt spid="6150"/>
                                        </p:tgtEl>
                                      </p:cBhvr>
                                    </p:animEffect>
                                    <p:anim calcmode="lin" valueType="num">
                                      <p:cBhvr>
                                        <p:cTn id="25" dur="1000" fill="hold"/>
                                        <p:tgtEl>
                                          <p:spTgt spid="6150"/>
                                        </p:tgtEl>
                                        <p:attrNameLst>
                                          <p:attrName>ppt_x</p:attrName>
                                        </p:attrNameLst>
                                      </p:cBhvr>
                                      <p:tavLst>
                                        <p:tav tm="0">
                                          <p:val>
                                            <p:strVal val="#ppt_x"/>
                                          </p:val>
                                        </p:tav>
                                        <p:tav tm="100000">
                                          <p:val>
                                            <p:strVal val="#ppt_x"/>
                                          </p:val>
                                        </p:tav>
                                      </p:tavLst>
                                    </p:anim>
                                    <p:anim calcmode="lin" valueType="num">
                                      <p:cBhvr>
                                        <p:cTn id="26"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Ð¡Ð²ÑÑÐ·Ð°Ð½Ð¾ Ð¸Ð·Ð¾Ð±ÑÐ°Ð¶ÐµÐ½Ð¸Ðµ">
            <a:extLst>
              <a:ext uri="{FF2B5EF4-FFF2-40B4-BE49-F238E27FC236}">
                <a16:creationId xmlns:a16="http://schemas.microsoft.com/office/drawing/2014/main" id="{FB0CACAC-9CF7-43DA-8097-78B8B8276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4" y="0"/>
            <a:ext cx="12166136" cy="4023360"/>
          </a:xfrm>
          <a:prstGeom prst="rect">
            <a:avLst/>
          </a:prstGeom>
          <a:noFill/>
          <a:extLst>
            <a:ext uri="{909E8E84-426E-40DD-AFC4-6F175D3DCCD1}">
              <a14:hiddenFill xmlns:a14="http://schemas.microsoft.com/office/drawing/2010/main">
                <a:solidFill>
                  <a:srgbClr val="FFFFFF"/>
                </a:solidFill>
              </a14:hiddenFill>
            </a:ext>
          </a:extLst>
        </p:spPr>
      </p:pic>
      <p:sp>
        <p:nvSpPr>
          <p:cNvPr id="2" name="Правоъгълник 1">
            <a:extLst>
              <a:ext uri="{FF2B5EF4-FFF2-40B4-BE49-F238E27FC236}">
                <a16:creationId xmlns:a16="http://schemas.microsoft.com/office/drawing/2014/main" id="{99CF105A-D9AD-401E-A174-557A9744F8A9}"/>
              </a:ext>
            </a:extLst>
          </p:cNvPr>
          <p:cNvSpPr/>
          <p:nvPr/>
        </p:nvSpPr>
        <p:spPr>
          <a:xfrm>
            <a:off x="0" y="3931920"/>
            <a:ext cx="12192000" cy="29260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rgbClr val="001D3A"/>
                </a:solidFill>
                <a:latin typeface="Arial Black" panose="020B0A04020102020204" pitchFamily="34" charset="0"/>
              </a:rPr>
              <a:t>All in one – Trying to implement everything in one app, so we don’t have to load tools, open pages, search for information and so on. Everything can happen, just from the press of a few buttons in our application.</a:t>
            </a:r>
            <a:endParaRPr lang="en-US" sz="2800" dirty="0">
              <a:solidFill>
                <a:srgbClr val="001D3A"/>
              </a:solidFill>
              <a:latin typeface="Arial Black" panose="020B0A04020102020204" pitchFamily="34" charset="0"/>
            </a:endParaRPr>
          </a:p>
        </p:txBody>
      </p:sp>
      <p:sp>
        <p:nvSpPr>
          <p:cNvPr id="3" name="Овал 2">
            <a:extLst>
              <a:ext uri="{FF2B5EF4-FFF2-40B4-BE49-F238E27FC236}">
                <a16:creationId xmlns:a16="http://schemas.microsoft.com/office/drawing/2014/main" id="{BE2719E2-99EA-49C8-906D-27F0DFED31B7}"/>
              </a:ext>
            </a:extLst>
          </p:cNvPr>
          <p:cNvSpPr/>
          <p:nvPr/>
        </p:nvSpPr>
        <p:spPr>
          <a:xfrm>
            <a:off x="6024880" y="1219200"/>
            <a:ext cx="2194560" cy="2103120"/>
          </a:xfrm>
          <a:prstGeom prst="ellipse">
            <a:avLst/>
          </a:prstGeom>
          <a:solidFill>
            <a:srgbClr val="FF6600"/>
          </a:solidFill>
          <a:ln w="57150">
            <a:solidFill>
              <a:srgbClr val="4F6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Текстово поле 3">
            <a:extLst>
              <a:ext uri="{FF2B5EF4-FFF2-40B4-BE49-F238E27FC236}">
                <a16:creationId xmlns:a16="http://schemas.microsoft.com/office/drawing/2014/main" id="{004E8AC0-F898-41FB-B7CF-DFF7B7F562BD}"/>
              </a:ext>
            </a:extLst>
          </p:cNvPr>
          <p:cNvSpPr txBox="1"/>
          <p:nvPr/>
        </p:nvSpPr>
        <p:spPr>
          <a:xfrm>
            <a:off x="6365240" y="1670595"/>
            <a:ext cx="1513840" cy="1200329"/>
          </a:xfrm>
          <a:prstGeom prst="rect">
            <a:avLst/>
          </a:prstGeom>
          <a:noFill/>
        </p:spPr>
        <p:txBody>
          <a:bodyPr wrap="square" rtlCol="0">
            <a:spAutoFit/>
          </a:bodyPr>
          <a:lstStyle/>
          <a:p>
            <a:pPr algn="ctr"/>
            <a:r>
              <a:rPr lang="en-US" sz="3600" dirty="0">
                <a:solidFill>
                  <a:srgbClr val="4F616F"/>
                </a:solidFill>
                <a:latin typeface="Arial Black" panose="020B0A04020102020204" pitchFamily="34" charset="0"/>
              </a:rPr>
              <a:t>All in one </a:t>
            </a:r>
          </a:p>
        </p:txBody>
      </p:sp>
    </p:spTree>
    <p:extLst>
      <p:ext uri="{BB962C8B-B14F-4D97-AF65-F5344CB8AC3E}">
        <p14:creationId xmlns:p14="http://schemas.microsoft.com/office/powerpoint/2010/main" val="3646386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677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Calibri Light</vt:lpstr>
      <vt:lpstr>Тема на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ayahab12@outlook.com</dc:creator>
  <cp:lastModifiedBy>Aleksandar Bonchev</cp:lastModifiedBy>
  <cp:revision>55</cp:revision>
  <dcterms:created xsi:type="dcterms:W3CDTF">2019-05-05T12:33:55Z</dcterms:created>
  <dcterms:modified xsi:type="dcterms:W3CDTF">2019-05-06T11:37:29Z</dcterms:modified>
</cp:coreProperties>
</file>