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A866-DA1C-C049-8528-B82B2A807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3E910-BF72-8340-8679-56A0563D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7D04-0905-1B4F-A6D5-54075652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8152-CE9D-9847-B448-586A2AA3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FF63-20AE-FB4A-8117-6EEA52E8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EF9F-9B65-514D-9961-DCD94666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11F01-AAFE-CB44-97CA-8B2194B33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56D3-DC00-7642-ABC5-BACE6097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77541-811B-C24E-B211-9CD99EA3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7B62-3ACE-4D4A-BA3B-382E87C3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6B919-1D9B-A641-A518-440D71300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3986A-8E31-0E4F-AC6E-80660AF98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5B81-F9C9-7F41-AA73-E0FDAD45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60FC-45D8-5141-9B2B-B324652B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35E8D-82DF-C44A-B5EC-91DB573D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8788-09D2-C842-A61B-6731E74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7E2A-7949-C04E-9DAA-913330C3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FDF3-3A8E-504A-B9D1-3A2CA7FC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A246-2B29-3746-96CC-EBE99205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FB08-E9F3-8D4A-8D14-DECDDAF2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8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EE1A-8F0F-6844-BC1D-B24980E3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0706D-DF65-6E44-94AB-72217CD7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FCE9-807E-4C40-B211-6E756F7B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1E1A-DF06-2249-970E-AAC4BEFC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6BBC1-CDBA-A54F-8D37-84472093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7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204B-441D-CF4D-9445-176DCA5C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5616-97CA-C24C-9123-7CEF7E140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6E015-27C8-734A-92AF-C7628C9B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68106-73C9-3A4D-838E-8B1E3294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76843-BF17-AA43-9A06-5181B4BF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85DD8-1ABB-0540-B89B-03430446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4BCB-030D-DE46-B861-BF41AC0C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2F1E-735C-8F47-9E7C-907E0C00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7DC81-E241-7B48-B3A9-6B9BC71EF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CBCA-6CDE-4B4E-8256-0F0FF081C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039C5-3BA8-0C41-876E-D78A9DAA6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26C36-2D26-3D4F-B00C-28BE72CC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6C0AB-785C-E44A-9BEF-570CCE0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79BE5-AB9C-7344-AFDB-DB91D67B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5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8CE9-7CAB-2944-AA16-BA210411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FFD01-F766-D448-A7E1-2C490913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1E732-E4CE-8849-AB15-175C87BB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1D0E4-0A5C-C040-B5A3-010BB592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1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AC02A-6F0B-FC4E-BC90-F727589A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D696-8368-694C-8614-368380862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D98F8-823C-9141-94F4-7A0ADD6B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3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E020-B16E-464C-B373-EF6ED4C2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F4D1-6570-B54F-A9AD-01D3C8A9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959BA-59DC-E94F-9D4E-CF85E4E9F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DB461-A82E-5841-8069-C5FFF792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693D5-162D-F34C-B025-485EF2F9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DB02E-6C5A-4341-B8EC-4482D5FB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F8FF-F498-6E4C-AE2F-9247C887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62A60-023D-CF40-9374-E18899518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7D28C-84E2-444A-BCE1-8624438E0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54FF9-D23D-3242-8B89-C7721C77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60D3-702A-9C48-8E37-B82841C0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7DF5B-2229-0E41-9D1A-942A0478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1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45EAD-9AA9-BC45-9795-D89E5D50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0AE10-DAB1-FF46-8A41-932B0713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F0E3-DC3A-8146-82E9-F70534BD3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EAA5-C8C4-2447-979A-B4F9EC9E62C5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985C-87DB-BE44-8C5B-B80A11B8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720E-F145-1249-A9E8-8CC9E897A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AA62A-0FD5-484A-8E5A-917E7040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0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E615-1169-2943-9992-00B676F52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E7902-4DA8-364A-A8AA-8B3E6BB43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0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Sayeri Lala</dc:creator>
  <cp:lastModifiedBy>Sayeri Lala</cp:lastModifiedBy>
  <cp:revision>1</cp:revision>
  <dcterms:created xsi:type="dcterms:W3CDTF">2021-08-09T07:13:14Z</dcterms:created>
  <dcterms:modified xsi:type="dcterms:W3CDTF">2021-08-09T07:13:50Z</dcterms:modified>
</cp:coreProperties>
</file>