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72" r:id="rId8"/>
    <p:sldId id="274" r:id="rId9"/>
    <p:sldId id="275" r:id="rId10"/>
    <p:sldId id="276" r:id="rId11"/>
    <p:sldId id="270" r:id="rId12"/>
    <p:sldId id="269" r:id="rId13"/>
    <p:sldId id="263" r:id="rId14"/>
    <p:sldId id="262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0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45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9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2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29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1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B70AB-551D-4C2A-84F3-FD09609D40D8}" type="datetimeFigureOut">
              <a:rPr lang="en-IN" smtClean="0"/>
              <a:t>05-10-2015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3466-F443-41EF-AC9D-D3FC03860A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10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64" y="159279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i="1" u="sng" dirty="0" smtClean="0">
                <a:latin typeface="Bookman Old Style" panose="02050604050505020204" pitchFamily="18" charset="0"/>
              </a:rPr>
              <a:t>SKN </a:t>
            </a:r>
            <a:r>
              <a:rPr lang="en-IN" sz="2400" i="1" u="sng" dirty="0" err="1" smtClean="0">
                <a:latin typeface="Bookman Old Style" panose="02050604050505020204" pitchFamily="18" charset="0"/>
              </a:rPr>
              <a:t>Sinhgad</a:t>
            </a:r>
            <a:r>
              <a:rPr lang="en-IN" sz="2400" i="1" u="sng" dirty="0" smtClean="0">
                <a:latin typeface="Bookman Old Style" panose="02050604050505020204" pitchFamily="18" charset="0"/>
              </a:rPr>
              <a:t> Institute of Technology &amp; Science, </a:t>
            </a:r>
            <a:r>
              <a:rPr lang="en-IN" sz="2400" i="1" u="sng" dirty="0" err="1" smtClean="0">
                <a:latin typeface="Bookman Old Style" panose="02050604050505020204" pitchFamily="18" charset="0"/>
              </a:rPr>
              <a:t>Lonavala</a:t>
            </a:r>
            <a:endParaRPr lang="en-IN" sz="2400" i="1" u="sng" dirty="0"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636912"/>
            <a:ext cx="45365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 smtClean="0">
                <a:latin typeface="Bookman Old Style" panose="02050604050505020204" pitchFamily="18" charset="0"/>
              </a:rPr>
              <a:t>Project Title</a:t>
            </a:r>
          </a:p>
          <a:p>
            <a:pPr algn="ctr"/>
            <a:r>
              <a:rPr lang="en-IN" sz="2800" b="1" i="1" u="sng" dirty="0" smtClean="0">
                <a:latin typeface="Bookman Old Style" panose="02050604050505020204" pitchFamily="18" charset="0"/>
              </a:rPr>
              <a:t>E-</a:t>
            </a:r>
            <a:r>
              <a:rPr lang="en-IN" sz="2800" b="1" i="1" u="sng" dirty="0" err="1" smtClean="0">
                <a:latin typeface="Bookman Old Style" panose="02050604050505020204" pitchFamily="18" charset="0"/>
              </a:rPr>
              <a:t>Setu</a:t>
            </a:r>
            <a:endParaRPr lang="en-IN" sz="2800" b="1" i="1" u="sng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5796" y="4725144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n-IN" dirty="0" err="1" smtClean="0">
                <a:latin typeface="Bookman Old Style" panose="02050604050505020204" pitchFamily="18" charset="0"/>
              </a:rPr>
              <a:t>Lalit</a:t>
            </a:r>
            <a:r>
              <a:rPr lang="en-IN" dirty="0" smtClean="0">
                <a:latin typeface="Bookman Old Style" panose="02050604050505020204" pitchFamily="18" charset="0"/>
              </a:rPr>
              <a:t>  H. </a:t>
            </a:r>
            <a:r>
              <a:rPr lang="en-IN" dirty="0" err="1" smtClean="0">
                <a:latin typeface="Bookman Old Style" panose="02050604050505020204" pitchFamily="18" charset="0"/>
              </a:rPr>
              <a:t>Suthar</a:t>
            </a:r>
            <a:endParaRPr lang="en-IN" dirty="0" smtClean="0">
              <a:latin typeface="Bookman Old Style" panose="02050604050505020204" pitchFamily="18" charset="0"/>
            </a:endParaRPr>
          </a:p>
          <a:p>
            <a:r>
              <a:rPr lang="en-IN" dirty="0" smtClean="0">
                <a:latin typeface="Bookman Old Style" panose="02050604050505020204" pitchFamily="18" charset="0"/>
              </a:rPr>
              <a:t>Guide: </a:t>
            </a:r>
            <a:r>
              <a:rPr lang="en-IN" dirty="0" err="1" smtClean="0">
                <a:latin typeface="Bookman Old Style" panose="02050604050505020204" pitchFamily="18" charset="0"/>
              </a:rPr>
              <a:t>Prof.</a:t>
            </a:r>
            <a:r>
              <a:rPr lang="en-IN" dirty="0" smtClean="0">
                <a:latin typeface="Bookman Old Style" panose="02050604050505020204" pitchFamily="18" charset="0"/>
              </a:rPr>
              <a:t>  </a:t>
            </a:r>
            <a:r>
              <a:rPr lang="en-IN" dirty="0" err="1" smtClean="0">
                <a:latin typeface="Bookman Old Style" panose="02050604050505020204" pitchFamily="18" charset="0"/>
              </a:rPr>
              <a:t>Jayshree</a:t>
            </a:r>
            <a:r>
              <a:rPr lang="en-IN" dirty="0" smtClean="0">
                <a:latin typeface="Bookman Old Style" panose="02050604050505020204" pitchFamily="18" charset="0"/>
              </a:rPr>
              <a:t> </a:t>
            </a:r>
            <a:r>
              <a:rPr lang="en-IN" dirty="0" err="1" smtClean="0">
                <a:latin typeface="Bookman Old Style" panose="02050604050505020204" pitchFamily="18" charset="0"/>
              </a:rPr>
              <a:t>mahajan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94" y="274638"/>
            <a:ext cx="7706012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Bookman Old Style" panose="02050604050505020204" pitchFamily="18" charset="0"/>
              </a:rPr>
              <a:t>Verification</a:t>
            </a:r>
            <a:endParaRPr lang="en-US" sz="3200" b="1" u="sng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94" y="2134814"/>
            <a:ext cx="7706012" cy="35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5720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 smtClean="0">
                <a:latin typeface="Bookman Old Style" panose="020506040505050202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E-R Diagram</a:t>
            </a:r>
            <a:endParaRPr lang="en-IN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86" t="22438" r="14580" b="9641"/>
          <a:stretch/>
        </p:blipFill>
        <p:spPr>
          <a:xfrm>
            <a:off x="0" y="1412776"/>
            <a:ext cx="918051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Bookman Old Style" panose="02050604050505020204" pitchFamily="18" charset="0"/>
              </a:rPr>
              <a:t>“E-</a:t>
            </a:r>
            <a:r>
              <a:rPr lang="en-US" sz="2800" b="1" dirty="0" err="1" smtClean="0">
                <a:latin typeface="Bookman Old Style" panose="02050604050505020204" pitchFamily="18" charset="0"/>
              </a:rPr>
              <a:t>Setu</a:t>
            </a:r>
            <a:r>
              <a:rPr lang="en-US" sz="2800" b="1" dirty="0" smtClean="0">
                <a:latin typeface="Bookman Old Style" panose="02050604050505020204" pitchFamily="18" charset="0"/>
              </a:rPr>
              <a:t> ( E-</a:t>
            </a:r>
            <a:r>
              <a:rPr lang="en-US" sz="2800" b="1" dirty="0" err="1" smtClean="0">
                <a:latin typeface="Bookman Old Style" panose="02050604050505020204" pitchFamily="18" charset="0"/>
              </a:rPr>
              <a:t>Sovernance</a:t>
            </a:r>
            <a:r>
              <a:rPr lang="en-US" sz="2800" b="1" dirty="0" smtClean="0">
                <a:latin typeface="Bookman Old Style" panose="02050604050505020204" pitchFamily="18" charset="0"/>
              </a:rPr>
              <a:t> System ) ”</a:t>
            </a:r>
            <a:r>
              <a:rPr lang="en-US" sz="2800" dirty="0" smtClean="0">
                <a:latin typeface="Bookman Old Style" panose="02050604050505020204" pitchFamily="18" charset="0"/>
              </a:rPr>
              <a:t>  is  software  has the perspective  of  attaining  attraction  of  those  scheme/policy which  don’t  have  one  good  performing  software  for  keeping  their  information  secure  and make  their management easier. </a:t>
            </a:r>
          </a:p>
          <a:p>
            <a:pPr algn="just"/>
            <a:endParaRPr lang="en-IN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1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276872"/>
            <a:ext cx="77872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www.php.net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www.mongodb.com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www.w3school.com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www.stackoverflow.com</a:t>
            </a:r>
            <a:endParaRPr 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b="1" u="sng" dirty="0" smtClean="0"/>
          </a:p>
          <a:p>
            <a:pPr lvl="0"/>
            <a:endParaRPr lang="en-US" sz="2800" b="1" u="sng" dirty="0" smtClean="0">
              <a:hlinkClick r:id="rId2"/>
            </a:endParaRPr>
          </a:p>
          <a:p>
            <a:r>
              <a:rPr lang="en-US" sz="2800" b="1" dirty="0"/>
              <a:t> 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Content</a:t>
            </a:r>
            <a:endParaRPr lang="en-IN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Objective</a:t>
            </a:r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SRS(H/W &amp; S/W requirements)</a:t>
            </a: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Detail description</a:t>
            </a: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E-R dig.</a:t>
            </a: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Results(Description + Screenshots)</a:t>
            </a: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5460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1" y="476672"/>
            <a:ext cx="835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purpose of the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is to make the entire process transparent so that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any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layman can easily follow the step-by-step instructions to get the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desired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certificate hassle-free and on time. SETU ensures the process is convenient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faster and fully beneficial to the common man. The SETU website is an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initiative by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Collectorate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to be more responsive to the people's need using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today's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Information Technology (IT). SETU has built the bridge. Use it. And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help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us to help you better. The motto of SETU says it perfectly - '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Sevetun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Samadhaan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'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which means Satisfaction through Service.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67961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Objectives</a:t>
            </a:r>
            <a:endParaRPr lang="en-IN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interface should provide the user with all the regular Facilities of Government.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Interface should provide the user his certificate i.e. Caste ,Domicile . Income ,Senior citizen ID card, 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 Problem of the users should be appropriately addressed 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by providing Government services through Internet.</a:t>
            </a:r>
          </a:p>
          <a:p>
            <a:pPr lvl="0"/>
            <a:endParaRPr lang="en-IN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Save Time of user and Create a fully Transparency </a:t>
            </a:r>
            <a:r>
              <a:rPr lang="en-IN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G</a:t>
            </a: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overnment </a:t>
            </a:r>
            <a:r>
              <a:rPr lang="en-IN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System.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47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67961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Requirements</a:t>
            </a:r>
            <a:endParaRPr lang="en-IN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83529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Requirements:</a:t>
            </a:r>
            <a:endParaRPr lang="en-IN" sz="2400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 (32bit &amp; 64bit)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Apache Tomcat 6.0 or above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Web Browser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XAMP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Diagram Designer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Hardware Requirements:</a:t>
            </a:r>
            <a:endParaRPr lang="en-IN" sz="2400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50 MB HDD Free Space (200 MB free space Recommended)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256 MB RAM (1GB or more Recommended)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Pentium IV Processor (or above)</a:t>
            </a:r>
            <a:endParaRPr lang="en-IN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Types Of Services</a:t>
            </a:r>
            <a:endParaRPr lang="en-US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Caste Certificate.</a:t>
            </a:r>
          </a:p>
          <a:p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Income Certificate</a:t>
            </a:r>
          </a:p>
          <a:p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Domicile Certificate.</a:t>
            </a:r>
          </a:p>
          <a:p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Senior Citizen ID card.</a:t>
            </a:r>
          </a:p>
          <a:p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Online Validity Checking Of issued Document.</a:t>
            </a:r>
            <a:endParaRPr lang="en-US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794" t="12594" r="18454" b="5704"/>
          <a:stretch/>
        </p:blipFill>
        <p:spPr>
          <a:xfrm>
            <a:off x="1947" y="0"/>
            <a:ext cx="9096873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Login Page</a:t>
            </a:r>
            <a:endParaRPr lang="en-US" sz="3200" b="1" u="sng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164" t="40156" r="37271" b="28344"/>
          <a:stretch/>
        </p:blipFill>
        <p:spPr>
          <a:xfrm>
            <a:off x="741376" y="1556792"/>
            <a:ext cx="7661248" cy="51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16632"/>
            <a:ext cx="7067128" cy="1143000"/>
          </a:xfrm>
        </p:spPr>
        <p:txBody>
          <a:bodyPr>
            <a:normAutofit/>
          </a:bodyPr>
          <a:lstStyle/>
          <a:p>
            <a:r>
              <a:rPr lang="en-US" sz="32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26" t="12496" r="26743" b="11136"/>
          <a:stretch/>
        </p:blipFill>
        <p:spPr>
          <a:xfrm>
            <a:off x="2483768" y="1259632"/>
            <a:ext cx="5616624" cy="55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292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Times New Roman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Types Of Services</vt:lpstr>
      <vt:lpstr>PowerPoint Presentation</vt:lpstr>
      <vt:lpstr>Login Page</vt:lpstr>
      <vt:lpstr>SignUp Form</vt:lpstr>
      <vt:lpstr>Verification</vt:lpstr>
      <vt:lpstr>FEATURES 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 Pc</cp:lastModifiedBy>
  <cp:revision>34</cp:revision>
  <dcterms:created xsi:type="dcterms:W3CDTF">2014-09-28T19:07:31Z</dcterms:created>
  <dcterms:modified xsi:type="dcterms:W3CDTF">2015-10-05T05:08:36Z</dcterms:modified>
</cp:coreProperties>
</file>