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6c33c2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6c33c2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46c33c2a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46c33c2a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6c33c2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6c33c2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2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Generator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33150"/>
            <a:ext cx="534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Programming language: JAVA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</a:t>
            </a:r>
            <a:r>
              <a:rPr lang="en" sz="2400"/>
              <a:t>IDE                                : Eclipse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254150" y="178600"/>
            <a:ext cx="6357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411150" y="890600"/>
            <a:ext cx="23217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FileOperations: readFile()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982650" y="1566875"/>
            <a:ext cx="11787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Input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411150" y="2243150"/>
            <a:ext cx="23217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Result Generator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315900" y="2919425"/>
            <a:ext cx="25122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FileOperations: writeResult()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54150" y="3762500"/>
            <a:ext cx="635700" cy="44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cxnSp>
        <p:nvCxnSpPr>
          <p:cNvPr id="66" name="Google Shape;66;p14"/>
          <p:cNvCxnSpPr>
            <a:stCxn id="60" idx="2"/>
            <a:endCxn id="61" idx="0"/>
          </p:cNvCxnSpPr>
          <p:nvPr/>
        </p:nvCxnSpPr>
        <p:spPr>
          <a:xfrm>
            <a:off x="4572000" y="619000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2"/>
          </p:cNvCxnSpPr>
          <p:nvPr/>
        </p:nvCxnSpPr>
        <p:spPr>
          <a:xfrm>
            <a:off x="4572000" y="1331000"/>
            <a:ext cx="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2"/>
            <a:endCxn id="63" idx="0"/>
          </p:cNvCxnSpPr>
          <p:nvPr/>
        </p:nvCxnSpPr>
        <p:spPr>
          <a:xfrm>
            <a:off x="4572000" y="2007275"/>
            <a:ext cx="0" cy="2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4572000" y="2683550"/>
            <a:ext cx="0" cy="2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4" idx="2"/>
            <a:endCxn id="65" idx="0"/>
          </p:cNvCxnSpPr>
          <p:nvPr/>
        </p:nvCxnSpPr>
        <p:spPr>
          <a:xfrm>
            <a:off x="4572000" y="3359825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214325" y="238125"/>
            <a:ext cx="15597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App: WorkFlow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975950"/>
            <a:ext cx="72580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39125" y="121125"/>
            <a:ext cx="1925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Class: Student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72675"/>
            <a:ext cx="1925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Class: Subject</a:t>
            </a:r>
            <a:endParaRPr b="1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42" y="0"/>
            <a:ext cx="75861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