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408B3-7633-4404-ACCB-43B395E41D09}" v="97" dt="2023-04-27T18:09:3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3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7A18-F31C-4F18-AD63-F31D8357384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F4A1B1-60EF-4ADE-B264-F46B438F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A09B-397A-DEF0-24FD-0867D1C62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037429"/>
            <a:ext cx="8637073" cy="2541431"/>
          </a:xfrm>
        </p:spPr>
        <p:txBody>
          <a:bodyPr>
            <a:noAutofit/>
          </a:bodyPr>
          <a:lstStyle/>
          <a:p>
            <a:r>
              <a:rPr lang="en-US" sz="4000" dirty="0"/>
              <a:t>Experimenting with different schemes for 0-N boundary condition in numerical approximation of the Laplacian on an arbitrary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FDFD-8439-1F0C-66F7-AB404556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449" y="3653124"/>
            <a:ext cx="8637072" cy="977621"/>
          </a:xfrm>
        </p:spPr>
        <p:txBody>
          <a:bodyPr/>
          <a:lstStyle/>
          <a:p>
            <a:r>
              <a:rPr lang="en-US" dirty="0"/>
              <a:t>Scott Alter</a:t>
            </a:r>
          </a:p>
        </p:txBody>
      </p:sp>
    </p:spTree>
    <p:extLst>
      <p:ext uri="{BB962C8B-B14F-4D97-AF65-F5344CB8AC3E}">
        <p14:creationId xmlns:p14="http://schemas.microsoft.com/office/powerpoint/2010/main" val="265151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2AD0-89EF-5CAF-42F6-42A2EF2E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CB25-C90F-0139-896A-50FAD80E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pedagogically useful way to numerically approximate the Laplacian of a function over an arbitrary 2-D region</a:t>
            </a:r>
          </a:p>
          <a:p>
            <a:r>
              <a:rPr lang="en-US" dirty="0"/>
              <a:t>Previous work (Neuberger, Swift, other grad students)</a:t>
            </a:r>
          </a:p>
          <a:p>
            <a:pPr lvl="1"/>
            <a:r>
              <a:rPr lang="en-US" dirty="0"/>
              <a:t>Order h</a:t>
            </a:r>
            <a:r>
              <a:rPr lang="en-US" baseline="30000" dirty="0"/>
              <a:t>2</a:t>
            </a:r>
            <a:r>
              <a:rPr lang="en-US" dirty="0"/>
              <a:t>-accurate eigenvalues on the unit square, circle, and equilateral triangle for 0-D boundary conditions (with arbitrary region code)</a:t>
            </a:r>
          </a:p>
          <a:p>
            <a:pPr lvl="1"/>
            <a:r>
              <a:rPr lang="en-US" dirty="0"/>
              <a:t>Experimentation with 0-N boundary conditions, cases - h-accurate eigenvalues</a:t>
            </a:r>
          </a:p>
          <a:p>
            <a:pPr lvl="2"/>
            <a:r>
              <a:rPr lang="en-US" dirty="0"/>
              <a:t>h-accurate obtainable through setting </a:t>
            </a:r>
            <a:r>
              <a:rPr lang="en-US" dirty="0" err="1"/>
              <a:t>Ughost</a:t>
            </a:r>
            <a:r>
              <a:rPr lang="en-US" dirty="0"/>
              <a:t> = U</a:t>
            </a:r>
            <a:r>
              <a:rPr lang="en-US" baseline="-25000" dirty="0"/>
              <a:t>0 </a:t>
            </a:r>
            <a:r>
              <a:rPr lang="en-US" dirty="0"/>
              <a:t>(h</a:t>
            </a:r>
            <a:r>
              <a:rPr lang="en-US" baseline="30000" dirty="0"/>
              <a:t>2</a:t>
            </a:r>
            <a:r>
              <a:rPr lang="en-US" dirty="0"/>
              <a:t>-accurate on a square, experimental)</a:t>
            </a:r>
          </a:p>
        </p:txBody>
      </p:sp>
    </p:spTree>
    <p:extLst>
      <p:ext uri="{BB962C8B-B14F-4D97-AF65-F5344CB8AC3E}">
        <p14:creationId xmlns:p14="http://schemas.microsoft.com/office/powerpoint/2010/main" val="34315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1F8C-D7DD-C32E-C0F7-DC9D855C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0-N on an arbitrary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6EFA-7C6B-F0A6-77F7-6A0BC7C3F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41858"/>
                <a:ext cx="9603275" cy="345061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Code examples</a:t>
                </a:r>
              </a:p>
              <a:p>
                <a:pPr lvl="1"/>
                <a:r>
                  <a:rPr lang="en-US" dirty="0"/>
                  <a:t>Contrived experiment for isolated testing of schemes</a:t>
                </a:r>
              </a:p>
              <a:p>
                <a:pPr lvl="1"/>
                <a:r>
                  <a:rPr lang="en-US" dirty="0"/>
                  <a:t>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from boundary</a:t>
                </a:r>
              </a:p>
              <a:p>
                <a:r>
                  <a:rPr lang="en-US" dirty="0"/>
                  <a:t>Drawings of schemes</a:t>
                </a:r>
              </a:p>
              <a:p>
                <a:pPr lvl="1"/>
                <a:r>
                  <a:rPr lang="en-US" dirty="0"/>
                  <a:t>Complicated</a:t>
                </a:r>
              </a:p>
              <a:p>
                <a:pPr lvl="2"/>
                <a:r>
                  <a:rPr lang="en-US" dirty="0"/>
                  <a:t>Diagram</a:t>
                </a:r>
              </a:p>
              <a:p>
                <a:pPr lvl="2"/>
                <a:r>
                  <a:rPr lang="en-US" dirty="0" err="1"/>
                  <a:t>Ustar</a:t>
                </a:r>
                <a:r>
                  <a:rPr lang="en-US" dirty="0"/>
                  <a:t> from 3-point forward 1</a:t>
                </a:r>
                <a:r>
                  <a:rPr lang="en-US" baseline="30000" dirty="0"/>
                  <a:t>st</a:t>
                </a:r>
                <a:r>
                  <a:rPr lang="en-US" dirty="0"/>
                  <a:t> difference (h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Simpler and just as accurate!</a:t>
                </a:r>
              </a:p>
              <a:p>
                <a:pPr lvl="2"/>
                <a:r>
                  <a:rPr lang="en-US" dirty="0"/>
                  <a:t>Derivation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using central 2</a:t>
                </a:r>
                <a:r>
                  <a:rPr lang="en-US" baseline="30000" dirty="0"/>
                  <a:t>nd</a:t>
                </a:r>
                <a:r>
                  <a:rPr lang="en-US" dirty="0"/>
                  <a:t> difference</a:t>
                </a:r>
              </a:p>
              <a:p>
                <a:r>
                  <a:rPr lang="en-US" dirty="0"/>
                  <a:t>O(h</a:t>
                </a:r>
                <a:r>
                  <a:rPr lang="en-US" baseline="30000" dirty="0"/>
                  <a:t>2</a:t>
                </a:r>
                <a:r>
                  <a:rPr lang="en-US" dirty="0"/>
                  <a:t>)! We thought…</a:t>
                </a:r>
              </a:p>
              <a:p>
                <a:r>
                  <a:rPr lang="en-US" dirty="0"/>
                  <a:t>Various tests</a:t>
                </a:r>
              </a:p>
              <a:p>
                <a:pPr lvl="1"/>
                <a:r>
                  <a:rPr lang="en-US" dirty="0"/>
                  <a:t>All good except 2</a:t>
                </a:r>
                <a:r>
                  <a:rPr lang="en-US" baseline="30000" dirty="0"/>
                  <a:t>nd</a:t>
                </a:r>
                <a:r>
                  <a:rPr lang="en-US" dirty="0"/>
                  <a:t> difference…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6EFA-7C6B-F0A6-77F7-6A0BC7C3F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41858"/>
                <a:ext cx="9603275" cy="3450613"/>
              </a:xfrm>
              <a:blipFill>
                <a:blip r:embed="rId2"/>
                <a:stretch>
                  <a:fillRect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2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A967-1EDB-B56E-9161-B329932F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difference not converging to correct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C843-E9D3-4F3A-E0D8-14BFFCDA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Ughost</a:t>
            </a:r>
            <a:r>
              <a:rPr lang="en-US" dirty="0"/>
              <a:t> -&gt; correct U-value O(h</a:t>
            </a:r>
            <a:r>
              <a:rPr lang="en-US" baseline="30000" dirty="0"/>
              <a:t>2</a:t>
            </a:r>
            <a:r>
              <a:rPr lang="en-US" dirty="0"/>
              <a:t>)… but: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Doesn’t converge to the correct value (off by asymptotic error constant).</a:t>
            </a:r>
          </a:p>
          <a:p>
            <a:pPr marL="0" indent="0">
              <a:buNone/>
            </a:pPr>
            <a:r>
              <a:rPr lang="en-US" dirty="0"/>
              <a:t>This means we need O(h</a:t>
            </a:r>
            <a:r>
              <a:rPr lang="en-US" baseline="30000" dirty="0"/>
              <a:t>4</a:t>
            </a:r>
            <a:r>
              <a:rPr lang="en-US" dirty="0"/>
              <a:t>)-accurate Ug to be able to get O(h</a:t>
            </a:r>
            <a:r>
              <a:rPr lang="en-US" baseline="30000" dirty="0"/>
              <a:t>2</a:t>
            </a:r>
            <a:r>
              <a:rPr lang="en-US" dirty="0"/>
              <a:t>) accurate </a:t>
            </a:r>
            <a:r>
              <a:rPr lang="en-US" dirty="0" err="1"/>
              <a:t>Uxx</a:t>
            </a:r>
            <a:r>
              <a:rPr lang="en-US" dirty="0"/>
              <a:t> (which implies O(h</a:t>
            </a:r>
            <a:r>
              <a:rPr lang="en-US" baseline="30000" dirty="0"/>
              <a:t>2</a:t>
            </a:r>
            <a:r>
              <a:rPr lang="en-US" dirty="0"/>
              <a:t>) eigenvalues)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EF59F0-7B07-1EDC-B6A3-11FEBA75E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26862"/>
              </p:ext>
            </p:extLst>
          </p:nvPr>
        </p:nvGraphicFramePr>
        <p:xfrm>
          <a:off x="3073400" y="1676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3400" y="1676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F7FC5-88E6-FC37-D82E-349A4DB2081C}"/>
                  </a:ext>
                </a:extLst>
              </p:cNvPr>
              <p:cNvSpPr txBox="1"/>
              <p:nvPr/>
            </p:nvSpPr>
            <p:spPr>
              <a:xfrm>
                <a:off x="2420981" y="2725635"/>
                <a:ext cx="5129349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𝑈𝑥𝑥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F7FC5-88E6-FC37-D82E-349A4DB20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81" y="2725635"/>
                <a:ext cx="5129349" cy="449162"/>
              </a:xfrm>
              <a:prstGeom prst="rect">
                <a:avLst/>
              </a:prstGeom>
              <a:blipFill>
                <a:blip r:embed="rId4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8322-47AB-213D-CAB2-A0E9B94A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experimental O(h)?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6C0D9-4F41-7177-1945-8B5D5653E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So: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𝑈𝑥𝑥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this is exact on a square since </a:t>
                </a:r>
                <a:r>
                  <a:rPr lang="en-US" dirty="0" err="1"/>
                  <a:t>Ux</a:t>
                </a:r>
                <a:r>
                  <a:rPr lang="en-US" dirty="0"/>
                  <a:t> and Uy are horizontal or vertical, so 2ah = 0 in that case.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6C0D9-4F41-7177-1945-8B5D5653E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45A5-2F3A-97FA-6936-3725273C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side note on other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E5EC-0449-111E-4251-6BD434CC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drop finitely many other cases, then the convergence should still be the same for sufficient granularity. </a:t>
            </a:r>
          </a:p>
          <a:p>
            <a:r>
              <a:rPr lang="en-US" dirty="0"/>
              <a:t>Never got to the point where I could test this due to issues on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23486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D75-6E51-0C27-084B-E57CE115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12CA-0E80-A72D-0D65-379A443D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Approximate </a:t>
            </a:r>
            <a:r>
              <a:rPr lang="en-US" dirty="0" err="1"/>
              <a:t>Ughost</a:t>
            </a:r>
            <a:r>
              <a:rPr lang="en-US" dirty="0"/>
              <a:t> via scheme 2 but with O(h</a:t>
            </a:r>
            <a:r>
              <a:rPr lang="en-US" baseline="30000" dirty="0"/>
              <a:t>4</a:t>
            </a:r>
            <a:r>
              <a:rPr lang="en-US" dirty="0"/>
              <a:t>) approximations of </a:t>
            </a:r>
            <a:r>
              <a:rPr lang="en-US" dirty="0" err="1"/>
              <a:t>Ux</a:t>
            </a:r>
            <a:r>
              <a:rPr lang="en-US" dirty="0"/>
              <a:t> and Uy</a:t>
            </a:r>
          </a:p>
          <a:p>
            <a:r>
              <a:rPr lang="en-US" dirty="0"/>
              <a:t>Use </a:t>
            </a:r>
            <a:r>
              <a:rPr lang="en-US" dirty="0" err="1"/>
              <a:t>Ughost</a:t>
            </a:r>
            <a:r>
              <a:rPr lang="en-US" dirty="0"/>
              <a:t> to artificially meet the boundary condition “exactly” (up to some epsilon regardless of granularity)</a:t>
            </a:r>
          </a:p>
          <a:p>
            <a:pPr lvl="1"/>
            <a:r>
              <a:rPr lang="en-US" dirty="0"/>
              <a:t>Impossible!? If we are only able to </a:t>
            </a:r>
            <a:r>
              <a:rPr lang="en-US" i="1" dirty="0"/>
              <a:t>approximate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and Uy at the boundary, the exactness achievable in 0-D cannot be done here</a:t>
            </a:r>
          </a:p>
          <a:p>
            <a:pPr lvl="1"/>
            <a:r>
              <a:rPr lang="en-US" dirty="0"/>
              <a:t>(Unless we take </a:t>
            </a:r>
            <a:r>
              <a:rPr lang="en-US" dirty="0" err="1"/>
              <a:t>eigenfuctions</a:t>
            </a:r>
            <a:r>
              <a:rPr lang="en-US" dirty="0"/>
              <a:t> as a given and calculate exact </a:t>
            </a:r>
            <a:r>
              <a:rPr lang="en-US" dirty="0" err="1"/>
              <a:t>Ux</a:t>
            </a:r>
            <a:r>
              <a:rPr lang="en-US" dirty="0"/>
              <a:t> and Uy, which defeats the purpose)</a:t>
            </a:r>
          </a:p>
          <a:p>
            <a:r>
              <a:rPr lang="en-US" dirty="0"/>
              <a:t>Use </a:t>
            </a:r>
            <a:r>
              <a:rPr lang="en-US" dirty="0" err="1"/>
              <a:t>Ustar</a:t>
            </a:r>
            <a:r>
              <a:rPr lang="en-US" dirty="0"/>
              <a:t> method with O(h</a:t>
            </a:r>
            <a:r>
              <a:rPr lang="en-US" baseline="30000" dirty="0"/>
              <a:t>4</a:t>
            </a:r>
            <a:r>
              <a:rPr lang="en-US" dirty="0"/>
              <a:t>) accuracy and </a:t>
            </a:r>
            <a:r>
              <a:rPr lang="en-US" i="1" dirty="0"/>
              <a:t>quartic</a:t>
            </a:r>
            <a:r>
              <a:rPr lang="en-US" dirty="0"/>
              <a:t> fit to find </a:t>
            </a:r>
            <a:r>
              <a:rPr lang="en-US" dirty="0" err="1"/>
              <a:t>Ughost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Shouldn’t be any better than (1)</a:t>
            </a:r>
          </a:p>
        </p:txBody>
      </p:sp>
    </p:spTree>
    <p:extLst>
      <p:ext uri="{BB962C8B-B14F-4D97-AF65-F5344CB8AC3E}">
        <p14:creationId xmlns:p14="http://schemas.microsoft.com/office/powerpoint/2010/main" val="34552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D046-1EE8-E6DA-5664-75F777D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Reinvestigating 0-D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79CF-3323-ECCA-8685-4B29B9B0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about 0-D? Why can we get O(h</a:t>
            </a:r>
            <a:r>
              <a:rPr lang="en-US" baseline="30000" dirty="0"/>
              <a:t>2</a:t>
            </a:r>
            <a:r>
              <a:rPr lang="en-US" dirty="0"/>
              <a:t>) on an arbitrary region?</a:t>
            </a:r>
          </a:p>
          <a:p>
            <a:r>
              <a:rPr lang="en-US" dirty="0"/>
              <a:t>Exact knowledge of distance to boundary leads to O(h</a:t>
            </a:r>
            <a:r>
              <a:rPr lang="en-US" baseline="30000" dirty="0"/>
              <a:t>2</a:t>
            </a:r>
            <a:r>
              <a:rPr lang="en-US" dirty="0"/>
              <a:t>) eigenvalues for ALMOST any shape.</a:t>
            </a:r>
          </a:p>
          <a:p>
            <a:pPr lvl="1"/>
            <a:r>
              <a:rPr lang="en-US" dirty="0"/>
              <a:t>Scheme drawing</a:t>
            </a:r>
          </a:p>
          <a:p>
            <a:pPr lvl="1"/>
            <a:r>
              <a:rPr lang="en-US" dirty="0"/>
              <a:t>Counterexample</a:t>
            </a:r>
          </a:p>
          <a:p>
            <a:pPr lvl="2"/>
            <a:r>
              <a:rPr lang="en-US" dirty="0"/>
              <a:t>We can construct a boundary that is fractal in nature (or oscillates infinitely, or infinitely erratic)</a:t>
            </a:r>
          </a:p>
          <a:p>
            <a:pPr lvl="3"/>
            <a:r>
              <a:rPr lang="en-US" dirty="0"/>
              <a:t>Ex: Koch Curve</a:t>
            </a:r>
          </a:p>
          <a:p>
            <a:pPr lvl="2"/>
            <a:r>
              <a:rPr lang="en-US" dirty="0"/>
              <a:t>Will never converge because of shared points in concave regions</a:t>
            </a:r>
          </a:p>
          <a:p>
            <a:pPr lvl="2"/>
            <a:r>
              <a:rPr lang="en-US" dirty="0"/>
              <a:t>Admittedly, this isn’t particularly useful.</a:t>
            </a:r>
          </a:p>
          <a:p>
            <a:pPr lvl="2"/>
            <a:r>
              <a:rPr lang="en-US" dirty="0"/>
              <a:t>Applies to 0-N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D6BDE-ACAB-A969-9ECF-B64CE040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32" y="-1922"/>
            <a:ext cx="5113786" cy="17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7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951E-A55E-F9D1-220E-2B46F26F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3896-3C42-718D-A3F2-95888CD3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0-D O(h</a:t>
            </a:r>
            <a:r>
              <a:rPr lang="en-US" baseline="30000" dirty="0"/>
              <a:t>2</a:t>
            </a:r>
            <a:r>
              <a:rPr lang="en-US" dirty="0"/>
              <a:t>) is obtainable on almost all shapes.</a:t>
            </a:r>
          </a:p>
          <a:p>
            <a:r>
              <a:rPr lang="en-US" dirty="0"/>
              <a:t>0-N O(h) is obtainable on almost all shapes.</a:t>
            </a:r>
          </a:p>
          <a:p>
            <a:r>
              <a:rPr lang="en-US" dirty="0"/>
              <a:t>0-N O(h</a:t>
            </a:r>
            <a:r>
              <a:rPr lang="en-US" baseline="30000" dirty="0"/>
              <a:t>2</a:t>
            </a:r>
            <a:r>
              <a:rPr lang="en-US" dirty="0"/>
              <a:t>) is obtainable on regions whose edges fall on a grid.</a:t>
            </a:r>
          </a:p>
          <a:p>
            <a:r>
              <a:rPr lang="en-US" dirty="0"/>
              <a:t>0-N O(h</a:t>
            </a:r>
            <a:r>
              <a:rPr lang="en-US" baseline="30000" dirty="0"/>
              <a:t>2</a:t>
            </a:r>
            <a:r>
              <a:rPr lang="en-US" dirty="0"/>
              <a:t>) on an arbitrary region will require O(h</a:t>
            </a:r>
            <a:r>
              <a:rPr lang="en-US" baseline="30000" dirty="0"/>
              <a:t>4</a:t>
            </a:r>
            <a:r>
              <a:rPr lang="en-US" dirty="0"/>
              <a:t>)-accurate approximations of </a:t>
            </a:r>
            <a:r>
              <a:rPr lang="en-US" dirty="0" err="1"/>
              <a:t>Ughost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8944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</TotalTime>
  <Words>603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Gallery</vt:lpstr>
      <vt:lpstr>MathType 7.0 Equation</vt:lpstr>
      <vt:lpstr>Experimenting with different schemes for 0-N boundary condition in numerical approximation of the Laplacian on an arbitrary region</vt:lpstr>
      <vt:lpstr>the problem</vt:lpstr>
      <vt:lpstr>The quest for 0-N on an arbitrary region</vt:lpstr>
      <vt:lpstr>2nd difference not converging to correct value</vt:lpstr>
      <vt:lpstr>What about the experimental O(h)?</vt:lpstr>
      <vt:lpstr>A quick side note on other cases</vt:lpstr>
      <vt:lpstr>Potential schemes</vt:lpstr>
      <vt:lpstr>Reinvestigating 0-D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Experimenting with different schemes for 0-N boundary condition in numerical approximation of the Laplacian on an arbitrary region</dc:title>
  <dc:creator>Scott Alter</dc:creator>
  <cp:lastModifiedBy>Scott Alter</cp:lastModifiedBy>
  <cp:revision>2</cp:revision>
  <dcterms:created xsi:type="dcterms:W3CDTF">2023-04-27T15:14:25Z</dcterms:created>
  <dcterms:modified xsi:type="dcterms:W3CDTF">2023-04-27T18:13:00Z</dcterms:modified>
</cp:coreProperties>
</file>