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0"/>
  </p:notesMasterIdLst>
  <p:sldIdLst>
    <p:sldId id="342" r:id="rId4"/>
    <p:sldId id="347" r:id="rId5"/>
    <p:sldId id="337" r:id="rId6"/>
    <p:sldId id="340" r:id="rId7"/>
    <p:sldId id="339" r:id="rId8"/>
    <p:sldId id="34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A1124"/>
    <a:srgbClr val="8BC167"/>
    <a:srgbClr val="0070C0"/>
    <a:srgbClr val="81DEFF"/>
    <a:srgbClr val="CDA6E8"/>
    <a:srgbClr val="AC69D9"/>
    <a:srgbClr val="00B0F0"/>
    <a:srgbClr val="080808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8" autoAdjust="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9D61D-91AE-40F7-B77B-02438E4A2E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A223A-6D98-426D-BCDE-0C0B24B696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9A0C-454D-4A38-9253-969FB1F308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BFCC-5BAF-4578-AB85-3A93D37CE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9A0C-454D-4A38-9253-969FB1F308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BFCC-5BAF-4578-AB85-3A93D37CE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9A0C-454D-4A38-9253-969FB1F308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BFCC-5BAF-4578-AB85-3A93D37CE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B3F2F7-D8C9-4E43-8D7C-873B3821DA85}" type="datetime1">
              <a:rPr lang="zh-CN" altLang="en-US"/>
            </a:fld>
            <a:endParaRPr lang="zh-CN" altLang="en-US" sz="1865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49A5DF-8B1F-43DD-BA44-60E67D5F9AA0}" type="slidenum">
              <a:rPr lang="zh-CN" altLang="en-US"/>
            </a:fld>
            <a:endParaRPr lang="zh-CN" altLang="en-US" sz="1865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pPr defTabSz="12338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pPr defTabSz="12338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pPr defTabSz="12338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pPr defTabSz="12338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pPr defTabSz="12338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pPr defTabSz="12338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pPr defTabSz="12338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9A0C-454D-4A38-9253-969FB1F308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BFCC-5BAF-4578-AB85-3A93D37CE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pPr defTabSz="12338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pPr defTabSz="12338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pPr defTabSz="12338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pPr defTabSz="12338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33805"/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46065"/>
            <a:ext cx="10990729" cy="752476"/>
          </a:xfrm>
          <a:prstGeom prst="rect">
            <a:avLst/>
          </a:prstGeom>
        </p:spPr>
        <p:txBody>
          <a:bodyPr/>
          <a:lstStyle>
            <a:lvl1pPr>
              <a:defRPr sz="2665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Titelmasterformat durch Klicken bearbeiten</a:t>
            </a: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31067" y="6537792"/>
            <a:ext cx="2844800" cy="238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5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defTabSz="1233805" fontAlgn="base">
              <a:spcBef>
                <a:spcPct val="0"/>
              </a:spcBef>
              <a:spcAft>
                <a:spcPct val="0"/>
              </a:spcAft>
            </a:pPr>
            <a:fld id="{8BCAF268-DE29-4637-9F41-5C6676AC37D3}" type="slidenum">
              <a:rPr lang="en-US" altLang="zh-CN" smtClean="0">
                <a:solidFill>
                  <a:srgbClr val="000000">
                    <a:tint val="75000"/>
                  </a:srgbClr>
                </a:solidFill>
              </a:rPr>
            </a:fld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9A0C-454D-4A38-9253-969FB1F308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BFCC-5BAF-4578-AB85-3A93D37CE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9A0C-454D-4A38-9253-969FB1F308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BFCC-5BAF-4578-AB85-3A93D37CE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9A0C-454D-4A38-9253-969FB1F308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BFCC-5BAF-4578-AB85-3A93D37CE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9A0C-454D-4A38-9253-969FB1F308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BFCC-5BAF-4578-AB85-3A93D37CE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9A0C-454D-4A38-9253-969FB1F308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BFCC-5BAF-4578-AB85-3A93D37CE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9A0C-454D-4A38-9253-969FB1F308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BFCC-5BAF-4578-AB85-3A93D37CE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9A0C-454D-4A38-9253-969FB1F308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BFCC-5BAF-4578-AB85-3A93D37CE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9A0C-454D-4A38-9253-969FB1F308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BFCC-5BAF-4578-AB85-3A93D37CEE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如果不能提供更优的背景图，可以使用企业云视听的背景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运营内容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所有运营的图片：按照</a:t>
            </a:r>
            <a:r>
              <a:rPr lang="en-US" altLang="zh-CN"/>
              <a:t>16</a:t>
            </a:r>
            <a:r>
              <a:rPr lang="zh-CN" altLang="en-US"/>
              <a:t>：</a:t>
            </a:r>
            <a:r>
              <a:rPr lang="en-US" altLang="zh-CN"/>
              <a:t>9</a:t>
            </a:r>
            <a:r>
              <a:rPr lang="zh-CN" altLang="en-US"/>
              <a:t>调整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2756535" y="534670"/>
            <a:ext cx="9329420" cy="5922645"/>
            <a:chOff x="-314" y="-149"/>
            <a:chExt cx="19828" cy="110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314" y="-149"/>
              <a:ext cx="19828" cy="1109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" y="1089"/>
              <a:ext cx="18705" cy="9602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5" y="2576830"/>
            <a:ext cx="2343150" cy="26568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7035" y="202628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没有历史的时候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" y="1174750"/>
            <a:ext cx="376174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5985" y="50863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所有页面：有明显的三态设计，参考企鹅云视听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" y="53975"/>
            <a:ext cx="12000230" cy="67500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01990" y="4469130"/>
            <a:ext cx="2289175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简介： </a:t>
            </a:r>
            <a:r>
              <a:rPr lang="en-US" altLang="zh-CN"/>
              <a:t>xxxxxx ,   </a:t>
            </a:r>
            <a:r>
              <a:rPr lang="zh-CN" altLang="en-US" b="1" u="sng">
                <a:solidFill>
                  <a:schemeClr val="tx2">
                    <a:lumMod val="20000"/>
                    <a:lumOff val="80000"/>
                  </a:schemeClr>
                </a:solidFill>
              </a:rPr>
              <a:t>更多</a:t>
            </a:r>
            <a:endParaRPr lang="zh-CN" altLang="en-US" b="1" u="sng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7205" y="5937885"/>
            <a:ext cx="6863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点击：更多， 从左侧向右滑出毛玻璃效果的背景图，并显示详情，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再次点击：向左滑出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0240" y="1334770"/>
            <a:ext cx="7384415" cy="4425950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详细介绍的文字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95985" y="508635"/>
            <a:ext cx="5772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我的： 未绑定微信时候跳转，已绑定的，跳转 我的收藏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" y="975360"/>
            <a:ext cx="10120630" cy="5692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WPS 演示</Application>
  <PresentationFormat>宽屏</PresentationFormat>
  <Paragraphs>21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自定义设计方案</vt:lpstr>
      <vt:lpstr>背景图</vt:lpstr>
      <vt:lpstr>背景图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stone</cp:lastModifiedBy>
  <cp:revision>373</cp:revision>
  <dcterms:created xsi:type="dcterms:W3CDTF">2017-07-26T09:57:00Z</dcterms:created>
  <dcterms:modified xsi:type="dcterms:W3CDTF">2018-09-18T09:40:13Z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