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299" r:id="rId2"/>
    <p:sldId id="508" r:id="rId3"/>
    <p:sldId id="50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3" r:id="rId13"/>
    <p:sldId id="521" r:id="rId14"/>
    <p:sldId id="522" r:id="rId15"/>
  </p:sldIdLst>
  <p:sldSz cx="9144000" cy="6858000" type="screen4x3"/>
  <p:notesSz cx="6858000" cy="97345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0" autoAdjust="0"/>
  </p:normalViewPr>
  <p:slideViewPr>
    <p:cSldViewPr>
      <p:cViewPr varScale="1">
        <p:scale>
          <a:sx n="63" d="100"/>
          <a:sy n="63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CF03F06-E079-4B90-B64E-DD0747EECE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0250"/>
            <a:ext cx="48688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24388"/>
            <a:ext cx="50292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2AA88E9-BCD7-4EAE-B934-D18A83C133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17631A7-4C58-4868-A4FA-DEC8FE357332}" type="slidenum">
              <a:rPr lang="en-GB" smtClean="0">
                <a:latin typeface="Tahoma" pitchFamily="34" charset="0"/>
              </a:rPr>
              <a:pPr eaLnBrk="1" hangingPunct="1"/>
              <a:t>1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7061CE4-B2A8-4247-A49D-B0B2326F78D0}" type="slidenum">
              <a:rPr lang="en-GB" smtClean="0">
                <a:latin typeface="Tahoma" pitchFamily="34" charset="0"/>
              </a:rPr>
              <a:pPr eaLnBrk="1" hangingPunct="1"/>
              <a:t>10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289638-E997-4B61-8194-D8200CA1FF4D}" type="slidenum">
              <a:rPr lang="en-GB" smtClean="0">
                <a:latin typeface="Tahoma" pitchFamily="34" charset="0"/>
              </a:rPr>
              <a:pPr eaLnBrk="1" hangingPunct="1"/>
              <a:t>11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C4144C2-D540-4B50-949F-689E95D6AB0C}" type="slidenum">
              <a:rPr lang="en-GB" smtClean="0">
                <a:latin typeface="Tahoma" pitchFamily="34" charset="0"/>
              </a:rPr>
              <a:pPr eaLnBrk="1" hangingPunct="1"/>
              <a:t>13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DF9DEE-5245-469A-95AE-F0DEFB5A897A}" type="slidenum">
              <a:rPr lang="en-GB" smtClean="0">
                <a:latin typeface="Tahoma" pitchFamily="34" charset="0"/>
              </a:rPr>
              <a:pPr eaLnBrk="1" hangingPunct="1"/>
              <a:t>14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7D283FA-D360-489F-9D0A-A456589FDFE5}" type="slidenum">
              <a:rPr lang="en-GB" smtClean="0">
                <a:latin typeface="Tahoma" pitchFamily="34" charset="0"/>
              </a:rPr>
              <a:pPr eaLnBrk="1" hangingPunct="1"/>
              <a:t>2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B2381A-FDA5-4D5F-AB77-D8A619A79C05}" type="slidenum">
              <a:rPr lang="en-GB" smtClean="0">
                <a:latin typeface="Tahoma" pitchFamily="34" charset="0"/>
              </a:rPr>
              <a:pPr eaLnBrk="1" hangingPunct="1"/>
              <a:t>3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31BD5D-3104-4148-B5DB-5B725B6BAF42}" type="slidenum">
              <a:rPr lang="en-GB" smtClean="0">
                <a:latin typeface="Tahoma" pitchFamily="34" charset="0"/>
              </a:rPr>
              <a:pPr eaLnBrk="1" hangingPunct="1"/>
              <a:t>4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2C0277-9CF4-47DD-8113-9533E57CA1D1}" type="slidenum">
              <a:rPr lang="en-GB" smtClean="0">
                <a:latin typeface="Tahoma" pitchFamily="34" charset="0"/>
              </a:rPr>
              <a:pPr eaLnBrk="1" hangingPunct="1"/>
              <a:t>5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CDABFB3-EFAA-4E33-A797-9A82C66F1DFB}" type="slidenum">
              <a:rPr lang="en-GB" smtClean="0">
                <a:latin typeface="Tahoma" pitchFamily="34" charset="0"/>
              </a:rPr>
              <a:pPr eaLnBrk="1" hangingPunct="1"/>
              <a:t>6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C8A8829-339E-4DA6-BD49-F0563DB4587A}" type="slidenum">
              <a:rPr lang="en-GB" smtClean="0">
                <a:latin typeface="Tahoma" pitchFamily="34" charset="0"/>
              </a:rPr>
              <a:pPr eaLnBrk="1" hangingPunct="1"/>
              <a:t>7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C6C66CE-F3C3-4EF4-B280-B5A9BB383F5C}" type="slidenum">
              <a:rPr lang="en-GB" smtClean="0">
                <a:latin typeface="Tahoma" pitchFamily="34" charset="0"/>
              </a:rPr>
              <a:pPr eaLnBrk="1" hangingPunct="1"/>
              <a:t>8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8C1B72-15E9-4F2D-8673-2BEFB1DF5323}" type="slidenum">
              <a:rPr lang="en-GB" smtClean="0">
                <a:latin typeface="Tahoma" pitchFamily="34" charset="0"/>
              </a:rPr>
              <a:pPr eaLnBrk="1" hangingPunct="1"/>
              <a:t>9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362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362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733D4E17-B711-463D-9C94-422FAB61B1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2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E0E63-4FC1-4D9B-81DE-722D449850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0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 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4379-DD56-4B35-A06C-63DCDDC758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2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5603-4818-4ABE-A42E-A365D3A42E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1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8BF69-98AF-4C91-A62C-00B006FB20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3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6375A-9836-4581-B15D-447B76525B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05BE-187E-40FC-AD80-9405BCB167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7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E2EE-023C-48B6-BC12-1BB8FAA05D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6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C8571-EEF8-4E74-91FC-43D96DB9F2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8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D16C8-5323-4990-A74E-4810951745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2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16822-4855-420D-9F36-D3DA937C2D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2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4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352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352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January 2012</a:t>
            </a:r>
            <a:endParaRPr lang="en-GB"/>
          </a:p>
        </p:txBody>
      </p:sp>
      <p:sp>
        <p:nvSpPr>
          <p:cNvPr id="7352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 dirty="0" smtClean="0"/>
              <a:t>Unit 20 JavaScript Lesson 1</a:t>
            </a:r>
            <a:endParaRPr lang="en-GB" dirty="0"/>
          </a:p>
        </p:txBody>
      </p:sp>
      <p:sp>
        <p:nvSpPr>
          <p:cNvPr id="7352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C542319-FF55-483F-A381-7EF733098C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</a:rPr>
              <a:t>BTEC National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2997200"/>
            <a:ext cx="4013200" cy="1249363"/>
          </a:xfrm>
        </p:spPr>
        <p:txBody>
          <a:bodyPr/>
          <a:lstStyle/>
          <a:p>
            <a:pPr eaLnBrk="1" hangingPunct="1"/>
            <a:r>
              <a:rPr lang="en-GB" sz="2000" dirty="0" smtClean="0"/>
              <a:t>Unit 20 (BTEC National Unit 20)</a:t>
            </a:r>
          </a:p>
          <a:p>
            <a:pPr eaLnBrk="1" hangingPunct="1"/>
            <a:r>
              <a:rPr lang="en-GB" sz="1400" dirty="0" smtClean="0"/>
              <a:t>Client Side Customisation of Web pages</a:t>
            </a:r>
          </a:p>
          <a:p>
            <a:pPr eaLnBrk="1" hangingPunct="1"/>
            <a:r>
              <a:rPr lang="en-GB" sz="1600" b="1" dirty="0" smtClean="0"/>
              <a:t>JavaScript Lesson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7ED7E74-1E92-4521-A977-C46D4D0F7629}" type="slidenum">
              <a:rPr lang="en-GB" smtClean="0">
                <a:solidFill>
                  <a:schemeClr val="bg1"/>
                </a:solidFill>
              </a:rPr>
              <a:pPr eaLnBrk="1" hangingPunct="1"/>
              <a:t>10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Statements and operators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Assignment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var num1 = 1;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var num2 = 2;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var result = num1 + num2 ;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Joining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var string1 = ‘Sheffield’;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var string2 = ‘College’;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var result = string1 + “  “ + string2 ;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2346F35-1F7D-42F7-84C6-A7B38A691414}" type="slidenum">
              <a:rPr lang="en-GB" smtClean="0">
                <a:solidFill>
                  <a:schemeClr val="bg1"/>
                </a:solidFill>
              </a:rPr>
              <a:pPr eaLnBrk="1" hangingPunct="1"/>
              <a:t>11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43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Dialog boxes</a:t>
            </a:r>
            <a:br>
              <a:rPr lang="en-GB" sz="3200" smtClean="0"/>
            </a:br>
            <a:r>
              <a:rPr lang="en-GB" sz="3200" smtClean="0"/>
              <a:t>(window object methods)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alert()</a:t>
            </a:r>
          </a:p>
          <a:p>
            <a:pPr lvl="1" eaLnBrk="1" hangingPunct="1"/>
            <a:r>
              <a:rPr lang="en-GB" sz="2000" smtClean="0"/>
              <a:t>alert (“ here is a message”);</a:t>
            </a:r>
          </a:p>
          <a:p>
            <a:pPr eaLnBrk="1" hangingPunct="1"/>
            <a:r>
              <a:rPr lang="en-GB" sz="2400" smtClean="0"/>
              <a:t>confirm()</a:t>
            </a:r>
          </a:p>
          <a:p>
            <a:pPr lvl="1" eaLnBrk="1" hangingPunct="1"/>
            <a:r>
              <a:rPr lang="en-GB" sz="2000" smtClean="0"/>
              <a:t>var response = confirm (“Do you want fries?”);</a:t>
            </a:r>
          </a:p>
          <a:p>
            <a:pPr lvl="1" eaLnBrk="1" hangingPunct="1"/>
            <a:r>
              <a:rPr lang="en-GB" sz="2000" smtClean="0"/>
              <a:t>alert (response);</a:t>
            </a:r>
          </a:p>
          <a:p>
            <a:pPr eaLnBrk="1" hangingPunct="1"/>
            <a:r>
              <a:rPr lang="en-GB" sz="2400" smtClean="0"/>
              <a:t>prompt ()</a:t>
            </a:r>
          </a:p>
          <a:p>
            <a:pPr lvl="1" eaLnBrk="1" hangingPunct="1"/>
            <a:r>
              <a:rPr lang="en-GB" sz="2000" smtClean="0"/>
              <a:t>var response = prompt (“Enter password”,”password”);</a:t>
            </a:r>
          </a:p>
          <a:p>
            <a:pPr lvl="1" eaLnBrk="1" hangingPunct="1"/>
            <a:r>
              <a:rPr lang="en-GB" sz="2000" smtClean="0"/>
              <a:t>alert (response);</a:t>
            </a:r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Unit 20 JavaScript Lesson 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D5603-4818-4ABE-A42E-A365D3A42E0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722312" y="332656"/>
            <a:ext cx="7924800" cy="722784"/>
          </a:xfrm>
        </p:spPr>
        <p:txBody>
          <a:bodyPr/>
          <a:lstStyle/>
          <a:p>
            <a:pPr eaLnBrk="1" hangingPunct="1"/>
            <a:r>
              <a:rPr lang="en-GB" sz="3200" dirty="0" smtClean="0"/>
              <a:t>Comparison Operators</a:t>
            </a:r>
          </a:p>
        </p:txBody>
      </p:sp>
      <p:sp>
        <p:nvSpPr>
          <p:cNvPr id="9" name="AutoShape 2"/>
          <p:cNvSpPr txBox="1">
            <a:spLocks noChangeArrowheads="1"/>
          </p:cNvSpPr>
          <p:nvPr/>
        </p:nvSpPr>
        <p:spPr bwMode="auto">
          <a:xfrm>
            <a:off x="1181552" y="5218856"/>
            <a:ext cx="6180956" cy="864096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2400" dirty="0" smtClean="0"/>
              <a:t>Used in ‘IF’ statements always return TRUE or FALSE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38200" y="134076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&gt;			greater than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&lt;			less than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&gt;=		greater than or equal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&lt;=		less than or equal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== 		equal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!= 		NOT equal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&amp;&amp;		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||			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436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8442C9-1E00-4C1E-9448-7A0562F5F01D}" type="slidenum">
              <a:rPr lang="en-GB" smtClean="0">
                <a:solidFill>
                  <a:schemeClr val="bg1"/>
                </a:solidFill>
              </a:rPr>
              <a:pPr eaLnBrk="1" hangingPunct="1"/>
              <a:t>13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Conditional statements</a:t>
            </a:r>
            <a:br>
              <a:rPr lang="en-GB" sz="3200" smtClean="0"/>
            </a:br>
            <a:r>
              <a:rPr lang="en-GB" sz="3200" smtClean="0"/>
              <a:t>if statement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chemeClr val="hlink"/>
                </a:solidFill>
              </a:rPr>
              <a:t>Basic syntax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if (condition) {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statements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solidFill>
                  <a:schemeClr val="hlink"/>
                </a:solidFill>
              </a:rPr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if (choice==1) {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alert (“choice is 1”);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}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943CECA-7FCC-4955-9167-BB816F538DF7}" type="slidenum">
              <a:rPr lang="en-GB" smtClean="0">
                <a:solidFill>
                  <a:schemeClr val="bg1"/>
                </a:solidFill>
              </a:rPr>
              <a:pPr eaLnBrk="1" hangingPunct="1"/>
              <a:t>14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Classwork/Homework 1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 a page outlining the 3 ways in which JavaScript can be incorporated into a web page. Illustrate with screen shots of examples you have written yourself.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FB54C19-A12F-426B-AC3F-1250522209B6}" type="slidenum">
              <a:rPr lang="en-GB" smtClean="0">
                <a:solidFill>
                  <a:schemeClr val="bg1"/>
                </a:solidFill>
              </a:rPr>
              <a:pPr eaLnBrk="1" hangingPunct="1"/>
              <a:t>2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Lesson 1 outline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1800" smtClean="0"/>
              <a:t>Future assessment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Introduction to JavaScript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Typical uses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Activities 1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Examples 1 to 4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Notes on JavaScript activities 1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Features of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Ways of embedding JavaScript in a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Variables and basic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Statements and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Dialog boxes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JavaScript Homework 1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lvl="1" eaLnBrk="1" hangingPunct="1">
              <a:lnSpc>
                <a:spcPct val="90000"/>
              </a:lnSpc>
            </a:pPr>
            <a:endParaRPr lang="en-GB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E581EE-216D-4A4F-8029-578CBBAE97F2}" type="slidenum">
              <a:rPr lang="en-GB" smtClean="0">
                <a:solidFill>
                  <a:schemeClr val="bg1"/>
                </a:solidFill>
              </a:rPr>
              <a:pPr eaLnBrk="1" hangingPunct="1"/>
              <a:t>3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Unit 20 content</a:t>
            </a:r>
            <a:endParaRPr lang="en-US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mtClean="0"/>
              <a:t>Understand the fundamentals of CSS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mtClean="0"/>
              <a:t>Understand the fundamentals of a chosen scripting language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mtClean="0"/>
              <a:t>Be able to control layout using CSS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mtClean="0"/>
              <a:t>Create an interactive web page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mtClean="0"/>
              <a:t>Test and review a web page</a:t>
            </a:r>
          </a:p>
          <a:p>
            <a:pPr marL="609600" indent="-609600"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1DCA9DB-1F98-49C7-ABA7-F9CC7BC615B5}" type="slidenum">
              <a:rPr lang="en-GB" smtClean="0">
                <a:solidFill>
                  <a:schemeClr val="bg1"/>
                </a:solidFill>
              </a:rPr>
              <a:pPr eaLnBrk="1" hangingPunct="1"/>
              <a:t>4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- introduction</a:t>
            </a:r>
            <a:endParaRPr lang="en-US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Widely used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Programs contain sets of instructions (program code) that are carried out when the software runs.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Built into web browsers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Originated with Netscape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announced in December 1995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Not to be confused with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Java, VBScript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JScript is the Microsoft version</a:t>
            </a:r>
          </a:p>
          <a:p>
            <a:pPr lvl="1" eaLnBrk="1" hangingPunct="1">
              <a:lnSpc>
                <a:spcPct val="90000"/>
              </a:lnSpc>
            </a:pP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endParaRPr lang="en-GB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7875FA-0F88-41D3-9E21-E120FBD53E6D}" type="slidenum">
              <a:rPr lang="en-GB" smtClean="0">
                <a:solidFill>
                  <a:schemeClr val="bg1"/>
                </a:solidFill>
              </a:rPr>
              <a:pPr eaLnBrk="1" hangingPunct="1"/>
              <a:t>5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- typical uses</a:t>
            </a:r>
            <a:endParaRPr lang="en-US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Validate form fields</a:t>
            </a:r>
          </a:p>
          <a:p>
            <a:pPr eaLnBrk="1" hangingPunct="1"/>
            <a:r>
              <a:rPr lang="en-GB" smtClean="0"/>
              <a:t>Set and retrieve web cookies</a:t>
            </a:r>
          </a:p>
          <a:p>
            <a:pPr eaLnBrk="1" hangingPunct="1"/>
            <a:r>
              <a:rPr lang="en-GB" smtClean="0"/>
              <a:t>Dynamically alter the appearance of a page element</a:t>
            </a:r>
          </a:p>
          <a:p>
            <a:pPr lvl="1" eaLnBrk="1" hangingPunct="1"/>
            <a:r>
              <a:rPr lang="en-GB" smtClean="0"/>
              <a:t>Eg can switch between stylesheets</a:t>
            </a:r>
          </a:p>
          <a:p>
            <a:pPr eaLnBrk="1" hangingPunct="1"/>
            <a:r>
              <a:rPr lang="en-GB" smtClean="0"/>
              <a:t>Hide and show elements</a:t>
            </a:r>
          </a:p>
          <a:p>
            <a:pPr eaLnBrk="1" hangingPunct="1"/>
            <a:r>
              <a:rPr lang="en-GB" smtClean="0"/>
              <a:t>Move elements around a page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402427A-ECDF-46A0-B5A6-3AC9CB0A9EA4}" type="slidenum">
              <a:rPr lang="en-GB" smtClean="0">
                <a:solidFill>
                  <a:schemeClr val="bg1"/>
                </a:solidFill>
              </a:rPr>
              <a:pPr eaLnBrk="1" hangingPunct="1"/>
              <a:t>6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– notes on activities 1</a:t>
            </a:r>
            <a:endParaRPr 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sz="2400" smtClean="0"/>
              <a:t>&lt;script&gt; tag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smtClean="0"/>
              <a:t>Used to embed JavaScript in html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&lt;script type="text/javascript"&gt;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Browser knows that content is not html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/>
              <a:t>text/javascript defines type of text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smtClean="0"/>
              <a:t>Can be embedded in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Head- see example 1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Body – see example 2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Placed in separate file – see example 3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GB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9BDD8F8-82C8-41FE-BFCC-A1361F473E22}" type="slidenum">
              <a:rPr lang="en-GB" smtClean="0">
                <a:solidFill>
                  <a:schemeClr val="bg1"/>
                </a:solidFill>
              </a:rPr>
              <a:pPr eaLnBrk="1" hangingPunct="1"/>
              <a:t>7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JavaScript – notes (cont’d)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sz="2400" smtClean="0"/>
              <a:t>var keyword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Used to declare variables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sz="2400" smtClean="0"/>
              <a:t>Date() object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Can access todays date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sz="2400" smtClean="0"/>
              <a:t>Comments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// for single line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sz="2400" smtClean="0"/>
              <a:t>alert() method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sz="2000" smtClean="0"/>
              <a:t>Method for Window object – brings up a dialog box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EEA0458-4749-41EE-A586-2B3C7B60934F}" type="slidenum">
              <a:rPr lang="en-GB" smtClean="0">
                <a:solidFill>
                  <a:schemeClr val="bg1"/>
                </a:solidFill>
              </a:rPr>
              <a:pPr eaLnBrk="1" hangingPunct="1"/>
              <a:t>8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JavaScript – notes (cont’d)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6"/>
            </a:pPr>
            <a:r>
              <a:rPr lang="en-GB" dirty="0" smtClean="0"/>
              <a:t>Operators</a:t>
            </a:r>
          </a:p>
          <a:p>
            <a:pPr marL="990600" lvl="1" indent="-533400" eaLnBrk="1" hangingPunct="1"/>
            <a:r>
              <a:rPr lang="en-GB" dirty="0" smtClean="0"/>
              <a:t> . property operator -  used in </a:t>
            </a:r>
            <a:r>
              <a:rPr lang="en-GB" dirty="0" err="1" smtClean="0"/>
              <a:t>document.writeln</a:t>
            </a:r>
            <a:r>
              <a:rPr lang="en-GB" dirty="0" smtClean="0"/>
              <a:t> </a:t>
            </a:r>
          </a:p>
          <a:p>
            <a:pPr marL="990600" lvl="1" indent="-533400" eaLnBrk="1" hangingPunct="1"/>
            <a:r>
              <a:rPr lang="en-GB" dirty="0" smtClean="0"/>
              <a:t>+</a:t>
            </a:r>
          </a:p>
          <a:p>
            <a:pPr marL="609600" indent="-609600" eaLnBrk="1" hangingPunct="1">
              <a:buFont typeface="Wingdings" pitchFamily="2" charset="2"/>
              <a:buAutoNum type="arabicPeriod" startAt="6"/>
            </a:pPr>
            <a:r>
              <a:rPr lang="en-GB" dirty="0" smtClean="0"/>
              <a:t>&lt;</a:t>
            </a:r>
            <a:r>
              <a:rPr lang="en-GB" dirty="0" err="1" smtClean="0"/>
              <a:t>noscript</a:t>
            </a:r>
            <a:r>
              <a:rPr lang="en-GB" dirty="0" smtClean="0"/>
              <a:t>&gt;    &lt;/</a:t>
            </a:r>
            <a:r>
              <a:rPr lang="en-GB" dirty="0" err="1" smtClean="0"/>
              <a:t>noscript</a:t>
            </a:r>
            <a:r>
              <a:rPr lang="en-GB" dirty="0"/>
              <a:t>&gt;</a:t>
            </a:r>
          </a:p>
          <a:p>
            <a:pPr marL="609600" indent="-609600" eaLnBrk="1" hangingPunct="1">
              <a:buFont typeface="Wingdings" pitchFamily="2" charset="2"/>
              <a:buAutoNum type="arabicPeriod" startAt="6"/>
            </a:pPr>
            <a:endParaRPr lang="en-GB" dirty="0" smtClean="0"/>
          </a:p>
          <a:p>
            <a:pPr marL="0" indent="0" eaLnBrk="1" hangingPunct="1">
              <a:buNone/>
            </a:pPr>
            <a:r>
              <a:rPr lang="en-GB" sz="1800" dirty="0"/>
              <a:t>The content inside the &lt;</a:t>
            </a:r>
            <a:r>
              <a:rPr lang="en-GB" sz="1800" dirty="0" err="1"/>
              <a:t>noscript</a:t>
            </a:r>
            <a:r>
              <a:rPr lang="en-GB" sz="1800" dirty="0"/>
              <a:t>&gt; element will be displayed if scripts are not supported, or are disabled in the </a:t>
            </a:r>
            <a:r>
              <a:rPr lang="en-GB" sz="1800" dirty="0" smtClean="0"/>
              <a:t>user’s </a:t>
            </a:r>
            <a:r>
              <a:rPr lang="en-GB" sz="1800" dirty="0"/>
              <a:t>browser.</a:t>
            </a:r>
            <a:endParaRPr lang="en-GB" sz="1800" dirty="0" smtClean="0"/>
          </a:p>
          <a:p>
            <a:pPr marL="990600" lvl="1" indent="-533400" eaLnBrk="1" hangingPunct="1"/>
            <a:endParaRPr lang="en-GB" dirty="0" smtClean="0"/>
          </a:p>
          <a:p>
            <a:pPr marL="609600" indent="-609600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/>
              <a:t>January 2012</a:t>
            </a:r>
            <a:endParaRPr lang="en-GB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 smtClean="0"/>
              <a:t>Unit 20 JavaScript Lesson 1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2606BD-8374-473A-9F5F-56854C5663DA}" type="slidenum">
              <a:rPr lang="en-GB" smtClean="0">
                <a:solidFill>
                  <a:schemeClr val="bg1"/>
                </a:solidFill>
              </a:rPr>
              <a:pPr eaLnBrk="1" hangingPunct="1"/>
              <a:t>9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Variables and basic types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Hold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ArE CaSe senSitive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Recommend use of var keyword 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var city = “Sheffield”;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var City = “Sheffield”;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JavaScript is loosely typed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Basic types (of variable)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string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boolean – values are true and false 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1726</TotalTime>
  <Words>645</Words>
  <Application>Microsoft Office PowerPoint</Application>
  <PresentationFormat>On-screen Show (4:3)</PresentationFormat>
  <Paragraphs>169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Capsules</vt:lpstr>
      <vt:lpstr>BTEC National</vt:lpstr>
      <vt:lpstr>JavaScript Lesson 1 outline </vt:lpstr>
      <vt:lpstr>Unit 20 content</vt:lpstr>
      <vt:lpstr>JavaScript - introduction</vt:lpstr>
      <vt:lpstr>JavaScript - typical uses</vt:lpstr>
      <vt:lpstr>JavaScript – notes on activities 1</vt:lpstr>
      <vt:lpstr>JavaScript – notes (cont’d)</vt:lpstr>
      <vt:lpstr>JavaScript – notes (cont’d)</vt:lpstr>
      <vt:lpstr>Variables and basic types</vt:lpstr>
      <vt:lpstr>Statements and operators</vt:lpstr>
      <vt:lpstr>Dialog boxes (window object methods)</vt:lpstr>
      <vt:lpstr>Comparison Operators</vt:lpstr>
      <vt:lpstr>Conditional statements if statement</vt:lpstr>
      <vt:lpstr>JavaScript Classwork/Homework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Jagger</dc:creator>
  <cp:lastModifiedBy>ICT Systems</cp:lastModifiedBy>
  <cp:revision>363</cp:revision>
  <cp:lastPrinted>2012-01-19T16:09:41Z</cp:lastPrinted>
  <dcterms:created xsi:type="dcterms:W3CDTF">1601-01-01T00:00:00Z</dcterms:created>
  <dcterms:modified xsi:type="dcterms:W3CDTF">2014-02-07T13:57:32Z</dcterms:modified>
</cp:coreProperties>
</file>