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11"/>
  </p:notesMasterIdLst>
  <p:handoutMasterIdLst>
    <p:handoutMasterId r:id="rId12"/>
  </p:handoutMasterIdLst>
  <p:sldIdLst>
    <p:sldId id="299" r:id="rId2"/>
    <p:sldId id="508" r:id="rId3"/>
    <p:sldId id="542" r:id="rId4"/>
    <p:sldId id="543" r:id="rId5"/>
    <p:sldId id="544" r:id="rId6"/>
    <p:sldId id="545" r:id="rId7"/>
    <p:sldId id="551" r:id="rId8"/>
    <p:sldId id="549" r:id="rId9"/>
    <p:sldId id="550" r:id="rId10"/>
  </p:sldIdLst>
  <p:sldSz cx="9144000" cy="6858000" type="screen4x3"/>
  <p:notesSz cx="6858000" cy="97345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FFFFFF"/>
    <a:srgbClr val="CCEC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7" autoAdjust="0"/>
    <p:restoredTop sz="94720" autoAdjust="0"/>
  </p:normalViewPr>
  <p:slideViewPr>
    <p:cSldViewPr>
      <p:cViewPr varScale="1">
        <p:scale>
          <a:sx n="70" d="100"/>
          <a:sy n="70" d="100"/>
        </p:scale>
        <p:origin x="-10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47188"/>
            <a:ext cx="29718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247188"/>
            <a:ext cx="29718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1BE2AC7D-C9E2-491A-8E0B-51C732DE4C3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085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30250"/>
            <a:ext cx="4868862" cy="3651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24388"/>
            <a:ext cx="5029200" cy="437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47188"/>
            <a:ext cx="29718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247188"/>
            <a:ext cx="29718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6FD070CE-990D-4B83-AAF5-52A4F0ADA3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7753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B032EFA-6A19-46FA-9F97-F40AAB76F5A0}" type="slidenum">
              <a:rPr lang="en-GB" smtClean="0">
                <a:latin typeface="Tahoma" pitchFamily="34" charset="0"/>
              </a:rPr>
              <a:pPr eaLnBrk="1" hangingPunct="1"/>
              <a:t>1</a:t>
            </a:fld>
            <a:endParaRPr lang="en-GB" smtClean="0">
              <a:latin typeface="Tahoma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DCD327-291A-4B02-946F-6707097B1DD6}" type="slidenum">
              <a:rPr lang="en-GB" smtClean="0">
                <a:latin typeface="Tahoma" pitchFamily="34" charset="0"/>
              </a:rPr>
              <a:pPr eaLnBrk="1" hangingPunct="1"/>
              <a:t>2</a:t>
            </a:fld>
            <a:endParaRPr lang="en-GB" smtClean="0">
              <a:latin typeface="Tahoma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9DD5518-B379-41A1-B5AE-C94DC5D34C9A}" type="slidenum">
              <a:rPr lang="en-GB" smtClean="0">
                <a:latin typeface="Tahoma" pitchFamily="34" charset="0"/>
              </a:rPr>
              <a:pPr eaLnBrk="1" hangingPunct="1"/>
              <a:t>3</a:t>
            </a:fld>
            <a:endParaRPr lang="en-GB" smtClean="0">
              <a:latin typeface="Tahoma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7B9A734-70B2-4252-84D7-9B0E4955C228}" type="slidenum">
              <a:rPr lang="en-GB" smtClean="0">
                <a:latin typeface="Tahoma" pitchFamily="34" charset="0"/>
              </a:rPr>
              <a:pPr eaLnBrk="1" hangingPunct="1"/>
              <a:t>4</a:t>
            </a:fld>
            <a:endParaRPr lang="en-GB" smtClean="0">
              <a:latin typeface="Tahoma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FF5F0BA-0B2E-4D2B-9F85-7ECC56665CD3}" type="slidenum">
              <a:rPr lang="en-GB" smtClean="0">
                <a:latin typeface="Tahoma" pitchFamily="34" charset="0"/>
              </a:rPr>
              <a:pPr eaLnBrk="1" hangingPunct="1"/>
              <a:t>5</a:t>
            </a:fld>
            <a:endParaRPr lang="en-GB" smtClean="0">
              <a:latin typeface="Tahoma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883CEF3-DA0A-4E84-B4EA-DA2296B43362}" type="slidenum">
              <a:rPr lang="en-GB" smtClean="0">
                <a:latin typeface="Tahoma" pitchFamily="34" charset="0"/>
              </a:rPr>
              <a:pPr eaLnBrk="1" hangingPunct="1"/>
              <a:t>6</a:t>
            </a:fld>
            <a:endParaRPr lang="en-GB" smtClean="0">
              <a:latin typeface="Tahoma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B2E24BA-C21C-45F5-9D5C-6CC39EBC356F}" type="slidenum">
              <a:rPr lang="en-GB" smtClean="0">
                <a:latin typeface="Tahoma" pitchFamily="34" charset="0"/>
              </a:rPr>
              <a:pPr eaLnBrk="1" hangingPunct="1"/>
              <a:t>8</a:t>
            </a:fld>
            <a:endParaRPr lang="en-GB" smtClean="0">
              <a:latin typeface="Tahoma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73626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736268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2014</a:t>
            </a:r>
            <a:endParaRPr lang="en-GB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GB" dirty="0" smtClean="0"/>
              <a:t>Unit 20 </a:t>
            </a:r>
            <a:r>
              <a:rPr lang="en-GB" dirty="0"/>
              <a:t>JavaScript Lesson3</a:t>
            </a:r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541526C5-9334-46DE-895C-0E204154350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663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2014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Unit 20 </a:t>
            </a:r>
            <a:r>
              <a:rPr lang="en-GB" dirty="0"/>
              <a:t>JavaScript Lesson3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A7FD0-60BD-478D-ADE7-16E01856654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47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2014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Unit 20 </a:t>
            </a:r>
            <a:r>
              <a:rPr lang="en-GB" dirty="0"/>
              <a:t>JavaScript Lesson3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97AE2-5CEE-43A7-987D-74D67AA3F75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10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2014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Unit 20 </a:t>
            </a:r>
            <a:r>
              <a:rPr lang="en-GB" dirty="0"/>
              <a:t>JavaScript Lesson3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79CBE-E572-4FE3-98A2-C4E2F189A61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1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2014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Unit 20 </a:t>
            </a:r>
            <a:r>
              <a:rPr lang="en-GB" dirty="0"/>
              <a:t>JavaScript Lesson3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974B9-07F9-4BD2-B0FE-5C9A0589E96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522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2014</a:t>
            </a:r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Unit 20 </a:t>
            </a:r>
            <a:r>
              <a:rPr lang="en-GB" dirty="0"/>
              <a:t>JavaScript Lesson3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B62ED-B805-4C19-9F7A-A8D1D610933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56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2014</a:t>
            </a:r>
            <a:endParaRPr lang="en-GB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Unit 20 </a:t>
            </a:r>
            <a:r>
              <a:rPr lang="en-GB" dirty="0"/>
              <a:t>JavaScript Lesson3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D2B56-7FF3-4D33-AC7D-BF76C130DD2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10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2014</a:t>
            </a: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Unit 20 </a:t>
            </a:r>
            <a:r>
              <a:rPr lang="en-GB" dirty="0"/>
              <a:t>JavaScript Lesson3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7BF01-492E-4973-ADF3-2908A13A94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82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2014</a:t>
            </a:r>
            <a:endParaRPr lang="en-GB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Unit 20 </a:t>
            </a:r>
            <a:r>
              <a:rPr lang="en-GB" dirty="0"/>
              <a:t>JavaScript Lesson3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02004-6883-4279-8D84-EA02286CA4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40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2014</a:t>
            </a:r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Unit 20 </a:t>
            </a:r>
            <a:r>
              <a:rPr lang="en-GB" dirty="0"/>
              <a:t>JavaScript Lesson3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1F8A-BDA4-4D81-84AE-2DBE37BCFCC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22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2014</a:t>
            </a:r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Unit 20 </a:t>
            </a:r>
            <a:r>
              <a:rPr lang="en-GB" dirty="0"/>
              <a:t>JavaScript Lesson3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5C518-07E7-46AD-9F6D-5E63F233666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22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41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73524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7352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r>
              <a:rPr lang="en-US" smtClean="0"/>
              <a:t>2014</a:t>
            </a:r>
            <a:endParaRPr lang="en-GB"/>
          </a:p>
        </p:txBody>
      </p:sp>
      <p:sp>
        <p:nvSpPr>
          <p:cNvPr id="7352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GB" dirty="0" smtClean="0"/>
              <a:t>Unit 20 </a:t>
            </a:r>
            <a:r>
              <a:rPr lang="en-GB" dirty="0"/>
              <a:t>JavaScript Lesson3</a:t>
            </a:r>
          </a:p>
        </p:txBody>
      </p:sp>
      <p:sp>
        <p:nvSpPr>
          <p:cNvPr id="7352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D37C212-AB07-47BC-93FA-9E8764F2C6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>
                <a:solidFill>
                  <a:schemeClr val="tx2"/>
                </a:solidFill>
                <a:latin typeface="Times New Roman" pitchFamily="18" charset="0"/>
              </a:rPr>
              <a:t>BTEC National</a:t>
            </a:r>
            <a:endParaRPr lang="en-GB" dirty="0" smtClean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3500438"/>
            <a:ext cx="4013200" cy="1249362"/>
          </a:xfrm>
        </p:spPr>
        <p:txBody>
          <a:bodyPr/>
          <a:lstStyle/>
          <a:p>
            <a:pPr eaLnBrk="1" hangingPunct="1"/>
            <a:r>
              <a:rPr lang="en-GB" sz="2000" dirty="0" smtClean="0"/>
              <a:t>Unit 20 (BTEC National Unit 20)</a:t>
            </a:r>
          </a:p>
          <a:p>
            <a:pPr eaLnBrk="1" hangingPunct="1"/>
            <a:r>
              <a:rPr lang="en-GB" sz="2000" dirty="0" smtClean="0"/>
              <a:t>Client Side Customisation of Web pages – (JavaScript lesson 3)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2014</a:t>
            </a:r>
            <a:endParaRPr lang="en-GB" smtClean="0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dirty="0" smtClean="0"/>
              <a:t>Unit 20 JavaScript Lesson3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46556F2-5E18-4B11-828E-8EE493186FDD}" type="slidenum">
              <a:rPr lang="en-GB" smtClean="0">
                <a:solidFill>
                  <a:schemeClr val="bg1"/>
                </a:solidFill>
              </a:rPr>
              <a:pPr eaLnBrk="1" hangingPunct="1"/>
              <a:t>2</a:t>
            </a:fld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410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JavaScript Lesson 3 outline </a:t>
            </a:r>
            <a:br>
              <a:rPr lang="en-GB" dirty="0" smtClean="0"/>
            </a:br>
            <a:endParaRPr lang="en-GB" dirty="0" smtClean="0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dirty="0" smtClean="0"/>
              <a:t>Functions in JavaScript</a:t>
            </a:r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What is a function?</a:t>
            </a:r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Examples of functions</a:t>
            </a:r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JavaScript Task 3</a:t>
            </a:r>
          </a:p>
          <a:p>
            <a:pPr eaLnBrk="1" hangingPunct="1">
              <a:lnSpc>
                <a:spcPct val="90000"/>
              </a:lnSpc>
            </a:pPr>
            <a:endParaRPr lang="en-GB" sz="1800" dirty="0" smtClean="0"/>
          </a:p>
          <a:p>
            <a:pPr eaLnBrk="1" hangingPunct="1">
              <a:lnSpc>
                <a:spcPct val="90000"/>
              </a:lnSpc>
            </a:pPr>
            <a:endParaRPr lang="en-GB" sz="1800" dirty="0" smtClean="0"/>
          </a:p>
          <a:p>
            <a:pPr eaLnBrk="1" hangingPunct="1">
              <a:lnSpc>
                <a:spcPct val="90000"/>
              </a:lnSpc>
            </a:pPr>
            <a:endParaRPr lang="en-GB" sz="1800" dirty="0" smtClean="0"/>
          </a:p>
          <a:p>
            <a:pPr lvl="1" eaLnBrk="1" hangingPunct="1">
              <a:lnSpc>
                <a:spcPct val="90000"/>
              </a:lnSpc>
            </a:pPr>
            <a:endParaRPr lang="en-GB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2014</a:t>
            </a:r>
            <a:endParaRPr lang="en-GB" smtClean="0"/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dirty="0" smtClean="0"/>
              <a:t>Unit 20 JavaScript Lesson3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9E1A526-35D8-437B-9023-410011E87C68}" type="slidenum">
              <a:rPr lang="en-GB" smtClean="0">
                <a:solidFill>
                  <a:schemeClr val="bg1"/>
                </a:solidFill>
              </a:rPr>
              <a:pPr eaLnBrk="1" hangingPunct="1"/>
              <a:t>3</a:t>
            </a:fld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512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Functions in JavaScript</a:t>
            </a:r>
            <a:endParaRPr lang="en-US" smtClean="0"/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400" smtClean="0"/>
              <a:t>Functions are chunks of code that are not executed until you call them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400" smtClean="0">
                <a:solidFill>
                  <a:schemeClr val="hlink"/>
                </a:solidFill>
              </a:rPr>
              <a:t>Basic syntax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400" smtClean="0"/>
              <a:t>function meaningfullname ()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400" smtClean="0"/>
              <a:t>{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GB" sz="2000" smtClean="0"/>
              <a:t>JavaScript statements 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GB" sz="2000" smtClean="0"/>
              <a:t>}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400" smtClean="0">
                <a:solidFill>
                  <a:schemeClr val="hlink"/>
                </a:solidFill>
              </a:rPr>
              <a:t>The call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GB" sz="2000" smtClean="0"/>
              <a:t>meaningfullname();</a:t>
            </a:r>
          </a:p>
          <a:p>
            <a:pPr marL="914400" lvl="1" indent="-457200" eaLnBrk="1" hangingPunct="1">
              <a:lnSpc>
                <a:spcPct val="90000"/>
              </a:lnSpc>
            </a:pPr>
            <a:endParaRPr lang="en-US" sz="2000" smtClean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2014</a:t>
            </a:r>
            <a:endParaRPr lang="en-GB" smtClean="0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dirty="0" smtClean="0"/>
              <a:t>Unit 20 JavaScript Lesson3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74918B3-9482-4CB1-A9E2-1BF035EADF80}" type="slidenum">
              <a:rPr lang="en-GB" smtClean="0">
                <a:solidFill>
                  <a:schemeClr val="bg1"/>
                </a:solidFill>
              </a:rPr>
              <a:pPr eaLnBrk="1" hangingPunct="1"/>
              <a:t>4</a:t>
            </a:fld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6149" name="AutoShape 2"/>
          <p:cNvSpPr>
            <a:spLocks noGrp="1" noChangeArrowheads="1"/>
          </p:cNvSpPr>
          <p:nvPr>
            <p:ph type="title"/>
          </p:nvPr>
        </p:nvSpPr>
        <p:spPr>
          <a:xfrm>
            <a:off x="755576" y="20425"/>
            <a:ext cx="7924800" cy="1143000"/>
          </a:xfrm>
        </p:spPr>
        <p:txBody>
          <a:bodyPr/>
          <a:lstStyle/>
          <a:p>
            <a:pPr eaLnBrk="1" hangingPunct="1"/>
            <a:r>
              <a:rPr lang="en-GB" dirty="0" smtClean="0"/>
              <a:t>Functions: Ex 1 - </a:t>
            </a:r>
            <a:r>
              <a:rPr lang="en-GB" dirty="0" err="1" smtClean="0"/>
              <a:t>calcSpeed</a:t>
            </a:r>
            <a:endParaRPr lang="en-US" dirty="0" smtClean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196752"/>
            <a:ext cx="7693025" cy="44644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GB" sz="1800" dirty="0"/>
              <a:t>&lt;script type="text/</a:t>
            </a:r>
            <a:r>
              <a:rPr lang="en-GB" sz="1800" dirty="0" err="1"/>
              <a:t>javascript</a:t>
            </a:r>
            <a:r>
              <a:rPr lang="en-GB" sz="1800" dirty="0"/>
              <a:t>"&gt;</a:t>
            </a:r>
          </a:p>
          <a:p>
            <a:pPr marL="400050" lvl="1" indent="0" eaLnBrk="1" hangingPunct="1">
              <a:buNone/>
            </a:pPr>
            <a:r>
              <a:rPr lang="en-GB" sz="1800" dirty="0"/>
              <a:t>function </a:t>
            </a:r>
            <a:r>
              <a:rPr lang="en-GB" sz="1800" dirty="0" err="1">
                <a:solidFill>
                  <a:srgbClr val="C00000"/>
                </a:solidFill>
              </a:rPr>
              <a:t>calcSpeed</a:t>
            </a:r>
            <a:r>
              <a:rPr lang="en-GB" sz="1800" dirty="0">
                <a:solidFill>
                  <a:srgbClr val="C00000"/>
                </a:solidFill>
              </a:rPr>
              <a:t>(</a:t>
            </a:r>
            <a:r>
              <a:rPr lang="en-GB" sz="1800" dirty="0" err="1">
                <a:solidFill>
                  <a:srgbClr val="C00000"/>
                </a:solidFill>
              </a:rPr>
              <a:t>d,t</a:t>
            </a:r>
            <a:r>
              <a:rPr lang="en-GB" sz="1800" dirty="0">
                <a:solidFill>
                  <a:srgbClr val="C00000"/>
                </a:solidFill>
              </a:rPr>
              <a:t>)</a:t>
            </a:r>
          </a:p>
          <a:p>
            <a:pPr marL="400050" lvl="1" indent="0" eaLnBrk="1" hangingPunct="1">
              <a:buNone/>
            </a:pPr>
            <a:r>
              <a:rPr lang="en-GB" sz="1800" dirty="0" smtClean="0"/>
              <a:t>{</a:t>
            </a:r>
            <a:endParaRPr lang="en-GB" sz="1800" dirty="0"/>
          </a:p>
          <a:p>
            <a:pPr marL="942975" lvl="1" indent="0" eaLnBrk="1" hangingPunct="1">
              <a:buNone/>
            </a:pPr>
            <a:r>
              <a:rPr lang="en-GB" sz="1800" dirty="0" err="1" smtClean="0"/>
              <a:t>var</a:t>
            </a:r>
            <a:r>
              <a:rPr lang="en-GB" sz="1800" dirty="0" smtClean="0"/>
              <a:t> </a:t>
            </a:r>
            <a:r>
              <a:rPr lang="en-GB" sz="1800" dirty="0"/>
              <a:t>s= d/t;</a:t>
            </a:r>
          </a:p>
          <a:p>
            <a:pPr marL="942975" lvl="1" indent="0" eaLnBrk="1" hangingPunct="1">
              <a:buNone/>
            </a:pPr>
            <a:r>
              <a:rPr lang="en-GB" sz="1800" dirty="0" smtClean="0"/>
              <a:t>return </a:t>
            </a:r>
            <a:r>
              <a:rPr lang="en-GB" sz="1800" dirty="0"/>
              <a:t>s;</a:t>
            </a:r>
          </a:p>
          <a:p>
            <a:pPr marL="400050" lvl="1" indent="0" eaLnBrk="1" hangingPunct="1">
              <a:buNone/>
            </a:pPr>
            <a:r>
              <a:rPr lang="en-GB" sz="1800" dirty="0"/>
              <a:t>}</a:t>
            </a:r>
          </a:p>
          <a:p>
            <a:pPr marL="0" indent="0" eaLnBrk="1" hangingPunct="1">
              <a:buNone/>
            </a:pPr>
            <a:r>
              <a:rPr lang="en-GB" sz="1800" dirty="0"/>
              <a:t>&lt;/script&gt;</a:t>
            </a:r>
            <a:endParaRPr lang="en-GB" sz="1800" dirty="0" smtClean="0"/>
          </a:p>
          <a:p>
            <a:pPr marL="0" indent="0" eaLnBrk="1" hangingPunct="1">
              <a:buNone/>
            </a:pPr>
            <a:endParaRPr lang="en-GB" sz="1800" dirty="0">
              <a:solidFill>
                <a:schemeClr val="hlink"/>
              </a:solidFill>
            </a:endParaRPr>
          </a:p>
          <a:p>
            <a:pPr marL="0" indent="0" eaLnBrk="1" hangingPunct="1">
              <a:buNone/>
            </a:pPr>
            <a:r>
              <a:rPr lang="en-GB" sz="1800" dirty="0" smtClean="0">
                <a:solidFill>
                  <a:schemeClr val="hlink"/>
                </a:solidFill>
              </a:rPr>
              <a:t>The call</a:t>
            </a:r>
          </a:p>
          <a:p>
            <a:pPr marL="0" indent="0" eaLnBrk="1" hangingPunct="1">
              <a:buNone/>
            </a:pPr>
            <a:r>
              <a:rPr lang="en-GB" sz="1800" dirty="0"/>
              <a:t>&lt;script type="text/</a:t>
            </a:r>
            <a:r>
              <a:rPr lang="en-GB" sz="1800" dirty="0" err="1"/>
              <a:t>javascript</a:t>
            </a:r>
            <a:r>
              <a:rPr lang="en-GB" sz="1800" dirty="0"/>
              <a:t>"&gt;</a:t>
            </a:r>
          </a:p>
          <a:p>
            <a:pPr marL="400050" lvl="1" indent="0" eaLnBrk="1" hangingPunct="1">
              <a:buNone/>
            </a:pPr>
            <a:r>
              <a:rPr lang="en-GB" sz="1800" dirty="0" err="1"/>
              <a:t>var</a:t>
            </a:r>
            <a:r>
              <a:rPr lang="en-GB" sz="1800" dirty="0"/>
              <a:t> speed = </a:t>
            </a:r>
            <a:r>
              <a:rPr lang="en-GB" sz="1800" dirty="0" err="1">
                <a:solidFill>
                  <a:srgbClr val="C00000"/>
                </a:solidFill>
              </a:rPr>
              <a:t>calcSpeed</a:t>
            </a:r>
            <a:r>
              <a:rPr lang="en-GB" sz="1800" dirty="0">
                <a:solidFill>
                  <a:srgbClr val="C00000"/>
                </a:solidFill>
              </a:rPr>
              <a:t>(20,5)</a:t>
            </a:r>
            <a:r>
              <a:rPr lang="en-GB" sz="1800" dirty="0"/>
              <a:t>;</a:t>
            </a:r>
          </a:p>
          <a:p>
            <a:pPr marL="400050" lvl="1" indent="0" eaLnBrk="1" hangingPunct="1">
              <a:buNone/>
            </a:pPr>
            <a:r>
              <a:rPr lang="en-GB" sz="1800" dirty="0"/>
              <a:t>alert(speed);</a:t>
            </a:r>
          </a:p>
          <a:p>
            <a:pPr marL="0" indent="0" eaLnBrk="1" hangingPunct="1">
              <a:buNone/>
            </a:pPr>
            <a:r>
              <a:rPr lang="en-GB" sz="1800" dirty="0"/>
              <a:t>&lt;/script&gt;</a:t>
            </a:r>
            <a:endParaRPr lang="en-GB" sz="1800" dirty="0" smtClean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2014</a:t>
            </a:r>
            <a:endParaRPr lang="en-GB" smtClean="0"/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dirty="0" smtClean="0"/>
              <a:t>Unit 20 JavaScript Lesson3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DCB9624-4A51-4FD1-8334-5ED714109188}" type="slidenum">
              <a:rPr lang="en-GB" smtClean="0">
                <a:solidFill>
                  <a:schemeClr val="bg1"/>
                </a:solidFill>
              </a:rPr>
              <a:pPr eaLnBrk="1" hangingPunct="1"/>
              <a:t>5</a:t>
            </a:fld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7173" name="AutoShape 2"/>
          <p:cNvSpPr>
            <a:spLocks noGrp="1" noChangeArrowheads="1"/>
          </p:cNvSpPr>
          <p:nvPr>
            <p:ph type="title"/>
          </p:nvPr>
        </p:nvSpPr>
        <p:spPr>
          <a:xfrm>
            <a:off x="755576" y="476672"/>
            <a:ext cx="7924800" cy="1143000"/>
          </a:xfrm>
        </p:spPr>
        <p:txBody>
          <a:bodyPr/>
          <a:lstStyle/>
          <a:p>
            <a:pPr eaLnBrk="1" hangingPunct="1"/>
            <a:r>
              <a:rPr lang="en-GB" dirty="0" smtClean="0"/>
              <a:t>Functions Notes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844824"/>
            <a:ext cx="7693025" cy="372427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endParaRPr lang="en-GB" dirty="0" smtClean="0"/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Functions do actions – use a name that summarises their action.</a:t>
            </a:r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Keep them small and specific to a task. This makes them reusable. </a:t>
            </a:r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Functions are normally placed in the &lt;head&gt; of the document or embedded in an external .</a:t>
            </a:r>
            <a:r>
              <a:rPr lang="en-GB" dirty="0" err="1" smtClean="0"/>
              <a:t>js</a:t>
            </a:r>
            <a:r>
              <a:rPr lang="en-GB" dirty="0" smtClean="0"/>
              <a:t> file.</a:t>
            </a:r>
            <a:endParaRPr lang="en-US" dirty="0" smtClean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2014</a:t>
            </a:r>
            <a:endParaRPr lang="en-GB" smtClean="0"/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dirty="0" smtClean="0"/>
              <a:t>Unit 20 JavaScript Lesson3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E0463A3-4B12-4DBE-B1D5-13FDAF6A49E0}" type="slidenum">
              <a:rPr lang="en-GB" smtClean="0">
                <a:solidFill>
                  <a:schemeClr val="bg1"/>
                </a:solidFill>
              </a:rPr>
              <a:pPr eaLnBrk="1" hangingPunct="1"/>
              <a:t>6</a:t>
            </a:fld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8197" name="AutoShape 2"/>
          <p:cNvSpPr>
            <a:spLocks noGrp="1" noChangeArrowheads="1"/>
          </p:cNvSpPr>
          <p:nvPr>
            <p:ph type="title"/>
          </p:nvPr>
        </p:nvSpPr>
        <p:spPr>
          <a:xfrm>
            <a:off x="683568" y="0"/>
            <a:ext cx="7924800" cy="1143000"/>
          </a:xfrm>
        </p:spPr>
        <p:txBody>
          <a:bodyPr/>
          <a:lstStyle/>
          <a:p>
            <a:pPr eaLnBrk="1" hangingPunct="1"/>
            <a:r>
              <a:rPr lang="en-GB" dirty="0" smtClean="0"/>
              <a:t>Functions: Ex 2 - </a:t>
            </a:r>
            <a:r>
              <a:rPr lang="en-GB" dirty="0" err="1" smtClean="0"/>
              <a:t>checkRange</a:t>
            </a:r>
            <a:endParaRPr lang="en-US" dirty="0" smtClean="0"/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736812"/>
            <a:ext cx="3672409" cy="367240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800" b="1" u="sng" dirty="0" smtClean="0"/>
              <a:t>In head of web page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400" b="1" u="sng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GB" sz="1800" dirty="0"/>
              <a:t>&lt;script type="text/</a:t>
            </a:r>
            <a:r>
              <a:rPr lang="en-GB" sz="1800" dirty="0" err="1"/>
              <a:t>javascript</a:t>
            </a:r>
            <a:r>
              <a:rPr lang="en-GB" sz="1800" dirty="0"/>
              <a:t>"&gt;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GB" sz="1800" dirty="0"/>
              <a:t>function </a:t>
            </a:r>
            <a:r>
              <a:rPr lang="en-GB" sz="1800" dirty="0" err="1"/>
              <a:t>checkRange</a:t>
            </a:r>
            <a:r>
              <a:rPr lang="en-GB" sz="1800" dirty="0"/>
              <a:t>(</a:t>
            </a:r>
            <a:r>
              <a:rPr lang="en-GB" sz="1800" dirty="0" err="1"/>
              <a:t>x,min,max</a:t>
            </a:r>
            <a:r>
              <a:rPr lang="en-GB" sz="1800" dirty="0"/>
              <a:t>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GB" sz="1800" dirty="0"/>
              <a:t>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GB" sz="1800" dirty="0"/>
              <a:t>	if (x &gt;= min &amp;&amp; x &lt;= max)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GB" sz="1800" dirty="0"/>
              <a:t>	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GB" sz="1800" dirty="0"/>
              <a:t>		return true;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GB" sz="1800" dirty="0"/>
              <a:t>	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GB" sz="1800" dirty="0"/>
              <a:t>	else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GB" sz="1800" dirty="0"/>
              <a:t>	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GB" sz="1800" dirty="0"/>
              <a:t>	return false;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GB" sz="1800" dirty="0" smtClean="0"/>
              <a:t>	}</a:t>
            </a:r>
            <a:endParaRPr lang="en-GB" sz="18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GB" sz="1800" dirty="0"/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GB" sz="1800" dirty="0"/>
              <a:t>&lt;/script&gt;</a:t>
            </a:r>
            <a:r>
              <a:rPr lang="en-GB" sz="1400" dirty="0" smtClean="0"/>
              <a:t>	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067944" y="1772816"/>
            <a:ext cx="4932040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800" b="1" u="sng" dirty="0" smtClean="0"/>
              <a:t>In body of web </a:t>
            </a:r>
            <a:r>
              <a:rPr lang="en-GB" sz="1800" b="1" u="sng" dirty="0" smtClean="0"/>
              <a:t>page</a:t>
            </a:r>
            <a:endParaRPr lang="en-GB" sz="1800" b="1" u="sng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400" b="1" u="sng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GB" sz="1800" dirty="0"/>
              <a:t>&lt;h1&gt; Variable check&lt;/h1&gt;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GB" sz="1800" dirty="0"/>
              <a:t>&lt;script type="text/</a:t>
            </a:r>
            <a:r>
              <a:rPr lang="en-GB" sz="1800" dirty="0" err="1"/>
              <a:t>javascript</a:t>
            </a:r>
            <a:r>
              <a:rPr lang="en-GB" sz="1800" dirty="0"/>
              <a:t>"&gt;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GB" sz="1800" dirty="0"/>
              <a:t>	</a:t>
            </a:r>
            <a:r>
              <a:rPr lang="en-GB" sz="1800" dirty="0" err="1"/>
              <a:t>var</a:t>
            </a:r>
            <a:r>
              <a:rPr lang="en-GB" sz="1800" dirty="0"/>
              <a:t> x = prompt ("Enter number to check",0);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GB" sz="1800" dirty="0"/>
              <a:t>	if(</a:t>
            </a:r>
            <a:r>
              <a:rPr lang="en-GB" sz="1800" dirty="0" err="1"/>
              <a:t>checkRange</a:t>
            </a:r>
            <a:r>
              <a:rPr lang="en-GB" sz="1800" dirty="0"/>
              <a:t>(x,1,10))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GB" sz="1800" dirty="0"/>
              <a:t>	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GB" sz="1800" dirty="0"/>
              <a:t>		alert ("Within range");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GB" sz="1800" dirty="0"/>
              <a:t>	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GB" sz="1800" dirty="0"/>
              <a:t>	else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GB" sz="1800" dirty="0"/>
              <a:t>	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GB" sz="1800" dirty="0"/>
              <a:t>		alert("Outside range");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GB" sz="1800" dirty="0"/>
              <a:t>	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GB" sz="1800" dirty="0"/>
              <a:t>&lt;/script&gt;</a:t>
            </a:r>
            <a:endParaRPr lang="en-GB" sz="1800" dirty="0" smtClean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2014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Unit 20 JavaScript Lesson3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202004-6883-4279-8D84-EA02286CA4FF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5" name="AutoShape 2"/>
          <p:cNvSpPr>
            <a:spLocks noGrp="1" noChangeArrowheads="1"/>
          </p:cNvSpPr>
          <p:nvPr/>
        </p:nvSpPr>
        <p:spPr bwMode="auto">
          <a:xfrm>
            <a:off x="608484" y="311286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dirty="0" smtClean="0"/>
              <a:t>JavaScript Functions – Extended Exercises.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15380" y="2060848"/>
            <a:ext cx="76930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571500" indent="-571500" eaLnBrk="1" hangingPunct="1">
              <a:buFont typeface="Arial" pitchFamily="34" charset="0"/>
              <a:buChar char="•"/>
            </a:pPr>
            <a:r>
              <a:rPr lang="en-GB" sz="3600" dirty="0" smtClean="0"/>
              <a:t>Create a function to convert degrees Fahrenheit to degrees Celsius and Vice-versa.</a:t>
            </a:r>
          </a:p>
          <a:p>
            <a:pPr marL="571500" indent="-571500" eaLnBrk="1" hangingPunct="1">
              <a:buFont typeface="Arial" pitchFamily="34" charset="0"/>
              <a:buChar char="•"/>
            </a:pPr>
            <a:endParaRPr lang="en-GB" sz="3600" dirty="0" smtClean="0"/>
          </a:p>
          <a:p>
            <a:pPr eaLnBrk="1" hangingPunct="1"/>
            <a:r>
              <a:rPr lang="en-GB" sz="2000" dirty="0" smtClean="0"/>
              <a:t>(see java script presentation 2 on Moodle for </a:t>
            </a:r>
            <a:r>
              <a:rPr lang="en-GB" sz="2000" dirty="0" err="1" smtClean="0"/>
              <a:t>pseudocode</a:t>
            </a:r>
            <a:r>
              <a:rPr lang="en-GB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7053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/>
              <a:t>2014</a:t>
            </a:r>
            <a:endParaRPr lang="en-GB" smtClean="0"/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dirty="0" smtClean="0"/>
              <a:t>Unit 20 JavaScript Lesson3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56F18AE-292E-4E14-B60C-E22C3FCB5FEB}" type="slidenum">
              <a:rPr lang="en-GB" smtClean="0">
                <a:solidFill>
                  <a:schemeClr val="bg1"/>
                </a:solidFill>
              </a:rPr>
              <a:pPr eaLnBrk="1" hangingPunct="1"/>
              <a:t>8</a:t>
            </a:fld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922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JavaScript Task 3.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Do a screen shot of a program that uses functions and describe their use.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Unit 20 JavaScript Lesson3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B79CBE-E572-4FE3-98A2-C4E2F189A61E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7" name="AutoShape 2"/>
          <p:cNvSpPr>
            <a:spLocks noGrp="1" noChangeArrowheads="1"/>
          </p:cNvSpPr>
          <p:nvPr/>
        </p:nvSpPr>
        <p:spPr bwMode="auto">
          <a:xfrm>
            <a:off x="608484" y="311286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dirty="0" smtClean="0"/>
              <a:t>JavaScript Tasks So Far.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24371" y="1679438"/>
            <a:ext cx="76930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GB" dirty="0" smtClean="0"/>
              <a:t>Task 1.</a:t>
            </a:r>
            <a:r>
              <a:rPr lang="en-GB" dirty="0"/>
              <a:t> Write a page outlining the 3 ways in which JavaScript can be incorporated into a web page. Illustrate with screen shots of examples you have written yourself. 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Task 2. Do a screen shot of a program that uses an IF Else construct and using call outs explain what the JavaScript does.</a:t>
            </a:r>
          </a:p>
          <a:p>
            <a:pPr eaLnBrk="1" hangingPunct="1"/>
            <a:endParaRPr lang="en-GB" dirty="0"/>
          </a:p>
          <a:p>
            <a:r>
              <a:rPr lang="en-GB" dirty="0" smtClean="0"/>
              <a:t>Task 3</a:t>
            </a:r>
            <a:r>
              <a:rPr lang="en-GB" dirty="0"/>
              <a:t>. Do a screen shot of a program that uses functions and describe their use.</a:t>
            </a:r>
          </a:p>
          <a:p>
            <a:pPr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726189022"/>
      </p:ext>
    </p:extLst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1786</TotalTime>
  <Words>390</Words>
  <Application>Microsoft Office PowerPoint</Application>
  <PresentationFormat>On-screen Show (4:3)</PresentationFormat>
  <Paragraphs>111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Capsules</vt:lpstr>
      <vt:lpstr>BTEC National</vt:lpstr>
      <vt:lpstr>JavaScript Lesson 3 outline  </vt:lpstr>
      <vt:lpstr>Functions in JavaScript</vt:lpstr>
      <vt:lpstr>Functions: Ex 1 - calcSpeed</vt:lpstr>
      <vt:lpstr>Functions Notes</vt:lpstr>
      <vt:lpstr>Functions: Ex 2 - checkRange</vt:lpstr>
      <vt:lpstr>PowerPoint Presentation</vt:lpstr>
      <vt:lpstr>JavaScript Task 3.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ICT Systems</cp:lastModifiedBy>
  <cp:revision>381</cp:revision>
  <cp:lastPrinted>2012-02-02T11:36:25Z</cp:lastPrinted>
  <dcterms:created xsi:type="dcterms:W3CDTF">1601-01-01T00:00:00Z</dcterms:created>
  <dcterms:modified xsi:type="dcterms:W3CDTF">2014-02-14T15:41:56Z</dcterms:modified>
</cp:coreProperties>
</file>