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BD5BF79-FB19-4A32-91F5-B61A0A5878D3}" type="datetimeFigureOut">
              <a:rPr lang="en-GB" smtClean="0"/>
              <a:t>01/02/2017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264886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D5BF79-FB19-4A32-91F5-B61A0A5878D3}" type="datetimeFigureOut">
              <a:rPr lang="en-GB" smtClean="0"/>
              <a:t>01/02/2017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47648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D5BF79-FB19-4A32-91F5-B61A0A5878D3}" type="datetimeFigureOut">
              <a:rPr lang="en-GB" smtClean="0"/>
              <a:t>01/02/2017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279302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D5BF79-FB19-4A32-91F5-B61A0A5878D3}" type="datetimeFigureOut">
              <a:rPr lang="en-GB" smtClean="0"/>
              <a:t>01/02/2017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57402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5BF79-FB19-4A32-91F5-B61A0A5878D3}" type="datetimeFigureOut">
              <a:rPr lang="en-GB" smtClean="0"/>
              <a:t>01/02/2017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88657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BD5BF79-FB19-4A32-91F5-B61A0A5878D3}" type="datetimeFigureOut">
              <a:rPr lang="en-GB" smtClean="0"/>
              <a:t>01/02/2017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232260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BD5BF79-FB19-4A32-91F5-B61A0A5878D3}" type="datetimeFigureOut">
              <a:rPr lang="en-GB" smtClean="0"/>
              <a:t>01/02/2017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250276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BD5BF79-FB19-4A32-91F5-B61A0A5878D3}" type="datetimeFigureOut">
              <a:rPr lang="en-GB" smtClean="0"/>
              <a:t>01/02/2017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14048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5BF79-FB19-4A32-91F5-B61A0A5878D3}" type="datetimeFigureOut">
              <a:rPr lang="en-GB" smtClean="0"/>
              <a:t>01/02/2017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30182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5BF79-FB19-4A32-91F5-B61A0A5878D3}" type="datetimeFigureOut">
              <a:rPr lang="en-GB" smtClean="0"/>
              <a:t>01/02/2017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152544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5BF79-FB19-4A32-91F5-B61A0A5878D3}" type="datetimeFigureOut">
              <a:rPr lang="en-GB" smtClean="0"/>
              <a:t>01/02/2017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7872F-6F3C-4051-93D3-359851327BB2}" type="slidenum">
              <a:rPr lang="en-GB" smtClean="0"/>
              <a:t>‹#›</a:t>
            </a:fld>
            <a:endParaRPr lang="en-GB"/>
          </a:p>
        </p:txBody>
      </p:sp>
    </p:spTree>
    <p:extLst>
      <p:ext uri="{BB962C8B-B14F-4D97-AF65-F5344CB8AC3E}">
        <p14:creationId xmlns:p14="http://schemas.microsoft.com/office/powerpoint/2010/main" val="277135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5BF79-FB19-4A32-91F5-B61A0A5878D3}" type="datetimeFigureOut">
              <a:rPr lang="en-GB" smtClean="0"/>
              <a:t>01/02/2017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7872F-6F3C-4051-93D3-359851327BB2}" type="slidenum">
              <a:rPr lang="en-GB" smtClean="0"/>
              <a:t>‹#›</a:t>
            </a:fld>
            <a:endParaRPr lang="en-GB"/>
          </a:p>
        </p:txBody>
      </p:sp>
    </p:spTree>
    <p:extLst>
      <p:ext uri="{BB962C8B-B14F-4D97-AF65-F5344CB8AC3E}">
        <p14:creationId xmlns:p14="http://schemas.microsoft.com/office/powerpoint/2010/main" val="3100570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88"/>
          <a:stretch/>
        </p:blipFill>
        <p:spPr>
          <a:xfrm>
            <a:off x="3119718" y="2018371"/>
            <a:ext cx="6000725" cy="2781300"/>
          </a:xfrm>
          <a:prstGeom prst="rect">
            <a:avLst/>
          </a:prstGeom>
        </p:spPr>
      </p:pic>
      <p:cxnSp>
        <p:nvCxnSpPr>
          <p:cNvPr id="6" name="Straight Arrow Connector 5"/>
          <p:cNvCxnSpPr/>
          <p:nvPr/>
        </p:nvCxnSpPr>
        <p:spPr>
          <a:xfrm flipV="1">
            <a:off x="7196866" y="2538805"/>
            <a:ext cx="2463501" cy="77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60367" y="1516828"/>
            <a:ext cx="2097741" cy="1200329"/>
          </a:xfrm>
          <a:prstGeom prst="rect">
            <a:avLst/>
          </a:prstGeom>
          <a:noFill/>
        </p:spPr>
        <p:txBody>
          <a:bodyPr wrap="square" rtlCol="0">
            <a:spAutoFit/>
          </a:bodyPr>
          <a:lstStyle/>
          <a:p>
            <a:r>
              <a:rPr lang="en-GB" sz="1200" dirty="0" smtClean="0"/>
              <a:t>This will collect some information and remember it under the variable “city.” the information it will remember is based upon what is typed in as a reply to the prompt</a:t>
            </a:r>
            <a:endParaRPr lang="en-GB" sz="1200" dirty="0"/>
          </a:p>
        </p:txBody>
      </p:sp>
      <p:cxnSp>
        <p:nvCxnSpPr>
          <p:cNvPr id="9" name="Straight Arrow Connector 8"/>
          <p:cNvCxnSpPr/>
          <p:nvPr/>
        </p:nvCxnSpPr>
        <p:spPr>
          <a:xfrm flipH="1" flipV="1">
            <a:off x="2506532" y="2717157"/>
            <a:ext cx="1463040" cy="7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9096" y="990311"/>
            <a:ext cx="1740698" cy="1785104"/>
          </a:xfrm>
          <a:prstGeom prst="rect">
            <a:avLst/>
          </a:prstGeom>
          <a:noFill/>
        </p:spPr>
        <p:txBody>
          <a:bodyPr wrap="square" rtlCol="0">
            <a:spAutoFit/>
          </a:bodyPr>
          <a:lstStyle/>
          <a:p>
            <a:r>
              <a:rPr lang="en-GB" sz="1200" dirty="0" smtClean="0"/>
              <a:t>This will compare the reply to the prompt against a string to see if the reply is the same as the given string. The exclamation mark is there to see if the reply to the prompt is </a:t>
            </a:r>
            <a:r>
              <a:rPr lang="en-GB" sz="1400" b="1" dirty="0" smtClean="0"/>
              <a:t>not</a:t>
            </a:r>
            <a:r>
              <a:rPr lang="en-GB" sz="1200" dirty="0" smtClean="0"/>
              <a:t> the same as the given string</a:t>
            </a:r>
            <a:endParaRPr lang="en-GB" sz="1200" dirty="0"/>
          </a:p>
        </p:txBody>
      </p:sp>
      <p:cxnSp>
        <p:nvCxnSpPr>
          <p:cNvPr id="12" name="Straight Arrow Connector 11"/>
          <p:cNvCxnSpPr/>
          <p:nvPr/>
        </p:nvCxnSpPr>
        <p:spPr>
          <a:xfrm>
            <a:off x="8809492" y="3774622"/>
            <a:ext cx="1161826" cy="35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112188" y="3879011"/>
            <a:ext cx="1645920" cy="1384995"/>
          </a:xfrm>
          <a:prstGeom prst="rect">
            <a:avLst/>
          </a:prstGeom>
          <a:noFill/>
        </p:spPr>
        <p:txBody>
          <a:bodyPr wrap="square" rtlCol="0">
            <a:spAutoFit/>
          </a:bodyPr>
          <a:lstStyle/>
          <a:p>
            <a:r>
              <a:rPr lang="en-GB" sz="1200" dirty="0" err="1" smtClean="0"/>
              <a:t>Writeln</a:t>
            </a:r>
            <a:r>
              <a:rPr lang="en-GB" sz="1200" dirty="0" smtClean="0"/>
              <a:t> will put whatever string or number you put into it, into your website either as whatever tag you give it, or as a paragraph</a:t>
            </a:r>
            <a:endParaRPr lang="en-GB" sz="1200" dirty="0"/>
          </a:p>
        </p:txBody>
      </p:sp>
      <p:cxnSp>
        <p:nvCxnSpPr>
          <p:cNvPr id="15" name="Straight Arrow Connector 14"/>
          <p:cNvCxnSpPr/>
          <p:nvPr/>
        </p:nvCxnSpPr>
        <p:spPr>
          <a:xfrm flipH="1">
            <a:off x="2743200" y="3879011"/>
            <a:ext cx="1140311" cy="69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8188" y="4571508"/>
            <a:ext cx="1688951" cy="1754326"/>
          </a:xfrm>
          <a:prstGeom prst="rect">
            <a:avLst/>
          </a:prstGeom>
          <a:noFill/>
        </p:spPr>
        <p:txBody>
          <a:bodyPr wrap="square" rtlCol="0">
            <a:spAutoFit/>
          </a:bodyPr>
          <a:lstStyle/>
          <a:p>
            <a:r>
              <a:rPr lang="en-GB" sz="1200" dirty="0" smtClean="0"/>
              <a:t>The else statement will look at the opposite of the if statement and if the entered  reply to the prompt fits the opposite criteria, it will print whatever code is within the else statement.</a:t>
            </a:r>
            <a:endParaRPr lang="en-GB" sz="1200" dirty="0"/>
          </a:p>
        </p:txBody>
      </p:sp>
    </p:spTree>
    <p:extLst>
      <p:ext uri="{BB962C8B-B14F-4D97-AF65-F5344CB8AC3E}">
        <p14:creationId xmlns:p14="http://schemas.microsoft.com/office/powerpoint/2010/main" val="3410022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140</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Skinner</dc:creator>
  <cp:lastModifiedBy>Thomas Skinner</cp:lastModifiedBy>
  <cp:revision>2</cp:revision>
  <dcterms:created xsi:type="dcterms:W3CDTF">2017-02-01T09:02:25Z</dcterms:created>
  <dcterms:modified xsi:type="dcterms:W3CDTF">2017-02-01T09:19:46Z</dcterms:modified>
</cp:coreProperties>
</file>