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>
        <p:scale>
          <a:sx n="90" d="100"/>
          <a:sy n="90" d="100"/>
        </p:scale>
        <p:origin x="1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329B-823F-419C-80B8-C54EF8E0F4F2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5DB8-9FF1-4CB5-BBFC-81A351CE1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65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329B-823F-419C-80B8-C54EF8E0F4F2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5DB8-9FF1-4CB5-BBFC-81A351CE1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8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329B-823F-419C-80B8-C54EF8E0F4F2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5DB8-9FF1-4CB5-BBFC-81A351CE1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59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329B-823F-419C-80B8-C54EF8E0F4F2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5DB8-9FF1-4CB5-BBFC-81A351CE1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26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329B-823F-419C-80B8-C54EF8E0F4F2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5DB8-9FF1-4CB5-BBFC-81A351CE1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05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329B-823F-419C-80B8-C54EF8E0F4F2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5DB8-9FF1-4CB5-BBFC-81A351CE1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20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329B-823F-419C-80B8-C54EF8E0F4F2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5DB8-9FF1-4CB5-BBFC-81A351CE1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86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329B-823F-419C-80B8-C54EF8E0F4F2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5DB8-9FF1-4CB5-BBFC-81A351CE1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56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329B-823F-419C-80B8-C54EF8E0F4F2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5DB8-9FF1-4CB5-BBFC-81A351CE1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90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329B-823F-419C-80B8-C54EF8E0F4F2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5DB8-9FF1-4CB5-BBFC-81A351CE1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88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329B-823F-419C-80B8-C54EF8E0F4F2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5DB8-9FF1-4CB5-BBFC-81A351CE1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29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7329B-823F-419C-80B8-C54EF8E0F4F2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5DB8-9FF1-4CB5-BBFC-81A351CE1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78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937" y="633412"/>
            <a:ext cx="4048125" cy="55911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179080" y="1509822"/>
            <a:ext cx="1881963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080205" y="1935126"/>
            <a:ext cx="260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This will take 3 different values: a minimum value, a maximum value and the number it will check against the minimum and maximum values.</a:t>
            </a:r>
            <a:endParaRPr lang="en-GB" sz="1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528391" y="1860698"/>
            <a:ext cx="2532652" cy="1148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75898" y="2945219"/>
            <a:ext cx="2528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This will see if x is higher than the minimum number and less than the maximum number “&amp;&amp;” means and.</a:t>
            </a:r>
            <a:endParaRPr lang="en-GB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561907" y="2115879"/>
            <a:ext cx="2020186" cy="234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31088" y="2254102"/>
            <a:ext cx="2009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If it fits the parameters of the if statement, true will be returned, if not, false will be returned</a:t>
            </a:r>
            <a:endParaRPr lang="en-GB" sz="1200" dirty="0"/>
          </a:p>
        </p:txBody>
      </p:sp>
      <p:cxnSp>
        <p:nvCxnSpPr>
          <p:cNvPr id="15" name="Straight Arrow Connector 14"/>
          <p:cNvCxnSpPr>
            <a:endCxn id="13" idx="3"/>
          </p:cNvCxnSpPr>
          <p:nvPr/>
        </p:nvCxnSpPr>
        <p:spPr>
          <a:xfrm flipH="1" flipV="1">
            <a:off x="3540642" y="2669601"/>
            <a:ext cx="2041451" cy="9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995684" y="4178595"/>
            <a:ext cx="1084521" cy="19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92856" y="4295553"/>
            <a:ext cx="270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The client will be prompted asking for a number to check whether or not they are within the min and max numbers</a:t>
            </a:r>
            <a:endParaRPr lang="en-GB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561907" y="4369981"/>
            <a:ext cx="2743200" cy="57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31088" y="4784651"/>
            <a:ext cx="2009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This will give the min and max a value, min is 1 and max is 10</a:t>
            </a:r>
            <a:endParaRPr lang="en-GB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730409" y="4784651"/>
            <a:ext cx="1935126" cy="467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070651" y="5326912"/>
            <a:ext cx="1559441" cy="10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665535" y="5178056"/>
            <a:ext cx="3327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If the number given within the prompt is within the parameters, you will be alerted with a message saying “Within range,” if not you will be alerted with the message “Outside range”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827288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Skinner</dc:creator>
  <cp:lastModifiedBy>Thomas</cp:lastModifiedBy>
  <cp:revision>3</cp:revision>
  <dcterms:created xsi:type="dcterms:W3CDTF">2017-02-01T11:31:23Z</dcterms:created>
  <dcterms:modified xsi:type="dcterms:W3CDTF">2017-02-01T11:58:10Z</dcterms:modified>
</cp:coreProperties>
</file>