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84C2-B0CA-4D80-97A1-FC9A7A398D8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64E-0CFE-4C96-A5E8-91498FF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0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84C2-B0CA-4D80-97A1-FC9A7A398D8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64E-0CFE-4C96-A5E8-91498FF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1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84C2-B0CA-4D80-97A1-FC9A7A398D8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64E-0CFE-4C96-A5E8-91498FF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7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84C2-B0CA-4D80-97A1-FC9A7A398D8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64E-0CFE-4C96-A5E8-91498FF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1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84C2-B0CA-4D80-97A1-FC9A7A398D8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64E-0CFE-4C96-A5E8-91498FF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6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84C2-B0CA-4D80-97A1-FC9A7A398D8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64E-0CFE-4C96-A5E8-91498FF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84C2-B0CA-4D80-97A1-FC9A7A398D8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64E-0CFE-4C96-A5E8-91498FF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84C2-B0CA-4D80-97A1-FC9A7A398D8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64E-0CFE-4C96-A5E8-91498FF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4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84C2-B0CA-4D80-97A1-FC9A7A398D8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64E-0CFE-4C96-A5E8-91498FF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6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84C2-B0CA-4D80-97A1-FC9A7A398D8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64E-0CFE-4C96-A5E8-91498FF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84C2-B0CA-4D80-97A1-FC9A7A398D8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464E-0CFE-4C96-A5E8-91498FF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8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E84C2-B0CA-4D80-97A1-FC9A7A398D8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8464E-0CFE-4C96-A5E8-91498FF4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1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Bidang Jafung</dc:creator>
  <cp:lastModifiedBy>Bidang Jafung</cp:lastModifiedBy>
  <cp:revision>1</cp:revision>
  <dcterms:created xsi:type="dcterms:W3CDTF">2020-04-21T03:11:37Z</dcterms:created>
  <dcterms:modified xsi:type="dcterms:W3CDTF">2020-04-21T03:12:16Z</dcterms:modified>
</cp:coreProperties>
</file>