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9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4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4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699792" y="1196752"/>
            <a:ext cx="2160240" cy="86409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chemeClr val="tx1"/>
                </a:solidFill>
              </a:rPr>
              <a:t>getValue</a:t>
            </a:r>
            <a:r>
              <a:rPr lang="en-ID" dirty="0" smtClean="0">
                <a:solidFill>
                  <a:schemeClr val="tx1"/>
                </a:solidFill>
              </a:rPr>
              <a:t> from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2879812" y="2945904"/>
            <a:ext cx="180020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3779912" y="2060848"/>
            <a:ext cx="0" cy="885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680012" y="3557972"/>
            <a:ext cx="1332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779912" y="4170040"/>
            <a:ext cx="0" cy="1059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0478" y="315316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4343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337372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HIGH_ALARM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36146" y="523523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NO_ALARM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0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2021-05-02T03:52:17Z</dcterms:created>
  <dcterms:modified xsi:type="dcterms:W3CDTF">2021-05-02T04:17:40Z</dcterms:modified>
</cp:coreProperties>
</file>