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1" r:id="rId2"/>
    <p:sldId id="283" r:id="rId3"/>
    <p:sldId id="285" r:id="rId4"/>
    <p:sldId id="286" r:id="rId5"/>
    <p:sldId id="28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FF00"/>
    <a:srgbClr val="006600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6A46-6EC4-4AF5-AD2F-F27F5AD039E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A4BE6-EC48-4CF4-A7A1-82D73E7FB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  <p:sldLayoutId id="2147483664" r:id="rId13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 descr="Free Icon | Wifi">
            <a:extLst>
              <a:ext uri="{FF2B5EF4-FFF2-40B4-BE49-F238E27FC236}">
                <a16:creationId xmlns="" xmlns:a16="http://schemas.microsoft.com/office/drawing/2014/main" id="{8C0D1CC1-0F99-45F8-B30B-F5786D94F875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715448" y="1296811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Picture 79" descr="Free Icon | Wifi">
            <a:extLst>
              <a:ext uri="{FF2B5EF4-FFF2-40B4-BE49-F238E27FC236}">
                <a16:creationId xmlns=""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425394" y="1005746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Picture 74" descr="Free Icon | Wifi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87478" y="1595399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70"/>
          <p:cNvSpPr txBox="1"/>
          <p:nvPr/>
        </p:nvSpPr>
        <p:spPr>
          <a:xfrm>
            <a:off x="6984955" y="2532225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93" idx="2"/>
            <a:endCxn id="124" idx="0"/>
          </p:cNvCxnSpPr>
          <p:nvPr/>
        </p:nvCxnSpPr>
        <p:spPr>
          <a:xfrm flipH="1">
            <a:off x="1162789" y="1747208"/>
            <a:ext cx="2998593" cy="748765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93" idx="2"/>
            <a:endCxn id="96" idx="0"/>
          </p:cNvCxnSpPr>
          <p:nvPr/>
        </p:nvCxnSpPr>
        <p:spPr>
          <a:xfrm flipH="1">
            <a:off x="3972232" y="1747208"/>
            <a:ext cx="189150" cy="785734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/>
            <a:stCxn id="93" idx="2"/>
            <a:endCxn id="146" idx="0"/>
          </p:cNvCxnSpPr>
          <p:nvPr/>
        </p:nvCxnSpPr>
        <p:spPr>
          <a:xfrm>
            <a:off x="4161382" y="1747208"/>
            <a:ext cx="2656414" cy="767841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09449" y="2109270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8" name="Picture 8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042" y="746394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430169" y="1246953"/>
            <a:ext cx="2612144" cy="302258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47764" y="1329263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89936" y="902880"/>
            <a:ext cx="818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Broker</a:t>
            </a:r>
          </a:p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212599" y="74368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108" name="Picture 107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442" y="548680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Picture 108" descr="android, mobile, phone, smartphone Icon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04664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Picture 92">
            <a:extLst>
              <a:ext uri="{FF2B5EF4-FFF2-40B4-BE49-F238E27FC236}">
                <a16:creationId xmlns="" xmlns:a16="http://schemas.microsoft.com/office/drawing/2014/main" id="{D7ED08F4-31B4-432D-A1A0-BE825490F1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79912" y="662522"/>
            <a:ext cx="762939" cy="1084686"/>
          </a:xfrm>
          <a:prstGeom prst="rect">
            <a:avLst/>
          </a:prstGeom>
        </p:spPr>
      </p:pic>
      <p:pic>
        <p:nvPicPr>
          <p:cNvPr id="96" name="Picture 95" descr="Free Icon | Wifi">
            <a:extLst>
              <a:ext uri="{FF2B5EF4-FFF2-40B4-BE49-F238E27FC236}">
                <a16:creationId xmlns=""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892" y="2532942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=""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16633" y="2823687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=""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454628" y="5661248"/>
            <a:ext cx="497031" cy="49987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="" xmlns:a16="http://schemas.microsoft.com/office/drawing/2014/main" id="{642A6712-05AC-4A63-87F7-14430CE8A993}"/>
              </a:ext>
            </a:extLst>
          </p:cNvPr>
          <p:cNvSpPr txBox="1"/>
          <p:nvPr/>
        </p:nvSpPr>
        <p:spPr>
          <a:xfrm>
            <a:off x="4184112" y="2948568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573555" y="6245913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454628" y="5303216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5278266" y="5303216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=""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5004048" y="5303216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4355975" y="5303216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=""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703144" y="530120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556318" y="5087192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=""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376411" y="4924679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=""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4001006" y="3560468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4132382" y="3596451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=""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12981" y="5821246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5145033" y="5544651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=""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=""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=""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4011075" y="5634369"/>
            <a:ext cx="737513" cy="573934"/>
          </a:xfrm>
          <a:prstGeom prst="rect">
            <a:avLst/>
          </a:prstGeom>
        </p:spPr>
      </p:pic>
      <p:pic>
        <p:nvPicPr>
          <p:cNvPr id="124" name="Picture 123" descr="Free Icon | Wifi">
            <a:extLst>
              <a:ext uri="{FF2B5EF4-FFF2-40B4-BE49-F238E27FC236}">
                <a16:creationId xmlns="" xmlns:a16="http://schemas.microsoft.com/office/drawing/2014/main" id="{53DEC4AC-7083-4137-853A-196172679253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49" y="2495973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Picture 124">
            <a:extLst>
              <a:ext uri="{FF2B5EF4-FFF2-40B4-BE49-F238E27FC236}">
                <a16:creationId xmlns="" xmlns:a16="http://schemas.microsoft.com/office/drawing/2014/main" id="{4A694F61-56DD-44EC-9C94-5B51CD55A6A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07190" y="2786718"/>
            <a:ext cx="568745" cy="73678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="" xmlns:a16="http://schemas.microsoft.com/office/drawing/2014/main" id="{1070B515-8811-4DB0-B73F-A655CDA1F65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5185" y="5624279"/>
            <a:ext cx="497031" cy="499878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A95CCAB4-6FC7-49A6-8666-4575A0CA9B0B}"/>
              </a:ext>
            </a:extLst>
          </p:cNvPr>
          <p:cNvSpPr txBox="1"/>
          <p:nvPr/>
        </p:nvSpPr>
        <p:spPr>
          <a:xfrm>
            <a:off x="1374669" y="2911599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E39A3AB8-C796-4956-8252-D950C226E4A3}"/>
              </a:ext>
            </a:extLst>
          </p:cNvPr>
          <p:cNvSpPr txBox="1"/>
          <p:nvPr/>
        </p:nvSpPr>
        <p:spPr>
          <a:xfrm>
            <a:off x="764112" y="6208944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="" xmlns:a16="http://schemas.microsoft.com/office/drawing/2014/main" id="{9DF291A7-41F4-4DE6-AE15-E1C86F573651}"/>
              </a:ext>
            </a:extLst>
          </p:cNvPr>
          <p:cNvCxnSpPr>
            <a:cxnSpLocks/>
          </p:cNvCxnSpPr>
          <p:nvPr/>
        </p:nvCxnSpPr>
        <p:spPr>
          <a:xfrm>
            <a:off x="645185" y="5266247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="" xmlns:a16="http://schemas.microsoft.com/office/drawing/2014/main" id="{C1FCFB29-B377-49B7-AE4A-C6D22253A121}"/>
              </a:ext>
            </a:extLst>
          </p:cNvPr>
          <p:cNvCxnSpPr>
            <a:cxnSpLocks/>
          </p:cNvCxnSpPr>
          <p:nvPr/>
        </p:nvCxnSpPr>
        <p:spPr>
          <a:xfrm flipV="1">
            <a:off x="2468823" y="5266247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="" xmlns:a16="http://schemas.microsoft.com/office/drawing/2014/main" id="{437E4990-C17A-4FBD-B288-E7FEE10A8B47}"/>
              </a:ext>
            </a:extLst>
          </p:cNvPr>
          <p:cNvCxnSpPr>
            <a:cxnSpLocks/>
          </p:cNvCxnSpPr>
          <p:nvPr/>
        </p:nvCxnSpPr>
        <p:spPr>
          <a:xfrm flipV="1">
            <a:off x="2194605" y="5266247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="" xmlns:a16="http://schemas.microsoft.com/office/drawing/2014/main" id="{3C070CA1-7CB4-4E4C-8996-587C0DF6380E}"/>
              </a:ext>
            </a:extLst>
          </p:cNvPr>
          <p:cNvCxnSpPr>
            <a:cxnSpLocks/>
          </p:cNvCxnSpPr>
          <p:nvPr/>
        </p:nvCxnSpPr>
        <p:spPr>
          <a:xfrm flipV="1">
            <a:off x="1546532" y="5266247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="" xmlns:a16="http://schemas.microsoft.com/office/drawing/2014/main" id="{FC701DDD-2159-4659-A0CA-3419EE1C595C}"/>
              </a:ext>
            </a:extLst>
          </p:cNvPr>
          <p:cNvCxnSpPr>
            <a:cxnSpLocks/>
          </p:cNvCxnSpPr>
          <p:nvPr/>
        </p:nvCxnSpPr>
        <p:spPr>
          <a:xfrm flipV="1">
            <a:off x="893701" y="5264239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CCB08C6A-B88F-466B-9016-90EEB67A179B}"/>
              </a:ext>
            </a:extLst>
          </p:cNvPr>
          <p:cNvSpPr txBox="1"/>
          <p:nvPr/>
        </p:nvSpPr>
        <p:spPr>
          <a:xfrm>
            <a:off x="746875" y="5050223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="" xmlns:a16="http://schemas.microsoft.com/office/drawing/2014/main" id="{DFF46CD1-F7A1-44D1-A40D-EB507AC19AB7}"/>
              </a:ext>
            </a:extLst>
          </p:cNvPr>
          <p:cNvSpPr/>
          <p:nvPr/>
        </p:nvSpPr>
        <p:spPr>
          <a:xfrm rot="10800000">
            <a:off x="1566968" y="4887710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="" xmlns:a16="http://schemas.microsoft.com/office/drawing/2014/main" id="{8F992FA7-D08C-438C-A43F-47DBDCC12409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1191563" y="3523499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759D9C9A-697F-41AF-B4E7-ED889C2499F2}"/>
              </a:ext>
            </a:extLst>
          </p:cNvPr>
          <p:cNvSpPr txBox="1"/>
          <p:nvPr/>
        </p:nvSpPr>
        <p:spPr>
          <a:xfrm>
            <a:off x="1322939" y="3559482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39" name="Picture 2">
            <a:extLst>
              <a:ext uri="{FF2B5EF4-FFF2-40B4-BE49-F238E27FC236}">
                <a16:creationId xmlns="" xmlns:a16="http://schemas.microsoft.com/office/drawing/2014/main" id="{44B1DE2B-5459-4559-8528-F531AB2F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3538" y="5784277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0" name="Group 139">
            <a:extLst>
              <a:ext uri="{FF2B5EF4-FFF2-40B4-BE49-F238E27FC236}">
                <a16:creationId xmlns="" xmlns:a16="http://schemas.microsoft.com/office/drawing/2014/main" id="{4AC26AC4-8582-4AF1-9662-4C653C054F44}"/>
              </a:ext>
            </a:extLst>
          </p:cNvPr>
          <p:cNvGrpSpPr/>
          <p:nvPr/>
        </p:nvGrpSpPr>
        <p:grpSpPr>
          <a:xfrm>
            <a:off x="2335590" y="5507682"/>
            <a:ext cx="435079" cy="735835"/>
            <a:chOff x="2159253" y="548680"/>
            <a:chExt cx="408864" cy="1462350"/>
          </a:xfrm>
        </p:grpSpPr>
        <p:pic>
          <p:nvPicPr>
            <p:cNvPr id="142" name="Picture 141">
              <a:extLst>
                <a:ext uri="{FF2B5EF4-FFF2-40B4-BE49-F238E27FC236}">
                  <a16:creationId xmlns="" xmlns:a16="http://schemas.microsoft.com/office/drawing/2014/main" id="{F766DA8B-BC49-49A9-BF21-6C3D92420AE5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="" xmlns:a16="http://schemas.microsoft.com/office/drawing/2014/main" id="{60A87426-69E1-4E00-A79F-BE673237C80D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="" xmlns:a16="http://schemas.microsoft.com/office/drawing/2014/main" id="{BA800670-4E89-4822-9FE3-B81C5A84579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="" xmlns:a16="http://schemas.microsoft.com/office/drawing/2014/main" id="{E8497B39-C585-4FA1-A77E-6295925A3A10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1201632" y="5597400"/>
            <a:ext cx="737513" cy="573934"/>
          </a:xfrm>
          <a:prstGeom prst="rect">
            <a:avLst/>
          </a:prstGeom>
        </p:spPr>
      </p:pic>
      <p:pic>
        <p:nvPicPr>
          <p:cNvPr id="146" name="Picture 145" descr="Free Icon | Wifi">
            <a:extLst>
              <a:ext uri="{FF2B5EF4-FFF2-40B4-BE49-F238E27FC236}">
                <a16:creationId xmlns="" xmlns:a16="http://schemas.microsoft.com/office/drawing/2014/main" id="{400471C8-AF8F-4F03-9F7F-E4AF9D009651}"/>
              </a:ext>
            </a:extLst>
          </p:cNvPr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56" y="2515049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Picture 146">
            <a:extLst>
              <a:ext uri="{FF2B5EF4-FFF2-40B4-BE49-F238E27FC236}">
                <a16:creationId xmlns="" xmlns:a16="http://schemas.microsoft.com/office/drawing/2014/main" id="{A87A795B-6EF4-4302-BE56-81D3EB78452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62197" y="2805794"/>
            <a:ext cx="568745" cy="73678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="" xmlns:a16="http://schemas.microsoft.com/office/drawing/2014/main" id="{B9BA4EBB-7917-478F-9609-5EB5FFA55FC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00192" y="5643355"/>
            <a:ext cx="497031" cy="499878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F30C4C3C-680C-41D5-9C69-0BE265B22526}"/>
              </a:ext>
            </a:extLst>
          </p:cNvPr>
          <p:cNvSpPr txBox="1"/>
          <p:nvPr/>
        </p:nvSpPr>
        <p:spPr>
          <a:xfrm>
            <a:off x="7029676" y="2930675"/>
            <a:ext cx="56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</a:t>
            </a:r>
            <a:r>
              <a:rPr lang="en-ID" b="1" dirty="0" err="1">
                <a:solidFill>
                  <a:srgbClr val="0000FF"/>
                </a:solidFill>
              </a:rPr>
              <a:t>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59608F00-0360-4995-AE2C-04C7DA329F16}"/>
              </a:ext>
            </a:extLst>
          </p:cNvPr>
          <p:cNvSpPr txBox="1"/>
          <p:nvPr/>
        </p:nvSpPr>
        <p:spPr>
          <a:xfrm>
            <a:off x="6419119" y="6228020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="" xmlns:a16="http://schemas.microsoft.com/office/drawing/2014/main" id="{A1D3B135-9E1F-4715-BBDB-B743EB32E933}"/>
              </a:ext>
            </a:extLst>
          </p:cNvPr>
          <p:cNvCxnSpPr>
            <a:cxnSpLocks/>
          </p:cNvCxnSpPr>
          <p:nvPr/>
        </p:nvCxnSpPr>
        <p:spPr>
          <a:xfrm>
            <a:off x="6300192" y="5285323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="" xmlns:a16="http://schemas.microsoft.com/office/drawing/2014/main" id="{D1770F5E-EA21-4850-8494-C4C2D80A1B20}"/>
              </a:ext>
            </a:extLst>
          </p:cNvPr>
          <p:cNvCxnSpPr>
            <a:cxnSpLocks/>
          </p:cNvCxnSpPr>
          <p:nvPr/>
        </p:nvCxnSpPr>
        <p:spPr>
          <a:xfrm flipV="1">
            <a:off x="8123830" y="5285323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="" xmlns:a16="http://schemas.microsoft.com/office/drawing/2014/main" id="{C8E3FE0E-5E92-477B-BACE-E898B0C12B07}"/>
              </a:ext>
            </a:extLst>
          </p:cNvPr>
          <p:cNvCxnSpPr>
            <a:cxnSpLocks/>
          </p:cNvCxnSpPr>
          <p:nvPr/>
        </p:nvCxnSpPr>
        <p:spPr>
          <a:xfrm flipV="1">
            <a:off x="7849612" y="5285323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="" xmlns:a16="http://schemas.microsoft.com/office/drawing/2014/main" id="{DBF37D8A-2F61-4869-A6C6-524233FA9B12}"/>
              </a:ext>
            </a:extLst>
          </p:cNvPr>
          <p:cNvCxnSpPr>
            <a:cxnSpLocks/>
          </p:cNvCxnSpPr>
          <p:nvPr/>
        </p:nvCxnSpPr>
        <p:spPr>
          <a:xfrm flipV="1">
            <a:off x="7201539" y="5285323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="" xmlns:a16="http://schemas.microsoft.com/office/drawing/2014/main" id="{A625D55F-5F09-486D-9A2E-2D267A148440}"/>
              </a:ext>
            </a:extLst>
          </p:cNvPr>
          <p:cNvCxnSpPr>
            <a:cxnSpLocks/>
          </p:cNvCxnSpPr>
          <p:nvPr/>
        </p:nvCxnSpPr>
        <p:spPr>
          <a:xfrm flipV="1">
            <a:off x="6548708" y="5283315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3B1C1B6A-2C75-43CC-A447-4B561C1C2B06}"/>
              </a:ext>
            </a:extLst>
          </p:cNvPr>
          <p:cNvSpPr txBox="1"/>
          <p:nvPr/>
        </p:nvSpPr>
        <p:spPr>
          <a:xfrm>
            <a:off x="6401882" y="5069299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58" name="Arrow: Down 157">
            <a:extLst>
              <a:ext uri="{FF2B5EF4-FFF2-40B4-BE49-F238E27FC236}">
                <a16:creationId xmlns="" xmlns:a16="http://schemas.microsoft.com/office/drawing/2014/main" id="{E3FB393C-BE89-42B7-8E61-C434739C9007}"/>
              </a:ext>
            </a:extLst>
          </p:cNvPr>
          <p:cNvSpPr/>
          <p:nvPr/>
        </p:nvSpPr>
        <p:spPr>
          <a:xfrm rot="10800000">
            <a:off x="7221975" y="4906786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="" xmlns:a16="http://schemas.microsoft.com/office/drawing/2014/main" id="{4736D311-FC35-4A01-A271-0230817C9E28}"/>
              </a:ext>
            </a:extLst>
          </p:cNvPr>
          <p:cNvCxnSpPr>
            <a:cxnSpLocks/>
            <a:endCxn id="147" idx="2"/>
          </p:cNvCxnSpPr>
          <p:nvPr/>
        </p:nvCxnSpPr>
        <p:spPr>
          <a:xfrm flipH="1" flipV="1">
            <a:off x="6846570" y="3542575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="" xmlns:a16="http://schemas.microsoft.com/office/drawing/2014/main" id="{E9234FC1-B780-485A-BC1D-27D488028FF2}"/>
              </a:ext>
            </a:extLst>
          </p:cNvPr>
          <p:cNvSpPr txBox="1"/>
          <p:nvPr/>
        </p:nvSpPr>
        <p:spPr>
          <a:xfrm>
            <a:off x="6977946" y="3578558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61" name="Picture 2">
            <a:extLst>
              <a:ext uri="{FF2B5EF4-FFF2-40B4-BE49-F238E27FC236}">
                <a16:creationId xmlns="" xmlns:a16="http://schemas.microsoft.com/office/drawing/2014/main" id="{6FA8644C-4157-4C29-A9AB-7895426E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58545" y="5803353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2" name="Group 161">
            <a:extLst>
              <a:ext uri="{FF2B5EF4-FFF2-40B4-BE49-F238E27FC236}">
                <a16:creationId xmlns="" xmlns:a16="http://schemas.microsoft.com/office/drawing/2014/main" id="{8AA417C8-2A5F-4DB9-A327-478DEFA0F1FE}"/>
              </a:ext>
            </a:extLst>
          </p:cNvPr>
          <p:cNvGrpSpPr/>
          <p:nvPr/>
        </p:nvGrpSpPr>
        <p:grpSpPr>
          <a:xfrm>
            <a:off x="7990597" y="5526758"/>
            <a:ext cx="435079" cy="735835"/>
            <a:chOff x="2159253" y="548680"/>
            <a:chExt cx="408864" cy="1462350"/>
          </a:xfrm>
        </p:grpSpPr>
        <p:pic>
          <p:nvPicPr>
            <p:cNvPr id="164" name="Picture 163">
              <a:extLst>
                <a:ext uri="{FF2B5EF4-FFF2-40B4-BE49-F238E27FC236}">
                  <a16:creationId xmlns="" xmlns:a16="http://schemas.microsoft.com/office/drawing/2014/main" id="{7AB6C7DC-8C4D-480E-8465-19855F19BB49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="" xmlns:a16="http://schemas.microsoft.com/office/drawing/2014/main" id="{8D424CF8-98CA-4442-9CBB-1C6B6677CA03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="" xmlns:a16="http://schemas.microsoft.com/office/drawing/2014/main" id="{A0F38DD2-225D-4228-9076-B8596901A0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63" name="Picture 162">
            <a:extLst>
              <a:ext uri="{FF2B5EF4-FFF2-40B4-BE49-F238E27FC236}">
                <a16:creationId xmlns="" xmlns:a16="http://schemas.microsoft.com/office/drawing/2014/main" id="{548E5F0E-DC66-41FE-810E-8A55BE941A57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856639" y="5616476"/>
            <a:ext cx="737513" cy="573934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844FFFA2-95FD-44EC-81E9-4E773A5EFF75}"/>
              </a:ext>
            </a:extLst>
          </p:cNvPr>
          <p:cNvSpPr txBox="1"/>
          <p:nvPr/>
        </p:nvSpPr>
        <p:spPr>
          <a:xfrm>
            <a:off x="1370901" y="2524276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0C242035-3919-48F6-B3E7-DF24DD4E2B78}"/>
              </a:ext>
            </a:extLst>
          </p:cNvPr>
          <p:cNvSpPr txBox="1"/>
          <p:nvPr/>
        </p:nvSpPr>
        <p:spPr>
          <a:xfrm>
            <a:off x="4139952" y="2530217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ZONE-2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151087" y="212821"/>
            <a:ext cx="402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W</a:t>
            </a:r>
            <a:r>
              <a:rPr lang="en-ID" b="1" dirty="0" smtClean="0">
                <a:solidFill>
                  <a:srgbClr val="0000FF"/>
                </a:solidFill>
              </a:rPr>
              <a:t>FPS </a:t>
            </a:r>
            <a:r>
              <a:rPr lang="en-ID" b="1" dirty="0">
                <a:solidFill>
                  <a:srgbClr val="0000FF"/>
                </a:solidFill>
              </a:rPr>
              <a:t>– Wireless Fire Protection System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144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24" y="4168166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72" y="4221088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Free Icon | Wifi">
            <a:extLst>
              <a:ext uri="{FF2B5EF4-FFF2-40B4-BE49-F238E27FC236}">
                <a16:creationId xmlns="" xmlns:a16="http://schemas.microsoft.com/office/drawing/2014/main" id="{35E36CD3-6B5D-4E30-B897-685D3D72453D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361957" y="2770739"/>
            <a:ext cx="475000" cy="46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Free Icon | Wifi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50736" y="3483904"/>
            <a:ext cx="475000" cy="4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82071" y="339572"/>
            <a:ext cx="3810000" cy="1143000"/>
          </a:xfrm>
        </p:spPr>
        <p:txBody>
          <a:bodyPr/>
          <a:lstStyle/>
          <a:p>
            <a:r>
              <a:rPr lang="en-ID" b="1" dirty="0">
                <a:solidFill>
                  <a:srgbClr val="0000FF"/>
                </a:solidFill>
              </a:rPr>
              <a:t>Server - HW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463" y="4678725"/>
            <a:ext cx="1794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FF0000"/>
                </a:solidFill>
              </a:rPr>
              <a:t>MQTT – Protocol</a:t>
            </a:r>
          </a:p>
          <a:p>
            <a:pPr algn="ctr"/>
            <a:r>
              <a:rPr lang="en-ID" b="1" dirty="0" err="1">
                <a:solidFill>
                  <a:srgbClr val="FF0000"/>
                </a:solidFill>
              </a:rPr>
              <a:t>EoN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cxnSpLocks/>
            <a:stCxn id="20" idx="3"/>
            <a:endCxn id="19" idx="1"/>
          </p:cNvCxnSpPr>
          <p:nvPr/>
        </p:nvCxnSpPr>
        <p:spPr>
          <a:xfrm>
            <a:off x="3502246" y="2925489"/>
            <a:ext cx="2010680" cy="290841"/>
          </a:xfrm>
          <a:prstGeom prst="straightConnector1">
            <a:avLst/>
          </a:prstGeom>
          <a:ln w="25400">
            <a:solidFill>
              <a:srgbClr val="00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40778" y="2420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FF00"/>
                </a:solidFill>
              </a:rPr>
              <a:t>HTTP - Protocol</a:t>
            </a:r>
            <a:endParaRPr lang="en-US" b="1" dirty="0">
              <a:solidFill>
                <a:srgbClr val="00FF00"/>
              </a:solidFill>
            </a:endParaRPr>
          </a:p>
        </p:txBody>
      </p:sp>
      <p:pic>
        <p:nvPicPr>
          <p:cNvPr id="18" name="Picture 17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547" y="2581201"/>
            <a:ext cx="1558290" cy="155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android, mobile, phone, smartphone Icon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926" y="2437185"/>
            <a:ext cx="1558290" cy="1558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Straight Arrow Connector 21"/>
          <p:cNvCxnSpPr>
            <a:stCxn id="11" idx="0"/>
          </p:cNvCxnSpPr>
          <p:nvPr/>
        </p:nvCxnSpPr>
        <p:spPr>
          <a:xfrm>
            <a:off x="2988236" y="3949353"/>
            <a:ext cx="0" cy="729372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A18A2DB5-C272-4EEC-BEDE-9D55A675C2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8177" y="2231214"/>
            <a:ext cx="964069" cy="1388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7B62148-C36A-4EC0-B756-BE9DE8CD3AB3}"/>
              </a:ext>
            </a:extLst>
          </p:cNvPr>
          <p:cNvSpPr txBox="1"/>
          <p:nvPr/>
        </p:nvSpPr>
        <p:spPr>
          <a:xfrm>
            <a:off x="2497216" y="1578459"/>
            <a:ext cx="1220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Server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93A7901-2628-4F53-9A7E-1B2F218C5805}"/>
              </a:ext>
            </a:extLst>
          </p:cNvPr>
          <p:cNvSpPr txBox="1"/>
          <p:nvPr/>
        </p:nvSpPr>
        <p:spPr>
          <a:xfrm>
            <a:off x="5716835" y="204012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rgbClr val="0000FF"/>
                </a:solidFill>
              </a:rPr>
              <a:t>I-</a:t>
            </a:r>
            <a:r>
              <a:rPr lang="en-ID" b="1" dirty="0" err="1">
                <a:solidFill>
                  <a:srgbClr val="0000FF"/>
                </a:solidFill>
              </a:rPr>
              <a:t>Dev’s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45548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=""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=""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=""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=""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=""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=""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=""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=""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=""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=""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=""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305167" y="551315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EoN</a:t>
            </a:r>
            <a:r>
              <a:rPr lang="en-US" sz="2400" b="1" dirty="0">
                <a:solidFill>
                  <a:srgbClr val="0000FF"/>
                </a:solidFill>
              </a:rPr>
              <a:t> – Edge of Network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00FF"/>
                </a:solidFill>
              </a:rPr>
              <a:t>Arduino</a:t>
            </a:r>
            <a:r>
              <a:rPr lang="en-US" sz="1200" b="1" dirty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</a:rPr>
              <a:t>Mega</a:t>
            </a:r>
          </a:p>
          <a:p>
            <a:pPr algn="ctr"/>
            <a:r>
              <a:rPr lang="en-ID" sz="1200" b="1" dirty="0" err="1" smtClean="0">
                <a:solidFill>
                  <a:srgbClr val="0000FF"/>
                </a:solidFill>
              </a:rPr>
              <a:t>Lcd</a:t>
            </a:r>
            <a:r>
              <a:rPr lang="en-ID" sz="1200" b="1" dirty="0" smtClean="0">
                <a:solidFill>
                  <a:srgbClr val="0000FF"/>
                </a:solidFill>
              </a:rPr>
              <a:t>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289543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Arrow Connector 81"/>
          <p:cNvCxnSpPr>
            <a:cxnSpLocks/>
            <a:endCxn id="96" idx="0"/>
          </p:cNvCxnSpPr>
          <p:nvPr/>
        </p:nvCxnSpPr>
        <p:spPr>
          <a:xfrm>
            <a:off x="3607108" y="1821731"/>
            <a:ext cx="0" cy="383133"/>
          </a:xfrm>
          <a:prstGeom prst="straightConnector1">
            <a:avLst/>
          </a:prstGeom>
          <a:ln w="2540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22675" y="1307792"/>
            <a:ext cx="174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Server - Broker</a:t>
            </a:r>
          </a:p>
          <a:p>
            <a:r>
              <a:rPr lang="en-ID" b="1" dirty="0">
                <a:solidFill>
                  <a:srgbClr val="FF0000"/>
                </a:solidFill>
              </a:rPr>
              <a:t>MQTT - Protocol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6" name="Picture 95" descr="Free Icon | Wifi">
            <a:extLst>
              <a:ext uri="{FF2B5EF4-FFF2-40B4-BE49-F238E27FC236}">
                <a16:creationId xmlns="" xmlns:a16="http://schemas.microsoft.com/office/drawing/2014/main" id="{331FC1AA-CB08-45A4-9369-2997329D73F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68" y="2204864"/>
            <a:ext cx="380680" cy="41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Picture 96">
            <a:extLst>
              <a:ext uri="{FF2B5EF4-FFF2-40B4-BE49-F238E27FC236}">
                <a16:creationId xmlns="" xmlns:a16="http://schemas.microsoft.com/office/drawing/2014/main" id="{D4CA772F-A72C-4314-A82A-E884D10E77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51509" y="2495609"/>
            <a:ext cx="568745" cy="736781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="" xmlns:a16="http://schemas.microsoft.com/office/drawing/2014/main" id="{9E085E1D-93F9-4E72-B98F-FB8F7028960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89504" y="5333170"/>
            <a:ext cx="497031" cy="499878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7FF2AF45-1BBB-4306-ABAF-8689BC85C815}"/>
              </a:ext>
            </a:extLst>
          </p:cNvPr>
          <p:cNvSpPr txBox="1"/>
          <p:nvPr/>
        </p:nvSpPr>
        <p:spPr>
          <a:xfrm>
            <a:off x="3208431" y="5917835"/>
            <a:ext cx="17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Sensor/Actuator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="" xmlns:a16="http://schemas.microsoft.com/office/drawing/2014/main" id="{E865F506-39E6-412E-A252-A31428B8E040}"/>
              </a:ext>
            </a:extLst>
          </p:cNvPr>
          <p:cNvCxnSpPr>
            <a:cxnSpLocks/>
          </p:cNvCxnSpPr>
          <p:nvPr/>
        </p:nvCxnSpPr>
        <p:spPr>
          <a:xfrm>
            <a:off x="3089504" y="4975138"/>
            <a:ext cx="2078178" cy="0"/>
          </a:xfrm>
          <a:prstGeom prst="line">
            <a:avLst/>
          </a:prstGeom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="" xmlns:a16="http://schemas.microsoft.com/office/drawing/2014/main" id="{E8B958EE-5EE0-4808-BB5D-8AF84300BFB3}"/>
              </a:ext>
            </a:extLst>
          </p:cNvPr>
          <p:cNvCxnSpPr>
            <a:cxnSpLocks/>
          </p:cNvCxnSpPr>
          <p:nvPr/>
        </p:nvCxnSpPr>
        <p:spPr>
          <a:xfrm flipV="1">
            <a:off x="4913142" y="4975138"/>
            <a:ext cx="0" cy="43204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="" xmlns:a16="http://schemas.microsoft.com/office/drawing/2014/main" id="{701FA5EF-0179-41F2-B22D-FCC175001A48}"/>
              </a:ext>
            </a:extLst>
          </p:cNvPr>
          <p:cNvCxnSpPr>
            <a:cxnSpLocks/>
          </p:cNvCxnSpPr>
          <p:nvPr/>
        </p:nvCxnSpPr>
        <p:spPr>
          <a:xfrm flipV="1">
            <a:off x="4638924" y="4975138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AF569078-F334-430B-8950-9BEB338AB6EA}"/>
              </a:ext>
            </a:extLst>
          </p:cNvPr>
          <p:cNvCxnSpPr>
            <a:cxnSpLocks/>
          </p:cNvCxnSpPr>
          <p:nvPr/>
        </p:nvCxnSpPr>
        <p:spPr>
          <a:xfrm flipV="1">
            <a:off x="3990851" y="4975138"/>
            <a:ext cx="1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="" xmlns:a16="http://schemas.microsoft.com/office/drawing/2014/main" id="{9894B322-EF50-40E0-8415-FD1EB8F34947}"/>
              </a:ext>
            </a:extLst>
          </p:cNvPr>
          <p:cNvCxnSpPr>
            <a:cxnSpLocks/>
          </p:cNvCxnSpPr>
          <p:nvPr/>
        </p:nvCxnSpPr>
        <p:spPr>
          <a:xfrm flipV="1">
            <a:off x="3338020" y="4973130"/>
            <a:ext cx="0" cy="303290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9064D73-DA84-45E4-878F-355289241361}"/>
              </a:ext>
            </a:extLst>
          </p:cNvPr>
          <p:cNvSpPr txBox="1"/>
          <p:nvPr/>
        </p:nvSpPr>
        <p:spPr>
          <a:xfrm>
            <a:off x="3191194" y="4759114"/>
            <a:ext cx="820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Hard Wire</a:t>
            </a:r>
          </a:p>
        </p:txBody>
      </p:sp>
      <p:sp>
        <p:nvSpPr>
          <p:cNvPr id="115" name="Arrow: Down 114">
            <a:extLst>
              <a:ext uri="{FF2B5EF4-FFF2-40B4-BE49-F238E27FC236}">
                <a16:creationId xmlns="" xmlns:a16="http://schemas.microsoft.com/office/drawing/2014/main" id="{8CFCE75F-7AA7-4BF3-B044-4770D3A70008}"/>
              </a:ext>
            </a:extLst>
          </p:cNvPr>
          <p:cNvSpPr/>
          <p:nvPr/>
        </p:nvSpPr>
        <p:spPr>
          <a:xfrm rot="10800000">
            <a:off x="4011287" y="4596601"/>
            <a:ext cx="432391" cy="325021"/>
          </a:xfrm>
          <a:prstGeom prst="downArrow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="" xmlns:a16="http://schemas.microsoft.com/office/drawing/2014/main" id="{8E0EBC89-8ED8-4F07-B552-FDDF03B2E41D}"/>
              </a:ext>
            </a:extLst>
          </p:cNvPr>
          <p:cNvCxnSpPr>
            <a:cxnSpLocks/>
            <a:endCxn id="97" idx="2"/>
          </p:cNvCxnSpPr>
          <p:nvPr/>
        </p:nvCxnSpPr>
        <p:spPr>
          <a:xfrm flipH="1" flipV="1">
            <a:off x="3635882" y="3232390"/>
            <a:ext cx="448719" cy="598317"/>
          </a:xfrm>
          <a:prstGeom prst="straightConnector1">
            <a:avLst/>
          </a:prstGeom>
          <a:ln w="22225">
            <a:solidFill>
              <a:srgbClr val="008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DC4F584F-869A-4EC5-BD3F-B43D6F04B109}"/>
              </a:ext>
            </a:extLst>
          </p:cNvPr>
          <p:cNvSpPr txBox="1"/>
          <p:nvPr/>
        </p:nvSpPr>
        <p:spPr>
          <a:xfrm>
            <a:off x="3031512" y="3347859"/>
            <a:ext cx="82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Hard Wire</a:t>
            </a:r>
          </a:p>
          <a:p>
            <a:pPr algn="ctr"/>
            <a:r>
              <a:rPr lang="en-US" sz="1200" dirty="0">
                <a:solidFill>
                  <a:srgbClr val="008000"/>
                </a:solidFill>
              </a:rPr>
              <a:t>Serial</a:t>
            </a:r>
          </a:p>
        </p:txBody>
      </p:sp>
      <p:pic>
        <p:nvPicPr>
          <p:cNvPr id="118" name="Picture 2">
            <a:extLst>
              <a:ext uri="{FF2B5EF4-FFF2-40B4-BE49-F238E27FC236}">
                <a16:creationId xmlns="" xmlns:a16="http://schemas.microsoft.com/office/drawing/2014/main" id="{7EAFE767-B908-419E-B4E7-05DAB402B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47857" y="5493168"/>
            <a:ext cx="620765" cy="1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DD9AE47D-D12F-4154-BB04-4D3D34BE33AE}"/>
              </a:ext>
            </a:extLst>
          </p:cNvPr>
          <p:cNvGrpSpPr/>
          <p:nvPr/>
        </p:nvGrpSpPr>
        <p:grpSpPr>
          <a:xfrm>
            <a:off x="4779909" y="5216573"/>
            <a:ext cx="435079" cy="735835"/>
            <a:chOff x="2159253" y="548680"/>
            <a:chExt cx="408864" cy="1462350"/>
          </a:xfrm>
        </p:grpSpPr>
        <p:pic>
          <p:nvPicPr>
            <p:cNvPr id="119" name="Picture 118">
              <a:extLst>
                <a:ext uri="{FF2B5EF4-FFF2-40B4-BE49-F238E27FC236}">
                  <a16:creationId xmlns="" xmlns:a16="http://schemas.microsoft.com/office/drawing/2014/main" id="{8569128C-0619-4279-963D-AE7C028B50F8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59253" y="1044386"/>
              <a:ext cx="402231" cy="463429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="" xmlns:a16="http://schemas.microsoft.com/office/drawing/2014/main" id="{8B747FC8-E2F4-4A4F-A22C-CE38FE1C73EE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1663" y="548680"/>
              <a:ext cx="402231" cy="463429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="" xmlns:a16="http://schemas.microsoft.com/office/drawing/2014/main" id="{C5D34CA6-4297-482B-89D7-F88D49D8962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65886" y="1547601"/>
              <a:ext cx="402231" cy="463429"/>
            </a:xfrm>
            <a:prstGeom prst="rect">
              <a:avLst/>
            </a:prstGeom>
          </p:spPr>
        </p:pic>
      </p:grpSp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B162C919-E530-41D0-B8DE-285A262718DC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645951" y="5306291"/>
            <a:ext cx="737513" cy="573934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="" xmlns:a16="http://schemas.microsoft.com/office/drawing/2014/main" id="{D3D2C1E7-A24B-4E4F-9338-4E3CC945B96E}"/>
              </a:ext>
            </a:extLst>
          </p:cNvPr>
          <p:cNvSpPr txBox="1"/>
          <p:nvPr/>
        </p:nvSpPr>
        <p:spPr>
          <a:xfrm>
            <a:off x="2305167" y="332656"/>
            <a:ext cx="3110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EoN</a:t>
            </a:r>
            <a:r>
              <a:rPr lang="en-US" sz="2400" b="1" dirty="0">
                <a:solidFill>
                  <a:srgbClr val="0000FF"/>
                </a:solidFill>
              </a:rPr>
              <a:t> – Edge of </a:t>
            </a:r>
            <a:r>
              <a:rPr lang="en-US" sz="2400" b="1" dirty="0" smtClean="0">
                <a:solidFill>
                  <a:srgbClr val="0000FF"/>
                </a:solidFill>
              </a:rPr>
              <a:t>Network</a:t>
            </a:r>
          </a:p>
          <a:p>
            <a:pPr algn="ctr"/>
            <a:r>
              <a:rPr lang="en-ID" sz="2400" b="1" dirty="0" smtClean="0">
                <a:solidFill>
                  <a:srgbClr val="0000FF"/>
                </a:solidFill>
              </a:rPr>
              <a:t>c/w Local Panel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FD499B9D-6F6A-48F3-A26C-7095543087F4}"/>
              </a:ext>
            </a:extLst>
          </p:cNvPr>
          <p:cNvSpPr txBox="1"/>
          <p:nvPr/>
        </p:nvSpPr>
        <p:spPr>
          <a:xfrm>
            <a:off x="3922966" y="2366513"/>
            <a:ext cx="1220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b="1" dirty="0">
                <a:solidFill>
                  <a:srgbClr val="0000FF"/>
                </a:solidFill>
              </a:rPr>
              <a:t>ZONE-2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Wemos</a:t>
            </a:r>
            <a:r>
              <a:rPr lang="en-ID" b="1" dirty="0">
                <a:solidFill>
                  <a:srgbClr val="0000FF"/>
                </a:solidFill>
              </a:rPr>
              <a:t> D1</a:t>
            </a:r>
          </a:p>
          <a:p>
            <a:pPr algn="ctr"/>
            <a:r>
              <a:rPr lang="en-ID" b="1" dirty="0" err="1">
                <a:solidFill>
                  <a:srgbClr val="0000FF"/>
                </a:solidFill>
              </a:rPr>
              <a:t>EoN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B250D357-4F1F-4D5E-88FD-1C5A02A91117}"/>
              </a:ext>
            </a:extLst>
          </p:cNvPr>
          <p:cNvSpPr txBox="1"/>
          <p:nvPr/>
        </p:nvSpPr>
        <p:spPr>
          <a:xfrm>
            <a:off x="4011471" y="3356992"/>
            <a:ext cx="109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00FF"/>
                </a:solidFill>
              </a:rPr>
              <a:t>Arduino</a:t>
            </a:r>
            <a:r>
              <a:rPr lang="en-US" sz="1200" b="1" dirty="0">
                <a:solidFill>
                  <a:srgbClr val="0000FF"/>
                </a:solidFill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</a:rPr>
              <a:t>Mega</a:t>
            </a:r>
          </a:p>
          <a:p>
            <a:pPr algn="ctr"/>
            <a:r>
              <a:rPr lang="en-ID" sz="1200" b="1" dirty="0" err="1" smtClean="0">
                <a:solidFill>
                  <a:srgbClr val="0000FF"/>
                </a:solidFill>
              </a:rPr>
              <a:t>Lcd</a:t>
            </a:r>
            <a:r>
              <a:rPr lang="en-ID" sz="1200" b="1" dirty="0" smtClean="0">
                <a:solidFill>
                  <a:srgbClr val="0000FF"/>
                </a:solidFill>
              </a:rPr>
              <a:t> Keypad</a:t>
            </a:r>
            <a:endParaRPr lang="en-US" sz="1200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104" y="3880134"/>
            <a:ext cx="1378928" cy="700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658970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2699792" y="1196752"/>
            <a:ext cx="2160240" cy="864096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>
                <a:solidFill>
                  <a:schemeClr val="tx1"/>
                </a:solidFill>
              </a:rPr>
              <a:t>getValue</a:t>
            </a:r>
            <a:r>
              <a:rPr lang="en-ID" dirty="0" smtClean="0">
                <a:solidFill>
                  <a:schemeClr val="tx1"/>
                </a:solidFill>
              </a:rPr>
              <a:t> from sensor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2879812" y="2945904"/>
            <a:ext cx="1800200" cy="122413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smtClean="0">
                <a:solidFill>
                  <a:schemeClr val="tx1"/>
                </a:solidFill>
              </a:rPr>
              <a:t>Val &gt; Setting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3779912" y="2060848"/>
            <a:ext cx="0" cy="885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680012" y="3557972"/>
            <a:ext cx="13321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3779912" y="4170040"/>
            <a:ext cx="0" cy="1059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90478" y="315316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Yes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20" y="434302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No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12160" y="3373723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HIGH_ALARM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36146" y="523523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NO_ALARM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35813"/>
      </p:ext>
    </p:extLst>
  </p:cSld>
  <p:clrMapOvr>
    <a:masterClrMapping/>
  </p:clrMapOvr>
</p:sld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156</Words>
  <Application>Microsoft Office PowerPoint</Application>
  <PresentationFormat>On-screen Show (4:3)</PresentationFormat>
  <Paragraphs>68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Training</vt:lpstr>
      <vt:lpstr>PowerPoint Presentation</vt:lpstr>
      <vt:lpstr>Server - HW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2021-02-28T07:45:04Z</dcterms:created>
  <dcterms:modified xsi:type="dcterms:W3CDTF">2021-05-02T04:18:52Z</dcterms:modified>
</cp:coreProperties>
</file>