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1" r:id="rId2"/>
    <p:sldId id="283" r:id="rId3"/>
    <p:sldId id="285" r:id="rId4"/>
    <p:sldId id="286" r:id="rId5"/>
    <p:sldId id="287" r:id="rId6"/>
    <p:sldId id="296" r:id="rId7"/>
    <p:sldId id="292" r:id="rId8"/>
    <p:sldId id="291" r:id="rId9"/>
    <p:sldId id="288" r:id="rId10"/>
    <p:sldId id="289" r:id="rId11"/>
    <p:sldId id="293" r:id="rId12"/>
    <p:sldId id="300" r:id="rId13"/>
    <p:sldId id="295" r:id="rId14"/>
    <p:sldId id="294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1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70223" y="3691445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659" y="37767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46487" y="4109557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70223" y="5003623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46486" y="5423538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58355" y="4531275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41433" y="5090763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41433" y="3776782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39751" y="243804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71999" y="2856515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24627" y="2523740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55875" y="3277871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49063" y="1495513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55875" y="1862947"/>
            <a:ext cx="1" cy="575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655860" y="3371076"/>
            <a:ext cx="36089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39725" y="3818994"/>
            <a:ext cx="392238" cy="3362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978283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3341788" y="1283600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20154"/>
            <a:ext cx="0" cy="390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5035473" y="4523708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5085951" y="337654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4932040" y="2276872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2719760" y="545210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_locPan-&gt;menu()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22" idx="2"/>
            <a:endCxn id="84" idx="0"/>
          </p:cNvCxnSpPr>
          <p:nvPr/>
        </p:nvCxnSpPr>
        <p:spPr>
          <a:xfrm rot="16200000" flipH="1">
            <a:off x="2105408" y="1639995"/>
            <a:ext cx="563914" cy="17778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B357ACD1-7BEC-42B8-9A52-F50F89285B09}"/>
              </a:ext>
            </a:extLst>
          </p:cNvPr>
          <p:cNvSpPr/>
          <p:nvPr/>
        </p:nvSpPr>
        <p:spPr>
          <a:xfrm>
            <a:off x="1320880" y="859959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551415"/>
            <a:ext cx="8077200" cy="768295"/>
          </a:xfrm>
        </p:spPr>
        <p:txBody>
          <a:bodyPr/>
          <a:lstStyle/>
          <a:p>
            <a:pPr algn="ctr" rtl="0" eaLnBrk="1" latinLnBrk="0" hangingPunct="1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endParaRPr lang="en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EoN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46188" y="833878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182083" y="1976543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97887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331398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4275505" y="2541767"/>
            <a:ext cx="310683" cy="11757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86202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65428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70706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36012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504217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92071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416616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31" idx="0"/>
            <a:endCxn id="2" idx="0"/>
          </p:cNvCxnSpPr>
          <p:nvPr/>
        </p:nvCxnSpPr>
        <p:spPr>
          <a:xfrm>
            <a:off x="3182083" y="1556348"/>
            <a:ext cx="1836638" cy="420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ID" dirty="0">
                <a:solidFill>
                  <a:schemeClr val="tx1"/>
                </a:solidFill>
              </a:rPr>
              <a:t>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2304527" y="5942420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7" idx="2"/>
            <a:endCxn id="9" idx="0"/>
          </p:cNvCxnSpPr>
          <p:nvPr/>
        </p:nvCxnSpPr>
        <p:spPr>
          <a:xfrm>
            <a:off x="2761727" y="5265480"/>
            <a:ext cx="0" cy="67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118089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208019" y="5912370"/>
            <a:ext cx="400890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_fpSys-&gt;execute()</a:t>
            </a:r>
            <a:endParaRPr lang="en-ID" dirty="0"/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3189856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75588" y="3241119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1044</Words>
  <Application>Microsoft Office PowerPoint</Application>
  <PresentationFormat>On-screen Show (4:3)</PresentationFormat>
  <Paragraphs>249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</vt:lpstr>
      <vt:lpstr>PowerPoint Presentation</vt:lpstr>
      <vt:lpstr>Flowchart LocalPanel</vt:lpstr>
      <vt:lpstr>PowerPoint Presentation</vt:lpstr>
      <vt:lpstr>Flowchart _fpSys-&gt;execute()</vt:lpstr>
      <vt:lpstr>Flowchart _fireSensor-&gt;getStatus()</vt:lpstr>
      <vt:lpstr>Flowchart _pbAMRT-&gt;getCmd(DEBOUNCING_TIME)</vt:lpstr>
      <vt:lpstr>PowerPoint Presentation</vt:lpstr>
      <vt:lpstr>Flowchart _ledAMR-&gt;status(operationMode)</vt:lpstr>
      <vt:lpstr>Flowchart _ledAMR-&gt;status(operationMode)</vt:lpstr>
      <vt:lpstr>Flowchart this-&gt;_logicOperation(operationMode, sensorStatus)</vt:lpstr>
      <vt:lpstr>PowerPoint Presentation</vt:lpstr>
      <vt:lpstr>Flowchart _locPan-&gt;menu()</vt:lpstr>
      <vt:lpstr>Flowchart this-&gt;_menuMain(key)</vt:lpstr>
      <vt:lpstr>Flowchart this-&gt;_menuMain(key)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2021-05-05T04:10:46Z</dcterms:modified>
</cp:coreProperties>
</file>