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1" r:id="rId2"/>
    <p:sldId id="283" r:id="rId3"/>
    <p:sldId id="285" r:id="rId4"/>
    <p:sldId id="286" r:id="rId5"/>
    <p:sldId id="287" r:id="rId6"/>
    <p:sldId id="291" r:id="rId7"/>
    <p:sldId id="288" r:id="rId8"/>
    <p:sldId id="28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0000FF"/>
    <a:srgbClr val="00FF00"/>
    <a:srgbClr val="0066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76" d="100"/>
          <a:sy n="76" d="100"/>
        </p:scale>
        <p:origin x="152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649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6A46-6EC4-4AF5-AD2F-F27F5AD039E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4BE6-EC48-4CF4-A7A1-82D73E7F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7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  <p:sldLayoutId id="2147483664" r:id="rId13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Free Icon | Wifi">
            <a:extLst>
              <a:ext uri="{FF2B5EF4-FFF2-40B4-BE49-F238E27FC236}">
                <a16:creationId xmlns:a16="http://schemas.microsoft.com/office/drawing/2014/main" id="{8C0D1CC1-0F99-45F8-B30B-F5786D94F875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6715448" y="1296811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Picture 79" descr="Free Icon | Wifi">
            <a:extLst>
              <a:ext uri="{FF2B5EF4-FFF2-40B4-BE49-F238E27FC236}">
                <a16:creationId xmlns:a16="http://schemas.microsoft.com/office/drawing/2014/main" id="{35E36CD3-6B5D-4E30-B897-685D3D72453D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4425394" y="1005746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Picture 74" descr="Free Icon | Wifi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887478" y="1595399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TextBox 70"/>
          <p:cNvSpPr txBox="1"/>
          <p:nvPr/>
        </p:nvSpPr>
        <p:spPr>
          <a:xfrm>
            <a:off x="6984955" y="2532225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ZONE-3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79" name="Straight Arrow Connector 78"/>
          <p:cNvCxnSpPr>
            <a:cxnSpLocks/>
            <a:stCxn id="93" idx="2"/>
            <a:endCxn id="124" idx="0"/>
          </p:cNvCxnSpPr>
          <p:nvPr/>
        </p:nvCxnSpPr>
        <p:spPr>
          <a:xfrm flipH="1">
            <a:off x="1162789" y="1747208"/>
            <a:ext cx="2998593" cy="748765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  <a:stCxn id="93" idx="2"/>
            <a:endCxn id="96" idx="0"/>
          </p:cNvCxnSpPr>
          <p:nvPr/>
        </p:nvCxnSpPr>
        <p:spPr>
          <a:xfrm flipH="1">
            <a:off x="3972232" y="1747208"/>
            <a:ext cx="189150" cy="785734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  <a:stCxn id="93" idx="2"/>
            <a:endCxn id="146" idx="0"/>
          </p:cNvCxnSpPr>
          <p:nvPr/>
        </p:nvCxnSpPr>
        <p:spPr>
          <a:xfrm>
            <a:off x="4161382" y="1747208"/>
            <a:ext cx="2656414" cy="767841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309449" y="2109270"/>
            <a:ext cx="174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8" name="Picture 8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042" y="746394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Straight Arrow Connector 94"/>
          <p:cNvCxnSpPr>
            <a:cxnSpLocks/>
          </p:cNvCxnSpPr>
          <p:nvPr/>
        </p:nvCxnSpPr>
        <p:spPr>
          <a:xfrm>
            <a:off x="4430169" y="1246953"/>
            <a:ext cx="2612144" cy="302258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847764" y="1329263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889936" y="902880"/>
            <a:ext cx="818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Broker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212599" y="743688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</a:t>
            </a:r>
            <a:r>
              <a:rPr lang="en-ID" b="1" dirty="0" err="1">
                <a:solidFill>
                  <a:srgbClr val="0000FF"/>
                </a:solidFill>
              </a:rPr>
              <a:t>Dev’s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08" name="Picture 10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442" y="548680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Picture 108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04664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D7ED08F4-31B4-432D-A1A0-BE825490F18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79912" y="662522"/>
            <a:ext cx="762939" cy="1084686"/>
          </a:xfrm>
          <a:prstGeom prst="rect">
            <a:avLst/>
          </a:prstGeom>
        </p:spPr>
      </p:pic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id="{331FC1AA-CB08-45A4-9369-2997329D73F4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892" y="2532942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4CA772F-A72C-4314-A82A-E884D10E777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16633" y="2823687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E085E1D-93F9-4E72-B98F-FB8F7028960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454628" y="5661248"/>
            <a:ext cx="497031" cy="499878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42A6712-05AC-4A63-87F7-14430CE8A993}"/>
              </a:ext>
            </a:extLst>
          </p:cNvPr>
          <p:cNvSpPr txBox="1"/>
          <p:nvPr/>
        </p:nvSpPr>
        <p:spPr>
          <a:xfrm>
            <a:off x="4184112" y="2948568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 err="1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FF2AF45-1BBB-4306-ABAF-8689BC85C815}"/>
              </a:ext>
            </a:extLst>
          </p:cNvPr>
          <p:cNvSpPr txBox="1"/>
          <p:nvPr/>
        </p:nvSpPr>
        <p:spPr>
          <a:xfrm>
            <a:off x="3573555" y="6245913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454628" y="5303216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5278266" y="5303216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5004048" y="5303216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4355975" y="5303216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703144" y="530120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9064D73-DA84-45E4-878F-355289241361}"/>
              </a:ext>
            </a:extLst>
          </p:cNvPr>
          <p:cNvSpPr txBox="1"/>
          <p:nvPr/>
        </p:nvSpPr>
        <p:spPr>
          <a:xfrm>
            <a:off x="3556318" y="5087192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8CFCE75F-7AA7-4BF3-B044-4770D3A70008}"/>
              </a:ext>
            </a:extLst>
          </p:cNvPr>
          <p:cNvSpPr/>
          <p:nvPr/>
        </p:nvSpPr>
        <p:spPr>
          <a:xfrm rot="10800000">
            <a:off x="4376411" y="4924679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4001006" y="3560468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C4F584F-869A-4EC5-BD3F-B43D6F04B109}"/>
              </a:ext>
            </a:extLst>
          </p:cNvPr>
          <p:cNvSpPr txBox="1"/>
          <p:nvPr/>
        </p:nvSpPr>
        <p:spPr>
          <a:xfrm>
            <a:off x="4132382" y="3596451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12981" y="5821246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AE47D-D12F-4154-BB04-4D3D34BE33AE}"/>
              </a:ext>
            </a:extLst>
          </p:cNvPr>
          <p:cNvGrpSpPr/>
          <p:nvPr/>
        </p:nvGrpSpPr>
        <p:grpSpPr>
          <a:xfrm>
            <a:off x="5145033" y="5544651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8569128C-0619-4279-963D-AE7C028B50F8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B747FC8-E2F4-4A4F-A22C-CE38FE1C73E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C5D34CA6-4297-482B-89D7-F88D49D89624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162C919-E530-41D0-B8DE-285A262718DC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4011075" y="5634369"/>
            <a:ext cx="737513" cy="573934"/>
          </a:xfrm>
          <a:prstGeom prst="rect">
            <a:avLst/>
          </a:prstGeom>
        </p:spPr>
      </p:pic>
      <p:pic>
        <p:nvPicPr>
          <p:cNvPr id="124" name="Picture 123" descr="Free Icon | Wifi">
            <a:extLst>
              <a:ext uri="{FF2B5EF4-FFF2-40B4-BE49-F238E27FC236}">
                <a16:creationId xmlns:a16="http://schemas.microsoft.com/office/drawing/2014/main" id="{53DEC4AC-7083-4137-853A-196172679253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49" y="2495973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4A694F61-56DD-44EC-9C94-5B51CD55A6A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07190" y="2786718"/>
            <a:ext cx="568745" cy="73678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1070B515-8811-4DB0-B73F-A655CDA1F65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45185" y="5624279"/>
            <a:ext cx="497031" cy="499878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A95CCAB4-6FC7-49A6-8666-4575A0CA9B0B}"/>
              </a:ext>
            </a:extLst>
          </p:cNvPr>
          <p:cNvSpPr txBox="1"/>
          <p:nvPr/>
        </p:nvSpPr>
        <p:spPr>
          <a:xfrm>
            <a:off x="1374669" y="2911599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 err="1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39A3AB8-C796-4956-8252-D950C226E4A3}"/>
              </a:ext>
            </a:extLst>
          </p:cNvPr>
          <p:cNvSpPr txBox="1"/>
          <p:nvPr/>
        </p:nvSpPr>
        <p:spPr>
          <a:xfrm>
            <a:off x="764112" y="6208944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DF291A7-41F4-4DE6-AE15-E1C86F573651}"/>
              </a:ext>
            </a:extLst>
          </p:cNvPr>
          <p:cNvCxnSpPr>
            <a:cxnSpLocks/>
          </p:cNvCxnSpPr>
          <p:nvPr/>
        </p:nvCxnSpPr>
        <p:spPr>
          <a:xfrm>
            <a:off x="645185" y="5266247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1FCFB29-B377-49B7-AE4A-C6D22253A121}"/>
              </a:ext>
            </a:extLst>
          </p:cNvPr>
          <p:cNvCxnSpPr>
            <a:cxnSpLocks/>
          </p:cNvCxnSpPr>
          <p:nvPr/>
        </p:nvCxnSpPr>
        <p:spPr>
          <a:xfrm flipV="1">
            <a:off x="2468823" y="5266247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37E4990-C17A-4FBD-B288-E7FEE10A8B47}"/>
              </a:ext>
            </a:extLst>
          </p:cNvPr>
          <p:cNvCxnSpPr>
            <a:cxnSpLocks/>
          </p:cNvCxnSpPr>
          <p:nvPr/>
        </p:nvCxnSpPr>
        <p:spPr>
          <a:xfrm flipV="1">
            <a:off x="2194605" y="5266247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C070CA1-7CB4-4E4C-8996-587C0DF6380E}"/>
              </a:ext>
            </a:extLst>
          </p:cNvPr>
          <p:cNvCxnSpPr>
            <a:cxnSpLocks/>
          </p:cNvCxnSpPr>
          <p:nvPr/>
        </p:nvCxnSpPr>
        <p:spPr>
          <a:xfrm flipV="1">
            <a:off x="1546532" y="5266247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C701DDD-2159-4659-A0CA-3419EE1C595C}"/>
              </a:ext>
            </a:extLst>
          </p:cNvPr>
          <p:cNvCxnSpPr>
            <a:cxnSpLocks/>
          </p:cNvCxnSpPr>
          <p:nvPr/>
        </p:nvCxnSpPr>
        <p:spPr>
          <a:xfrm flipV="1">
            <a:off x="893701" y="5264239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CCB08C6A-B88F-466B-9016-90EEB67A179B}"/>
              </a:ext>
            </a:extLst>
          </p:cNvPr>
          <p:cNvSpPr txBox="1"/>
          <p:nvPr/>
        </p:nvSpPr>
        <p:spPr>
          <a:xfrm>
            <a:off x="746875" y="5050223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36" name="Arrow: Down 135">
            <a:extLst>
              <a:ext uri="{FF2B5EF4-FFF2-40B4-BE49-F238E27FC236}">
                <a16:creationId xmlns:a16="http://schemas.microsoft.com/office/drawing/2014/main" id="{DFF46CD1-F7A1-44D1-A40D-EB507AC19AB7}"/>
              </a:ext>
            </a:extLst>
          </p:cNvPr>
          <p:cNvSpPr/>
          <p:nvPr/>
        </p:nvSpPr>
        <p:spPr>
          <a:xfrm rot="10800000">
            <a:off x="1566968" y="4887710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F992FA7-D08C-438C-A43F-47DBDCC12409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1191563" y="3523499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59D9C9A-697F-41AF-B4E7-ED889C2499F2}"/>
              </a:ext>
            </a:extLst>
          </p:cNvPr>
          <p:cNvSpPr txBox="1"/>
          <p:nvPr/>
        </p:nvSpPr>
        <p:spPr>
          <a:xfrm>
            <a:off x="1322939" y="3559482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39" name="Picture 2">
            <a:extLst>
              <a:ext uri="{FF2B5EF4-FFF2-40B4-BE49-F238E27FC236}">
                <a16:creationId xmlns:a16="http://schemas.microsoft.com/office/drawing/2014/main" id="{44B1DE2B-5459-4559-8528-F531AB2F4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03538" y="5784277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AC26AC4-8582-4AF1-9662-4C653C054F44}"/>
              </a:ext>
            </a:extLst>
          </p:cNvPr>
          <p:cNvGrpSpPr/>
          <p:nvPr/>
        </p:nvGrpSpPr>
        <p:grpSpPr>
          <a:xfrm>
            <a:off x="2335590" y="5507682"/>
            <a:ext cx="435079" cy="735835"/>
            <a:chOff x="2159253" y="548680"/>
            <a:chExt cx="408864" cy="1462350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F766DA8B-BC49-49A9-BF21-6C3D92420AE5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60A87426-69E1-4E00-A79F-BE673237C80D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BA800670-4E89-4822-9FE3-B81C5A84579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E8497B39-C585-4FA1-A77E-6295925A3A10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1201632" y="5597400"/>
            <a:ext cx="737513" cy="573934"/>
          </a:xfrm>
          <a:prstGeom prst="rect">
            <a:avLst/>
          </a:prstGeom>
        </p:spPr>
      </p:pic>
      <p:pic>
        <p:nvPicPr>
          <p:cNvPr id="146" name="Picture 145" descr="Free Icon | Wifi">
            <a:extLst>
              <a:ext uri="{FF2B5EF4-FFF2-40B4-BE49-F238E27FC236}">
                <a16:creationId xmlns:a16="http://schemas.microsoft.com/office/drawing/2014/main" id="{400471C8-AF8F-4F03-9F7F-E4AF9D009651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56" y="2515049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A87A795B-6EF4-4302-BE56-81D3EB78452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62197" y="2805794"/>
            <a:ext cx="568745" cy="73678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B9BA4EBB-7917-478F-9609-5EB5FFA55FC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300192" y="5643355"/>
            <a:ext cx="497031" cy="499878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F30C4C3C-680C-41D5-9C69-0BE265B22526}"/>
              </a:ext>
            </a:extLst>
          </p:cNvPr>
          <p:cNvSpPr txBox="1"/>
          <p:nvPr/>
        </p:nvSpPr>
        <p:spPr>
          <a:xfrm>
            <a:off x="7029676" y="2930675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 err="1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9608F00-0360-4995-AE2C-04C7DA329F16}"/>
              </a:ext>
            </a:extLst>
          </p:cNvPr>
          <p:cNvSpPr txBox="1"/>
          <p:nvPr/>
        </p:nvSpPr>
        <p:spPr>
          <a:xfrm>
            <a:off x="6419119" y="6228020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1D3B135-9E1F-4715-BBDB-B743EB32E933}"/>
              </a:ext>
            </a:extLst>
          </p:cNvPr>
          <p:cNvCxnSpPr>
            <a:cxnSpLocks/>
          </p:cNvCxnSpPr>
          <p:nvPr/>
        </p:nvCxnSpPr>
        <p:spPr>
          <a:xfrm>
            <a:off x="6300192" y="5285323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1770F5E-EA21-4850-8494-C4C2D80A1B20}"/>
              </a:ext>
            </a:extLst>
          </p:cNvPr>
          <p:cNvCxnSpPr>
            <a:cxnSpLocks/>
          </p:cNvCxnSpPr>
          <p:nvPr/>
        </p:nvCxnSpPr>
        <p:spPr>
          <a:xfrm flipV="1">
            <a:off x="8123830" y="5285323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8E3FE0E-5E92-477B-BACE-E898B0C12B07}"/>
              </a:ext>
            </a:extLst>
          </p:cNvPr>
          <p:cNvCxnSpPr>
            <a:cxnSpLocks/>
          </p:cNvCxnSpPr>
          <p:nvPr/>
        </p:nvCxnSpPr>
        <p:spPr>
          <a:xfrm flipV="1">
            <a:off x="7849612" y="5285323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BF37D8A-2F61-4869-A6C6-524233FA9B12}"/>
              </a:ext>
            </a:extLst>
          </p:cNvPr>
          <p:cNvCxnSpPr>
            <a:cxnSpLocks/>
          </p:cNvCxnSpPr>
          <p:nvPr/>
        </p:nvCxnSpPr>
        <p:spPr>
          <a:xfrm flipV="1">
            <a:off x="7201539" y="5285323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625D55F-5F09-486D-9A2E-2D267A148440}"/>
              </a:ext>
            </a:extLst>
          </p:cNvPr>
          <p:cNvCxnSpPr>
            <a:cxnSpLocks/>
          </p:cNvCxnSpPr>
          <p:nvPr/>
        </p:nvCxnSpPr>
        <p:spPr>
          <a:xfrm flipV="1">
            <a:off x="6548708" y="5283315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B1C1B6A-2C75-43CC-A447-4B561C1C2B06}"/>
              </a:ext>
            </a:extLst>
          </p:cNvPr>
          <p:cNvSpPr txBox="1"/>
          <p:nvPr/>
        </p:nvSpPr>
        <p:spPr>
          <a:xfrm>
            <a:off x="6401882" y="5069299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E3FB393C-BE89-42B7-8E61-C434739C9007}"/>
              </a:ext>
            </a:extLst>
          </p:cNvPr>
          <p:cNvSpPr/>
          <p:nvPr/>
        </p:nvSpPr>
        <p:spPr>
          <a:xfrm rot="10800000">
            <a:off x="7221975" y="4906786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736D311-FC35-4A01-A271-0230817C9E28}"/>
              </a:ext>
            </a:extLst>
          </p:cNvPr>
          <p:cNvCxnSpPr>
            <a:cxnSpLocks/>
            <a:endCxn id="147" idx="2"/>
          </p:cNvCxnSpPr>
          <p:nvPr/>
        </p:nvCxnSpPr>
        <p:spPr>
          <a:xfrm flipH="1" flipV="1">
            <a:off x="6846570" y="3542575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E9234FC1-B780-485A-BC1D-27D488028FF2}"/>
              </a:ext>
            </a:extLst>
          </p:cNvPr>
          <p:cNvSpPr txBox="1"/>
          <p:nvPr/>
        </p:nvSpPr>
        <p:spPr>
          <a:xfrm>
            <a:off x="6977946" y="3578558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61" name="Picture 2">
            <a:extLst>
              <a:ext uri="{FF2B5EF4-FFF2-40B4-BE49-F238E27FC236}">
                <a16:creationId xmlns:a16="http://schemas.microsoft.com/office/drawing/2014/main" id="{6FA8644C-4157-4C29-A9AB-7895426E8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58545" y="5803353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AA417C8-2A5F-4DB9-A327-478DEFA0F1FE}"/>
              </a:ext>
            </a:extLst>
          </p:cNvPr>
          <p:cNvGrpSpPr/>
          <p:nvPr/>
        </p:nvGrpSpPr>
        <p:grpSpPr>
          <a:xfrm>
            <a:off x="7990597" y="5526758"/>
            <a:ext cx="435079" cy="735835"/>
            <a:chOff x="2159253" y="548680"/>
            <a:chExt cx="408864" cy="1462350"/>
          </a:xfrm>
        </p:grpSpPr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7AB6C7DC-8C4D-480E-8465-19855F19BB49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8D424CF8-98CA-4442-9CBB-1C6B6677CA03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A0F38DD2-225D-4228-9076-B8596901A09B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63" name="Picture 162">
            <a:extLst>
              <a:ext uri="{FF2B5EF4-FFF2-40B4-BE49-F238E27FC236}">
                <a16:creationId xmlns:a16="http://schemas.microsoft.com/office/drawing/2014/main" id="{548E5F0E-DC66-41FE-810E-8A55BE941A57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6856639" y="5616476"/>
            <a:ext cx="737513" cy="573934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844FFFA2-95FD-44EC-81E9-4E773A5EFF75}"/>
              </a:ext>
            </a:extLst>
          </p:cNvPr>
          <p:cNvSpPr txBox="1"/>
          <p:nvPr/>
        </p:nvSpPr>
        <p:spPr>
          <a:xfrm>
            <a:off x="1370901" y="2524276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C242035-3919-48F6-B3E7-DF24DD4E2B78}"/>
              </a:ext>
            </a:extLst>
          </p:cNvPr>
          <p:cNvSpPr txBox="1"/>
          <p:nvPr/>
        </p:nvSpPr>
        <p:spPr>
          <a:xfrm>
            <a:off x="4139952" y="2530217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3D2C1E7-A24B-4E4F-9338-4E3CC945B96E}"/>
              </a:ext>
            </a:extLst>
          </p:cNvPr>
          <p:cNvSpPr txBox="1"/>
          <p:nvPr/>
        </p:nvSpPr>
        <p:spPr>
          <a:xfrm>
            <a:off x="2151087" y="212821"/>
            <a:ext cx="402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W</a:t>
            </a:r>
            <a:r>
              <a:rPr lang="en-ID" b="1" dirty="0">
                <a:solidFill>
                  <a:srgbClr val="0000FF"/>
                </a:solidFill>
              </a:rPr>
              <a:t>FPS – Wireless Fire Protection System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144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24" y="4168166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72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ree Icon | Wifi">
            <a:extLst>
              <a:ext uri="{FF2B5EF4-FFF2-40B4-BE49-F238E27FC236}">
                <a16:creationId xmlns:a16="http://schemas.microsoft.com/office/drawing/2014/main" id="{35E36CD3-6B5D-4E30-B897-685D3D72453D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3361957" y="2770739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Free Icon | Wifi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750736" y="3483904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82071" y="339572"/>
            <a:ext cx="3810000" cy="1143000"/>
          </a:xfrm>
        </p:spPr>
        <p:txBody>
          <a:bodyPr/>
          <a:lstStyle/>
          <a:p>
            <a:r>
              <a:rPr lang="en-ID" b="1" dirty="0">
                <a:solidFill>
                  <a:srgbClr val="0000FF"/>
                </a:solidFill>
              </a:rPr>
              <a:t>Server - HW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1463" y="4678725"/>
            <a:ext cx="179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– Protocol</a:t>
            </a:r>
          </a:p>
          <a:p>
            <a:pPr algn="ctr"/>
            <a:r>
              <a:rPr lang="en-ID" b="1" dirty="0" err="1">
                <a:solidFill>
                  <a:srgbClr val="FF0000"/>
                </a:solidFill>
              </a:rPr>
              <a:t>EoN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cxnSpLocks/>
            <a:stCxn id="20" idx="3"/>
            <a:endCxn id="19" idx="1"/>
          </p:cNvCxnSpPr>
          <p:nvPr/>
        </p:nvCxnSpPr>
        <p:spPr>
          <a:xfrm>
            <a:off x="3502246" y="2925489"/>
            <a:ext cx="2010680" cy="290841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40778" y="2420888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pic>
        <p:nvPicPr>
          <p:cNvPr id="18" name="Picture 17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47" y="2581201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926" y="2437185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traight Arrow Connector 21"/>
          <p:cNvCxnSpPr>
            <a:stCxn id="11" idx="0"/>
          </p:cNvCxnSpPr>
          <p:nvPr/>
        </p:nvCxnSpPr>
        <p:spPr>
          <a:xfrm>
            <a:off x="2988236" y="3949353"/>
            <a:ext cx="0" cy="729372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18A2DB5-C272-4EEC-BEDE-9D55A675C21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38177" y="2231214"/>
            <a:ext cx="964069" cy="13885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B62148-C36A-4EC0-B756-BE9DE8CD3AB3}"/>
              </a:ext>
            </a:extLst>
          </p:cNvPr>
          <p:cNvSpPr txBox="1"/>
          <p:nvPr/>
        </p:nvSpPr>
        <p:spPr>
          <a:xfrm>
            <a:off x="2497216" y="1578459"/>
            <a:ext cx="1220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Wemos</a:t>
            </a:r>
            <a:r>
              <a:rPr lang="en-ID" b="1" dirty="0">
                <a:solidFill>
                  <a:srgbClr val="0000FF"/>
                </a:solidFill>
              </a:rPr>
              <a:t> D1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3A7901-2628-4F53-9A7E-1B2F218C5805}"/>
              </a:ext>
            </a:extLst>
          </p:cNvPr>
          <p:cNvSpPr txBox="1"/>
          <p:nvPr/>
        </p:nvSpPr>
        <p:spPr>
          <a:xfrm>
            <a:off x="5716835" y="2040124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</a:t>
            </a:r>
            <a:r>
              <a:rPr lang="en-ID" b="1" dirty="0" err="1">
                <a:solidFill>
                  <a:srgbClr val="0000FF"/>
                </a:solidFill>
              </a:rPr>
              <a:t>Dev’s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45548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/>
          <p:cNvCxnSpPr>
            <a:cxnSpLocks/>
            <a:endCxn id="96" idx="0"/>
          </p:cNvCxnSpPr>
          <p:nvPr/>
        </p:nvCxnSpPr>
        <p:spPr>
          <a:xfrm>
            <a:off x="3607108" y="1821731"/>
            <a:ext cx="0" cy="38313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22675" y="1307792"/>
            <a:ext cx="1749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FF0000"/>
                </a:solidFill>
              </a:rPr>
              <a:t>Server - Broker</a:t>
            </a:r>
          </a:p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id="{331FC1AA-CB08-45A4-9369-2997329D73F4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68" y="2204864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4CA772F-A72C-4314-A82A-E884D10E777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51509" y="2495609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E085E1D-93F9-4E72-B98F-FB8F7028960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089504" y="5333170"/>
            <a:ext cx="497031" cy="49987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7FF2AF45-1BBB-4306-ABAF-8689BC85C815}"/>
              </a:ext>
            </a:extLst>
          </p:cNvPr>
          <p:cNvSpPr txBox="1"/>
          <p:nvPr/>
        </p:nvSpPr>
        <p:spPr>
          <a:xfrm>
            <a:off x="3208431" y="5917835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089504" y="4975138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4913142" y="4975138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4638924" y="497513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3990851" y="4975138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338020" y="4973130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9064D73-DA84-45E4-878F-355289241361}"/>
              </a:ext>
            </a:extLst>
          </p:cNvPr>
          <p:cNvSpPr txBox="1"/>
          <p:nvPr/>
        </p:nvSpPr>
        <p:spPr>
          <a:xfrm>
            <a:off x="3191194" y="4759114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8CFCE75F-7AA7-4BF3-B044-4770D3A70008}"/>
              </a:ext>
            </a:extLst>
          </p:cNvPr>
          <p:cNvSpPr/>
          <p:nvPr/>
        </p:nvSpPr>
        <p:spPr>
          <a:xfrm rot="10800000">
            <a:off x="4011287" y="4596601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3635882" y="3232390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C4F584F-869A-4EC5-BD3F-B43D6F04B109}"/>
              </a:ext>
            </a:extLst>
          </p:cNvPr>
          <p:cNvSpPr txBox="1"/>
          <p:nvPr/>
        </p:nvSpPr>
        <p:spPr>
          <a:xfrm>
            <a:off x="3031512" y="3347859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47857" y="5493168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AE47D-D12F-4154-BB04-4D3D34BE33AE}"/>
              </a:ext>
            </a:extLst>
          </p:cNvPr>
          <p:cNvGrpSpPr/>
          <p:nvPr/>
        </p:nvGrpSpPr>
        <p:grpSpPr>
          <a:xfrm>
            <a:off x="4779909" y="5216573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8569128C-0619-4279-963D-AE7C028B50F8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B747FC8-E2F4-4A4F-A22C-CE38FE1C73EE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C5D34CA6-4297-482B-89D7-F88D49D89624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162C919-E530-41D0-B8DE-285A262718DC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645951" y="5306291"/>
            <a:ext cx="737513" cy="573934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D3D2C1E7-A24B-4E4F-9338-4E3CC945B96E}"/>
              </a:ext>
            </a:extLst>
          </p:cNvPr>
          <p:cNvSpPr txBox="1"/>
          <p:nvPr/>
        </p:nvSpPr>
        <p:spPr>
          <a:xfrm>
            <a:off x="2305167" y="551315"/>
            <a:ext cx="3110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</a:rPr>
              <a:t>EoN</a:t>
            </a:r>
            <a:r>
              <a:rPr lang="en-US" sz="2400" b="1" dirty="0">
                <a:solidFill>
                  <a:srgbClr val="0000FF"/>
                </a:solidFill>
              </a:rPr>
              <a:t> – Edge of Network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D499B9D-6F6A-48F3-A26C-7095543087F4}"/>
              </a:ext>
            </a:extLst>
          </p:cNvPr>
          <p:cNvSpPr txBox="1"/>
          <p:nvPr/>
        </p:nvSpPr>
        <p:spPr>
          <a:xfrm>
            <a:off x="3922966" y="2366513"/>
            <a:ext cx="1220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ZONE-2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Wemos</a:t>
            </a:r>
            <a:r>
              <a:rPr lang="en-ID" b="1" dirty="0">
                <a:solidFill>
                  <a:srgbClr val="0000FF"/>
                </a:solidFill>
              </a:rPr>
              <a:t> D1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EoN</a:t>
            </a:r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50D357-4F1F-4D5E-88FD-1C5A02A91117}"/>
              </a:ext>
            </a:extLst>
          </p:cNvPr>
          <p:cNvSpPr txBox="1"/>
          <p:nvPr/>
        </p:nvSpPr>
        <p:spPr>
          <a:xfrm>
            <a:off x="4011471" y="3356992"/>
            <a:ext cx="109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0000FF"/>
                </a:solidFill>
              </a:rPr>
              <a:t>Arduino</a:t>
            </a:r>
            <a:r>
              <a:rPr lang="en-US" sz="1200" b="1" dirty="0">
                <a:solidFill>
                  <a:srgbClr val="0000FF"/>
                </a:solidFill>
              </a:rPr>
              <a:t> Mega</a:t>
            </a:r>
          </a:p>
          <a:p>
            <a:pPr algn="ctr"/>
            <a:r>
              <a:rPr lang="en-ID" sz="1200" b="1" dirty="0" err="1">
                <a:solidFill>
                  <a:srgbClr val="0000FF"/>
                </a:solidFill>
              </a:rPr>
              <a:t>Lcd</a:t>
            </a:r>
            <a:r>
              <a:rPr lang="en-ID" sz="1200" b="1" dirty="0">
                <a:solidFill>
                  <a:srgbClr val="0000FF"/>
                </a:solidFill>
              </a:rPr>
              <a:t> Keypad</a:t>
            </a:r>
            <a:endParaRPr lang="en-US" sz="1200" b="1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04" y="3880134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895433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/>
          <p:cNvCxnSpPr>
            <a:cxnSpLocks/>
            <a:endCxn id="96" idx="0"/>
          </p:cNvCxnSpPr>
          <p:nvPr/>
        </p:nvCxnSpPr>
        <p:spPr>
          <a:xfrm>
            <a:off x="3607108" y="1821731"/>
            <a:ext cx="0" cy="38313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22675" y="1307792"/>
            <a:ext cx="1749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FF0000"/>
                </a:solidFill>
              </a:rPr>
              <a:t>Server - Broker</a:t>
            </a:r>
          </a:p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id="{331FC1AA-CB08-45A4-9369-2997329D73F4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68" y="2204864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4CA772F-A72C-4314-A82A-E884D10E777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51509" y="2495609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E085E1D-93F9-4E72-B98F-FB8F7028960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089504" y="5333170"/>
            <a:ext cx="497031" cy="49987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7FF2AF45-1BBB-4306-ABAF-8689BC85C815}"/>
              </a:ext>
            </a:extLst>
          </p:cNvPr>
          <p:cNvSpPr txBox="1"/>
          <p:nvPr/>
        </p:nvSpPr>
        <p:spPr>
          <a:xfrm>
            <a:off x="3208431" y="5917835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089504" y="4975138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4913142" y="4975138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4638924" y="497513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3990851" y="4975138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338020" y="4973130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9064D73-DA84-45E4-878F-355289241361}"/>
              </a:ext>
            </a:extLst>
          </p:cNvPr>
          <p:cNvSpPr txBox="1"/>
          <p:nvPr/>
        </p:nvSpPr>
        <p:spPr>
          <a:xfrm>
            <a:off x="3191194" y="4759114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8CFCE75F-7AA7-4BF3-B044-4770D3A70008}"/>
              </a:ext>
            </a:extLst>
          </p:cNvPr>
          <p:cNvSpPr/>
          <p:nvPr/>
        </p:nvSpPr>
        <p:spPr>
          <a:xfrm rot="10800000">
            <a:off x="4011287" y="4596601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3635882" y="3232390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C4F584F-869A-4EC5-BD3F-B43D6F04B109}"/>
              </a:ext>
            </a:extLst>
          </p:cNvPr>
          <p:cNvSpPr txBox="1"/>
          <p:nvPr/>
        </p:nvSpPr>
        <p:spPr>
          <a:xfrm>
            <a:off x="3031512" y="3347859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47857" y="5493168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AE47D-D12F-4154-BB04-4D3D34BE33AE}"/>
              </a:ext>
            </a:extLst>
          </p:cNvPr>
          <p:cNvGrpSpPr/>
          <p:nvPr/>
        </p:nvGrpSpPr>
        <p:grpSpPr>
          <a:xfrm>
            <a:off x="4779909" y="5216573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8569128C-0619-4279-963D-AE7C028B50F8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B747FC8-E2F4-4A4F-A22C-CE38FE1C73EE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C5D34CA6-4297-482B-89D7-F88D49D89624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162C919-E530-41D0-B8DE-285A262718DC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645951" y="5306291"/>
            <a:ext cx="737513" cy="573934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D3D2C1E7-A24B-4E4F-9338-4E3CC945B96E}"/>
              </a:ext>
            </a:extLst>
          </p:cNvPr>
          <p:cNvSpPr txBox="1"/>
          <p:nvPr/>
        </p:nvSpPr>
        <p:spPr>
          <a:xfrm>
            <a:off x="2305167" y="332656"/>
            <a:ext cx="31101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</a:rPr>
              <a:t>EoN</a:t>
            </a:r>
            <a:r>
              <a:rPr lang="en-US" sz="2400" b="1" dirty="0">
                <a:solidFill>
                  <a:srgbClr val="0000FF"/>
                </a:solidFill>
              </a:rPr>
              <a:t> – Edge of Network</a:t>
            </a:r>
          </a:p>
          <a:p>
            <a:pPr algn="ctr"/>
            <a:r>
              <a:rPr lang="en-ID" sz="2400" b="1" dirty="0">
                <a:solidFill>
                  <a:srgbClr val="0000FF"/>
                </a:solidFill>
              </a:rPr>
              <a:t>c/w Local Panel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D499B9D-6F6A-48F3-A26C-7095543087F4}"/>
              </a:ext>
            </a:extLst>
          </p:cNvPr>
          <p:cNvSpPr txBox="1"/>
          <p:nvPr/>
        </p:nvSpPr>
        <p:spPr>
          <a:xfrm>
            <a:off x="3922966" y="2366513"/>
            <a:ext cx="1220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ZONE-2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Wemos</a:t>
            </a:r>
            <a:r>
              <a:rPr lang="en-ID" b="1" dirty="0">
                <a:solidFill>
                  <a:srgbClr val="0000FF"/>
                </a:solidFill>
              </a:rPr>
              <a:t> D1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EoN</a:t>
            </a:r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50D357-4F1F-4D5E-88FD-1C5A02A91117}"/>
              </a:ext>
            </a:extLst>
          </p:cNvPr>
          <p:cNvSpPr txBox="1"/>
          <p:nvPr/>
        </p:nvSpPr>
        <p:spPr>
          <a:xfrm>
            <a:off x="4011471" y="3356992"/>
            <a:ext cx="109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0000FF"/>
                </a:solidFill>
              </a:rPr>
              <a:t>Arduino</a:t>
            </a:r>
            <a:r>
              <a:rPr lang="en-US" sz="1200" b="1" dirty="0">
                <a:solidFill>
                  <a:srgbClr val="0000FF"/>
                </a:solidFill>
              </a:rPr>
              <a:t> Mega</a:t>
            </a:r>
          </a:p>
          <a:p>
            <a:pPr algn="ctr"/>
            <a:r>
              <a:rPr lang="en-ID" sz="1200" b="1" dirty="0" err="1">
                <a:solidFill>
                  <a:srgbClr val="0000FF"/>
                </a:solidFill>
              </a:rPr>
              <a:t>Lcd</a:t>
            </a:r>
            <a:r>
              <a:rPr lang="en-ID" sz="1200" b="1" dirty="0">
                <a:solidFill>
                  <a:srgbClr val="0000FF"/>
                </a:solidFill>
              </a:rPr>
              <a:t> Keypad</a:t>
            </a:r>
            <a:endParaRPr lang="en-US" sz="1200" b="1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04" y="3880134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6589709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1254572" y="2072754"/>
            <a:ext cx="2789774" cy="183538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(operationMode</a:t>
            </a:r>
            <a:r>
              <a:rPr lang="en-ID" sz="1200" dirty="0">
                <a:solidFill>
                  <a:schemeClr val="tx1"/>
                </a:solidFill>
              </a:rPr>
              <a:t> = MODE_AUTO ) &amp; (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 != NO_ALARM</a:t>
            </a:r>
            <a:r>
              <a:rPr lang="en-ID" sz="1200" dirty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cxnSpLocks/>
            <a:stCxn id="5" idx="3"/>
            <a:endCxn id="14" idx="1"/>
          </p:cNvCxnSpPr>
          <p:nvPr/>
        </p:nvCxnSpPr>
        <p:spPr>
          <a:xfrm>
            <a:off x="4044346" y="2990446"/>
            <a:ext cx="3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33647" y="2676024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93474" y="398427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No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420280" y="2759613"/>
            <a:ext cx="20239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r>
              <a:rPr lang="en-ID" sz="1200" dirty="0"/>
              <a:t>  = MODE_AUTO_ON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571259" y="216933"/>
            <a:ext cx="2874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Flowchart _fpSys-&gt;execute()</a:t>
            </a:r>
          </a:p>
          <a:p>
            <a:pPr algn="ctr"/>
            <a:r>
              <a:rPr lang="en-ID" sz="1200" dirty="0"/>
              <a:t>File : fpSys.cpp</a:t>
            </a:r>
            <a:endParaRPr lang="en-US" sz="1200" dirty="0"/>
          </a:p>
        </p:txBody>
      </p:sp>
      <p:sp>
        <p:nvSpPr>
          <p:cNvPr id="2" name="Flowchart: Predefined Process 1"/>
          <p:cNvSpPr/>
          <p:nvPr/>
        </p:nvSpPr>
        <p:spPr>
          <a:xfrm>
            <a:off x="1254572" y="1095108"/>
            <a:ext cx="6192688" cy="64632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 = _fireSensor-&gt;getStatus()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 = _pbAMRT-&gt;getCmd(DEBOUNCING_TIME)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this-&gt;_logicOperation(operationMode, sensorStatus)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B0C52CB-BFBC-45E9-A4BD-DBEBBA48C947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5400000">
            <a:off x="3334528" y="1056365"/>
            <a:ext cx="331321" cy="170145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edefined Process 45">
            <a:extLst>
              <a:ext uri="{FF2B5EF4-FFF2-40B4-BE49-F238E27FC236}">
                <a16:creationId xmlns:a16="http://schemas.microsoft.com/office/drawing/2014/main" id="{60B6889A-AFEC-4BFE-BA6C-A66524781ADE}"/>
              </a:ext>
            </a:extLst>
          </p:cNvPr>
          <p:cNvSpPr/>
          <p:nvPr/>
        </p:nvSpPr>
        <p:spPr>
          <a:xfrm>
            <a:off x="1259632" y="5373216"/>
            <a:ext cx="6192688" cy="64632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_ledAMR-&gt;status(operationMode)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Update parameter(sensor value, alarm, 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operationMode)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dirty="0">
                <a:solidFill>
                  <a:schemeClr val="tx1"/>
                </a:solidFill>
                <a:latin typeface="Consolas" panose="020B0609020204030204" pitchFamily="49" charset="0"/>
              </a:rPr>
              <a:t>Update exception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85A5DEDA-7D14-4FE6-AE24-3848449208B7}"/>
              </a:ext>
            </a:extLst>
          </p:cNvPr>
          <p:cNvSpPr/>
          <p:nvPr/>
        </p:nvSpPr>
        <p:spPr>
          <a:xfrm>
            <a:off x="4122316" y="4476215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4D277E0-BF56-42D2-A7D2-54099E8C4A70}"/>
              </a:ext>
            </a:extLst>
          </p:cNvPr>
          <p:cNvCxnSpPr>
            <a:cxnSpLocks/>
            <a:stCxn id="14" idx="2"/>
            <a:endCxn id="50" idx="6"/>
          </p:cNvCxnSpPr>
          <p:nvPr/>
        </p:nvCxnSpPr>
        <p:spPr>
          <a:xfrm rot="5400000">
            <a:off x="4264112" y="3536682"/>
            <a:ext cx="1483537" cy="8527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5DB5EC8-72C6-486F-B231-530ED590DF59}"/>
              </a:ext>
            </a:extLst>
          </p:cNvPr>
          <p:cNvCxnSpPr>
            <a:cxnSpLocks/>
            <a:stCxn id="5" idx="2"/>
            <a:endCxn id="50" idx="2"/>
          </p:cNvCxnSpPr>
          <p:nvPr/>
        </p:nvCxnSpPr>
        <p:spPr>
          <a:xfrm rot="16200000" flipH="1">
            <a:off x="2987549" y="3570047"/>
            <a:ext cx="796677" cy="147285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46244A4-2DB1-4FBF-8535-D27CB03FB67A}"/>
              </a:ext>
            </a:extLst>
          </p:cNvPr>
          <p:cNvCxnSpPr>
            <a:stCxn id="50" idx="4"/>
            <a:endCxn id="46" idx="0"/>
          </p:cNvCxnSpPr>
          <p:nvPr/>
        </p:nvCxnSpPr>
        <p:spPr>
          <a:xfrm>
            <a:off x="4350916" y="4933415"/>
            <a:ext cx="5060" cy="4398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435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2879812" y="2551485"/>
            <a:ext cx="1800200" cy="122413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Val &gt; Setting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2" idx="2"/>
            <a:endCxn id="5" idx="0"/>
          </p:cNvCxnSpPr>
          <p:nvPr/>
        </p:nvCxnSpPr>
        <p:spPr>
          <a:xfrm>
            <a:off x="3779912" y="1844824"/>
            <a:ext cx="0" cy="7066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14" idx="1"/>
          </p:cNvCxnSpPr>
          <p:nvPr/>
        </p:nvCxnSpPr>
        <p:spPr>
          <a:xfrm>
            <a:off x="4680012" y="3163553"/>
            <a:ext cx="8280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5" idx="0"/>
          </p:cNvCxnSpPr>
          <p:nvPr/>
        </p:nvCxnSpPr>
        <p:spPr>
          <a:xfrm>
            <a:off x="3779912" y="3775621"/>
            <a:ext cx="0" cy="6200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90478" y="275874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Yes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51920" y="385175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No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08104" y="2840387"/>
            <a:ext cx="16561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statusAi  = HIGH_ALARM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57033" y="332656"/>
            <a:ext cx="349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Flowchart _fireSensor-&gt;getStatus()</a:t>
            </a:r>
            <a:endParaRPr lang="en-US" b="1" dirty="0"/>
          </a:p>
        </p:txBody>
      </p:sp>
      <p:sp>
        <p:nvSpPr>
          <p:cNvPr id="2" name="Flowchart: Predefined Process 1"/>
          <p:cNvSpPr/>
          <p:nvPr/>
        </p:nvSpPr>
        <p:spPr>
          <a:xfrm>
            <a:off x="1619672" y="836712"/>
            <a:ext cx="4320480" cy="100811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  <a:p>
            <a:pPr algn="ctr"/>
            <a:r>
              <a:rPr lang="en-ID" dirty="0">
                <a:solidFill>
                  <a:schemeClr val="tx1"/>
                </a:solidFill>
              </a:rPr>
              <a:t>getValue from sensor</a:t>
            </a:r>
          </a:p>
          <a:p>
            <a:pPr algn="ctr"/>
            <a:r>
              <a:rPr lang="en-ID" dirty="0">
                <a:solidFill>
                  <a:schemeClr val="tx1"/>
                </a:solidFill>
              </a:rPr>
              <a:t>(with AlfaEMA filter)</a:t>
            </a:r>
          </a:p>
          <a:p>
            <a:pPr algn="ctr"/>
            <a:r>
              <a:rPr lang="en-ID" dirty="0">
                <a:solidFill>
                  <a:schemeClr val="tx1"/>
                </a:solidFill>
              </a:rPr>
              <a:t>statusAi = NO_ALARM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45291" y="5517232"/>
            <a:ext cx="16561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return (statusAi)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5" idx="4"/>
            <a:endCxn id="18" idx="0"/>
          </p:cNvCxnSpPr>
          <p:nvPr/>
        </p:nvCxnSpPr>
        <p:spPr>
          <a:xfrm flipH="1">
            <a:off x="3773383" y="4852866"/>
            <a:ext cx="6529" cy="6643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4" idx="2"/>
            <a:endCxn id="25" idx="6"/>
          </p:cNvCxnSpPr>
          <p:nvPr/>
        </p:nvCxnSpPr>
        <p:spPr>
          <a:xfrm rot="5400000">
            <a:off x="4603580" y="2891650"/>
            <a:ext cx="1137548" cy="232768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22877" y="6163563"/>
            <a:ext cx="354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File : src\ioDevices\analogInput.cpp</a:t>
            </a:r>
            <a:endParaRPr lang="en-US" dirty="0"/>
          </a:p>
        </p:txBody>
      </p:sp>
      <p:sp>
        <p:nvSpPr>
          <p:cNvPr id="25" name="Flowchart: Connector 24"/>
          <p:cNvSpPr/>
          <p:nvPr/>
        </p:nvSpPr>
        <p:spPr>
          <a:xfrm>
            <a:off x="3551312" y="4395666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4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79223" y="188639"/>
            <a:ext cx="5065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/>
              <a:t>Flowchart </a:t>
            </a:r>
            <a:r>
              <a:rPr lang="en-US" dirty="0"/>
              <a:t>_pbAMRT-&gt;getCmd(DEBOUNCING_TIME)</a:t>
            </a:r>
          </a:p>
          <a:p>
            <a:pPr algn="ctr"/>
            <a:r>
              <a:rPr lang="en-ID" sz="1400" dirty="0"/>
              <a:t>File : src\compDevices\pbAMRT.cpp</a:t>
            </a:r>
            <a:endParaRPr lang="en-US" sz="1400" dirty="0"/>
          </a:p>
        </p:txBody>
      </p:sp>
      <p:sp>
        <p:nvSpPr>
          <p:cNvPr id="7" name="Flowchart: Decision 6"/>
          <p:cNvSpPr/>
          <p:nvPr/>
        </p:nvSpPr>
        <p:spPr>
          <a:xfrm>
            <a:off x="1099338" y="1808240"/>
            <a:ext cx="166703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_pbTest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112" idx="2"/>
            <a:endCxn id="7" idx="0"/>
          </p:cNvCxnSpPr>
          <p:nvPr/>
        </p:nvCxnSpPr>
        <p:spPr>
          <a:xfrm flipH="1">
            <a:off x="1932856" y="1484784"/>
            <a:ext cx="13063" cy="3234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26258" y="1917122"/>
            <a:ext cx="165618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dirty="0"/>
              <a:t>MODE_TEST</a:t>
            </a:r>
          </a:p>
        </p:txBody>
      </p:sp>
      <p:cxnSp>
        <p:nvCxnSpPr>
          <p:cNvPr id="16" name="Straight Arrow Connector 15"/>
          <p:cNvCxnSpPr>
            <a:stCxn id="7" idx="3"/>
            <a:endCxn id="14" idx="1"/>
          </p:cNvCxnSpPr>
          <p:nvPr/>
        </p:nvCxnSpPr>
        <p:spPr>
          <a:xfrm>
            <a:off x="2766374" y="2240288"/>
            <a:ext cx="4598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53557" y="1886502"/>
            <a:ext cx="485518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65068" y="2687882"/>
            <a:ext cx="45557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No</a:t>
            </a:r>
            <a:endParaRPr lang="en-US" dirty="0"/>
          </a:p>
        </p:txBody>
      </p:sp>
      <p:sp>
        <p:nvSpPr>
          <p:cNvPr id="22" name="Flowchart: Decision 21"/>
          <p:cNvSpPr/>
          <p:nvPr/>
        </p:nvSpPr>
        <p:spPr>
          <a:xfrm>
            <a:off x="971600" y="3176392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_pbReset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7" idx="2"/>
            <a:endCxn id="22" idx="0"/>
          </p:cNvCxnSpPr>
          <p:nvPr/>
        </p:nvCxnSpPr>
        <p:spPr>
          <a:xfrm>
            <a:off x="1932856" y="2672336"/>
            <a:ext cx="1085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/>
          <p:cNvSpPr/>
          <p:nvPr/>
        </p:nvSpPr>
        <p:spPr>
          <a:xfrm>
            <a:off x="4067944" y="3176392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MODE_RESET</a:t>
            </a:r>
          </a:p>
        </p:txBody>
      </p:sp>
      <p:cxnSp>
        <p:nvCxnSpPr>
          <p:cNvPr id="29" name="Straight Arrow Connector 28"/>
          <p:cNvCxnSpPr>
            <a:stCxn id="22" idx="3"/>
            <a:endCxn id="27" idx="1"/>
          </p:cNvCxnSpPr>
          <p:nvPr/>
        </p:nvCxnSpPr>
        <p:spPr>
          <a:xfrm>
            <a:off x="2915816" y="3608440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15816" y="3239108"/>
            <a:ext cx="485518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590890" y="3331598"/>
            <a:ext cx="165618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MODE_READY</a:t>
            </a:r>
          </a:p>
        </p:txBody>
      </p:sp>
      <p:cxnSp>
        <p:nvCxnSpPr>
          <p:cNvPr id="37" name="Straight Arrow Connector 36"/>
          <p:cNvCxnSpPr>
            <a:stCxn id="27" idx="3"/>
            <a:endCxn id="36" idx="1"/>
          </p:cNvCxnSpPr>
          <p:nvPr/>
        </p:nvCxnSpPr>
        <p:spPr>
          <a:xfrm>
            <a:off x="6300192" y="3608440"/>
            <a:ext cx="290698" cy="155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05372" y="3270200"/>
            <a:ext cx="485518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Yes</a:t>
            </a:r>
            <a:endParaRPr lang="en-US" dirty="0"/>
          </a:p>
        </p:txBody>
      </p:sp>
      <p:sp>
        <p:nvSpPr>
          <p:cNvPr id="42" name="Flowchart: Decision 41"/>
          <p:cNvSpPr/>
          <p:nvPr/>
        </p:nvSpPr>
        <p:spPr>
          <a:xfrm>
            <a:off x="4067944" y="4400528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MODE_READY</a:t>
            </a:r>
          </a:p>
        </p:txBody>
      </p:sp>
      <p:cxnSp>
        <p:nvCxnSpPr>
          <p:cNvPr id="46" name="Straight Arrow Connector 45"/>
          <p:cNvCxnSpPr>
            <a:stCxn id="27" idx="2"/>
            <a:endCxn id="42" idx="0"/>
          </p:cNvCxnSpPr>
          <p:nvPr/>
        </p:nvCxnSpPr>
        <p:spPr>
          <a:xfrm>
            <a:off x="5184068" y="4040488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10682" y="4540188"/>
            <a:ext cx="165618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MODE_READY</a:t>
            </a:r>
          </a:p>
        </p:txBody>
      </p:sp>
      <p:cxnSp>
        <p:nvCxnSpPr>
          <p:cNvPr id="48" name="Straight Arrow Connector 47"/>
          <p:cNvCxnSpPr>
            <a:stCxn id="42" idx="3"/>
            <a:endCxn id="47" idx="1"/>
          </p:cNvCxnSpPr>
          <p:nvPr/>
        </p:nvCxnSpPr>
        <p:spPr>
          <a:xfrm>
            <a:off x="6300192" y="4832576"/>
            <a:ext cx="2104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57433" y="4453390"/>
            <a:ext cx="485518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Yes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355976" y="5624664"/>
            <a:ext cx="165618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dirty="0"/>
              <a:t>MODE_RESET</a:t>
            </a:r>
          </a:p>
        </p:txBody>
      </p:sp>
      <p:cxnSp>
        <p:nvCxnSpPr>
          <p:cNvPr id="52" name="Straight Arrow Connector 51"/>
          <p:cNvCxnSpPr>
            <a:stCxn id="42" idx="2"/>
            <a:endCxn id="50" idx="0"/>
          </p:cNvCxnSpPr>
          <p:nvPr/>
        </p:nvCxnSpPr>
        <p:spPr>
          <a:xfrm>
            <a:off x="5184068" y="5264624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4" idx="3"/>
            <a:endCxn id="106" idx="0"/>
          </p:cNvCxnSpPr>
          <p:nvPr/>
        </p:nvCxnSpPr>
        <p:spPr>
          <a:xfrm>
            <a:off x="4882442" y="2240288"/>
            <a:ext cx="3670956" cy="3888432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6" idx="3"/>
          </p:cNvCxnSpPr>
          <p:nvPr/>
        </p:nvCxnSpPr>
        <p:spPr>
          <a:xfrm>
            <a:off x="8247074" y="3623986"/>
            <a:ext cx="3063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7" idx="3"/>
          </p:cNvCxnSpPr>
          <p:nvPr/>
        </p:nvCxnSpPr>
        <p:spPr>
          <a:xfrm>
            <a:off x="8166866" y="4832576"/>
            <a:ext cx="3865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3"/>
          </p:cNvCxnSpPr>
          <p:nvPr/>
        </p:nvCxnSpPr>
        <p:spPr>
          <a:xfrm>
            <a:off x="6012160" y="5947830"/>
            <a:ext cx="25385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Decision 65"/>
          <p:cNvSpPr/>
          <p:nvPr/>
        </p:nvSpPr>
        <p:spPr>
          <a:xfrm>
            <a:off x="517126" y="4317746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_pbAuto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/>
          <p:cNvCxnSpPr>
            <a:stCxn id="22" idx="2"/>
            <a:endCxn id="66" idx="0"/>
          </p:cNvCxnSpPr>
          <p:nvPr/>
        </p:nvCxnSpPr>
        <p:spPr>
          <a:xfrm rot="5400000">
            <a:off x="1577842" y="3951880"/>
            <a:ext cx="277258" cy="45447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615986" y="4442017"/>
            <a:ext cx="1350366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MODE_AUTO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407338" y="4397370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cxnSp>
        <p:nvCxnSpPr>
          <p:cNvPr id="78" name="Straight Arrow Connector 77"/>
          <p:cNvCxnSpPr>
            <a:stCxn id="66" idx="3"/>
            <a:endCxn id="69" idx="1"/>
          </p:cNvCxnSpPr>
          <p:nvPr/>
        </p:nvCxnSpPr>
        <p:spPr>
          <a:xfrm flipV="1">
            <a:off x="2461342" y="4734405"/>
            <a:ext cx="154644" cy="153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6" idx="2"/>
            <a:endCxn id="110" idx="0"/>
          </p:cNvCxnSpPr>
          <p:nvPr/>
        </p:nvCxnSpPr>
        <p:spPr>
          <a:xfrm>
            <a:off x="1489234" y="5181842"/>
            <a:ext cx="0" cy="8748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69" idx="2"/>
            <a:endCxn id="106" idx="1"/>
          </p:cNvCxnSpPr>
          <p:nvPr/>
        </p:nvCxnSpPr>
        <p:spPr>
          <a:xfrm rot="16200000" flipH="1">
            <a:off x="5064995" y="3252965"/>
            <a:ext cx="1408252" cy="495590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Off-page Connector 105"/>
          <p:cNvSpPr/>
          <p:nvPr/>
        </p:nvSpPr>
        <p:spPr>
          <a:xfrm>
            <a:off x="8247074" y="6128720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0" name="Flowchart: Off-page Connector 109"/>
          <p:cNvSpPr/>
          <p:nvPr/>
        </p:nvSpPr>
        <p:spPr>
          <a:xfrm>
            <a:off x="1182910" y="6056712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2" name="Flowchart: Predefined Process 111"/>
          <p:cNvSpPr/>
          <p:nvPr/>
        </p:nvSpPr>
        <p:spPr>
          <a:xfrm>
            <a:off x="179512" y="654503"/>
            <a:ext cx="3532814" cy="830281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getData digital with debouncing mechanism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7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88640"/>
            <a:ext cx="5065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/>
              <a:t>Flowchart </a:t>
            </a:r>
            <a:r>
              <a:rPr lang="en-US" dirty="0"/>
              <a:t>_pbAMRT-&gt;getCmd(DEBOUNCING_TIME)</a:t>
            </a:r>
          </a:p>
          <a:p>
            <a:pPr algn="ctr"/>
            <a:r>
              <a:rPr lang="en-ID" sz="1400" dirty="0"/>
              <a:t>File : src\compDevices\pbAMRT.cpp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786608" y="2000301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_pbManual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2139961"/>
            <a:ext cx="1897522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MODE_MANUAL_ON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76820" y="2079925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56774" y="4797152"/>
            <a:ext cx="143836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</a:t>
            </a:r>
          </a:p>
        </p:txBody>
      </p:sp>
      <p:cxnSp>
        <p:nvCxnSpPr>
          <p:cNvPr id="10" name="Straight Arrow Connector 9"/>
          <p:cNvCxnSpPr>
            <a:stCxn id="39" idx="2"/>
            <a:endCxn id="9" idx="0"/>
          </p:cNvCxnSpPr>
          <p:nvPr/>
        </p:nvCxnSpPr>
        <p:spPr>
          <a:xfrm>
            <a:off x="4175956" y="4180713"/>
            <a:ext cx="0" cy="6164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20272" y="5977665"/>
            <a:ext cx="1981090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_prevCmd  = cmd</a:t>
            </a:r>
          </a:p>
          <a:p>
            <a:pPr algn="ctr"/>
            <a:r>
              <a:rPr lang="en-ID" sz="1400" dirty="0"/>
              <a:t>return (cmd)</a:t>
            </a:r>
            <a:endParaRPr lang="en-US" sz="1400" dirty="0"/>
          </a:p>
        </p:txBody>
      </p:sp>
      <p:sp>
        <p:nvSpPr>
          <p:cNvPr id="13" name="Flowchart: Off-page Connector 12"/>
          <p:cNvSpPr/>
          <p:nvPr/>
        </p:nvSpPr>
        <p:spPr>
          <a:xfrm>
            <a:off x="1460670" y="1104847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3" idx="2"/>
            <a:endCxn id="5" idx="0"/>
          </p:cNvCxnSpPr>
          <p:nvPr/>
        </p:nvCxnSpPr>
        <p:spPr>
          <a:xfrm flipH="1">
            <a:off x="1758716" y="1717495"/>
            <a:ext cx="8278" cy="2828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3059832" y="2000301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MODE_MANUAL</a:t>
            </a:r>
          </a:p>
        </p:txBody>
      </p:sp>
      <p:cxnSp>
        <p:nvCxnSpPr>
          <p:cNvPr id="22" name="Straight Arrow Connector 21"/>
          <p:cNvCxnSpPr>
            <a:stCxn id="5" idx="3"/>
            <a:endCxn id="20" idx="1"/>
          </p:cNvCxnSpPr>
          <p:nvPr/>
        </p:nvCxnSpPr>
        <p:spPr>
          <a:xfrm>
            <a:off x="2730824" y="2432349"/>
            <a:ext cx="3290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  <a:endCxn id="6" idx="1"/>
          </p:cNvCxnSpPr>
          <p:nvPr/>
        </p:nvCxnSpPr>
        <p:spPr>
          <a:xfrm>
            <a:off x="5292080" y="2432349"/>
            <a:ext cx="43204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98746" y="2087282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sp>
        <p:nvSpPr>
          <p:cNvPr id="31" name="Flowchart: Off-page Connector 30"/>
          <p:cNvSpPr/>
          <p:nvPr/>
        </p:nvSpPr>
        <p:spPr>
          <a:xfrm>
            <a:off x="8007362" y="1104847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stCxn id="31" idx="2"/>
          </p:cNvCxnSpPr>
          <p:nvPr/>
        </p:nvCxnSpPr>
        <p:spPr>
          <a:xfrm rot="5400000">
            <a:off x="6030439" y="3694418"/>
            <a:ext cx="4260170" cy="30632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</p:cNvCxnSpPr>
          <p:nvPr/>
        </p:nvCxnSpPr>
        <p:spPr>
          <a:xfrm flipV="1">
            <a:off x="7621650" y="2432348"/>
            <a:ext cx="692036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24128" y="3456277"/>
            <a:ext cx="1897522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MODE_MANUAL_ON</a:t>
            </a:r>
          </a:p>
        </p:txBody>
      </p:sp>
      <p:sp>
        <p:nvSpPr>
          <p:cNvPr id="39" name="Flowchart: Decision 38"/>
          <p:cNvSpPr/>
          <p:nvPr/>
        </p:nvSpPr>
        <p:spPr>
          <a:xfrm>
            <a:off x="3059832" y="3316617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MODE_MANUAL_ON</a:t>
            </a:r>
          </a:p>
        </p:txBody>
      </p:sp>
      <p:cxnSp>
        <p:nvCxnSpPr>
          <p:cNvPr id="40" name="Straight Arrow Connector 39"/>
          <p:cNvCxnSpPr>
            <a:stCxn id="39" idx="3"/>
            <a:endCxn id="38" idx="1"/>
          </p:cNvCxnSpPr>
          <p:nvPr/>
        </p:nvCxnSpPr>
        <p:spPr>
          <a:xfrm>
            <a:off x="5292080" y="3748665"/>
            <a:ext cx="43204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98746" y="3403598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38" idx="3"/>
          </p:cNvCxnSpPr>
          <p:nvPr/>
        </p:nvCxnSpPr>
        <p:spPr>
          <a:xfrm flipV="1">
            <a:off x="7621650" y="3748664"/>
            <a:ext cx="692036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2"/>
            <a:endCxn id="39" idx="0"/>
          </p:cNvCxnSpPr>
          <p:nvPr/>
        </p:nvCxnSpPr>
        <p:spPr>
          <a:xfrm>
            <a:off x="4175956" y="2864397"/>
            <a:ext cx="0" cy="452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5" idx="2"/>
            <a:endCxn id="12" idx="1"/>
          </p:cNvCxnSpPr>
          <p:nvPr/>
        </p:nvCxnSpPr>
        <p:spPr>
          <a:xfrm rot="16200000" flipH="1">
            <a:off x="2686666" y="1936447"/>
            <a:ext cx="3405656" cy="526155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" idx="2"/>
          </p:cNvCxnSpPr>
          <p:nvPr/>
        </p:nvCxnSpPr>
        <p:spPr>
          <a:xfrm>
            <a:off x="4175956" y="5381927"/>
            <a:ext cx="0" cy="8881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903621"/>
      </p:ext>
    </p:extLst>
  </p:cSld>
  <p:clrMapOvr>
    <a:masterClrMapping/>
  </p:clrMapOvr>
</p:sld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431</Words>
  <Application>Microsoft Office PowerPoint</Application>
  <PresentationFormat>On-screen Show (4:3)</PresentationFormat>
  <Paragraphs>122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Georgia</vt:lpstr>
      <vt:lpstr>Training</vt:lpstr>
      <vt:lpstr>PowerPoint Presentation</vt:lpstr>
      <vt:lpstr>Server - HW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2021-02-28T07:45:04Z</dcterms:created>
  <dcterms:modified xsi:type="dcterms:W3CDTF">2021-05-03T00:14:32Z</dcterms:modified>
</cp:coreProperties>
</file>