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1" r:id="rId2"/>
    <p:sldId id="282" r:id="rId3"/>
    <p:sldId id="283" r:id="rId4"/>
    <p:sldId id="28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FF00"/>
    <a:srgbClr val="006600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76" d="100"/>
          <a:sy n="76" d="100"/>
        </p:scale>
        <p:origin x="7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Free Icon | Wifi">
            <a:extLst>
              <a:ext uri="{FF2B5EF4-FFF2-40B4-BE49-F238E27FC236}">
                <a16:creationId xmlns:a16="http://schemas.microsoft.com/office/drawing/2014/main" id="{8C0D1CC1-0F99-45F8-B30B-F5786D94F875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7275849" y="1296811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7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5352474" y="738218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74" descr="Free Icon | Wifi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60032" y="1451383"/>
            <a:ext cx="475000" cy="465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roup 29"/>
          <p:cNvGrpSpPr/>
          <p:nvPr/>
        </p:nvGrpSpPr>
        <p:grpSpPr>
          <a:xfrm>
            <a:off x="323528" y="2199840"/>
            <a:ext cx="2715829" cy="4429097"/>
            <a:chOff x="271994" y="1124744"/>
            <a:chExt cx="3219886" cy="4861145"/>
          </a:xfrm>
        </p:grpSpPr>
        <p:pic>
          <p:nvPicPr>
            <p:cNvPr id="5" name="Picture 4" descr="Free Icon | Wifi"/>
            <p:cNvPicPr/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175" y="1124744"/>
              <a:ext cx="494978" cy="4831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Picture 3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976164" y="1556792"/>
              <a:ext cx="1143000" cy="1524000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91891" y="4221088"/>
              <a:ext cx="589280" cy="548640"/>
            </a:xfrm>
            <a:prstGeom prst="rect">
              <a:avLst/>
            </a:prstGeom>
          </p:spPr>
        </p:pic>
        <p:pic>
          <p:nvPicPr>
            <p:cNvPr id="8" name="Picture 7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244769" y="4183475"/>
              <a:ext cx="874395" cy="629920"/>
            </a:xfrm>
            <a:prstGeom prst="rect">
              <a:avLst/>
            </a:prstGeom>
          </p:spPr>
        </p:pic>
        <p:pic>
          <p:nvPicPr>
            <p:cNvPr id="9" name="Picture 8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67744" y="4261093"/>
              <a:ext cx="476885" cy="508635"/>
            </a:xfrm>
            <a:prstGeom prst="rect">
              <a:avLst/>
            </a:prstGeom>
          </p:spPr>
        </p:pic>
        <p:pic>
          <p:nvPicPr>
            <p:cNvPr id="10" name="Picture 9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70601" y="3717032"/>
              <a:ext cx="476885" cy="508635"/>
            </a:xfrm>
            <a:prstGeom prst="rect">
              <a:avLst/>
            </a:prstGeom>
          </p:spPr>
        </p:pic>
        <p:pic>
          <p:nvPicPr>
            <p:cNvPr id="11" name="Picture 10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75608" y="4813395"/>
              <a:ext cx="476885" cy="508635"/>
            </a:xfrm>
            <a:prstGeom prst="rect">
              <a:avLst/>
            </a:prstGeom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6895" y="4294574"/>
              <a:ext cx="1585913" cy="504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71994" y="4769728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Sensor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71200" y="4797152"/>
              <a:ext cx="10150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Solenoid</a:t>
              </a:r>
            </a:p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Valve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48288" y="5339558"/>
              <a:ext cx="840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Push</a:t>
              </a:r>
            </a:p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Button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94755" y="5339558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LED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cxnSp>
          <p:nvCxnSpPr>
            <p:cNvPr id="19" name="Elbow Connector 18"/>
            <p:cNvCxnSpPr>
              <a:stCxn id="6" idx="0"/>
              <a:endCxn id="4" idx="2"/>
            </p:cNvCxnSpPr>
            <p:nvPr/>
          </p:nvCxnSpPr>
          <p:spPr>
            <a:xfrm rot="5400000" flipH="1" flipV="1">
              <a:off x="546949" y="3220374"/>
              <a:ext cx="1140296" cy="861133"/>
            </a:xfrm>
            <a:prstGeom prst="bentConnector3">
              <a:avLst>
                <a:gd name="adj1" fmla="val 71746"/>
              </a:avLst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endCxn id="8" idx="0"/>
            </p:cNvCxnSpPr>
            <p:nvPr/>
          </p:nvCxnSpPr>
          <p:spPr>
            <a:xfrm rot="16200000" flipH="1">
              <a:off x="1237578" y="3739085"/>
              <a:ext cx="754475" cy="134303"/>
            </a:xfrm>
            <a:prstGeom prst="bentConnector3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0" idx="0"/>
            </p:cNvCxnSpPr>
            <p:nvPr/>
          </p:nvCxnSpPr>
          <p:spPr>
            <a:xfrm rot="16200000" flipV="1">
              <a:off x="1884338" y="3092326"/>
              <a:ext cx="288033" cy="961380"/>
            </a:xfrm>
            <a:prstGeom prst="bentConnector2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endCxn id="1026" idx="1"/>
            </p:cNvCxnSpPr>
            <p:nvPr/>
          </p:nvCxnSpPr>
          <p:spPr>
            <a:xfrm>
              <a:off x="2514050" y="3428999"/>
              <a:ext cx="725802" cy="324647"/>
            </a:xfrm>
            <a:prstGeom prst="bentConnector2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547109" y="3102791"/>
              <a:ext cx="1160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Hard Wire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123907" y="2199840"/>
            <a:ext cx="2715829" cy="4429097"/>
            <a:chOff x="271994" y="1124744"/>
            <a:chExt cx="3219886" cy="4861145"/>
          </a:xfrm>
        </p:grpSpPr>
        <p:pic>
          <p:nvPicPr>
            <p:cNvPr id="34" name="Picture 33" descr="Free Icon | Wifi"/>
            <p:cNvPicPr/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175" y="1124744"/>
              <a:ext cx="494978" cy="4831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Picture 34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976164" y="1556792"/>
              <a:ext cx="1143000" cy="1524000"/>
            </a:xfrm>
            <a:prstGeom prst="rect">
              <a:avLst/>
            </a:prstGeom>
          </p:spPr>
        </p:pic>
        <p:pic>
          <p:nvPicPr>
            <p:cNvPr id="36" name="Picture 35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91891" y="4221088"/>
              <a:ext cx="589280" cy="548640"/>
            </a:xfrm>
            <a:prstGeom prst="rect">
              <a:avLst/>
            </a:prstGeom>
          </p:spPr>
        </p:pic>
        <p:pic>
          <p:nvPicPr>
            <p:cNvPr id="37" name="Picture 36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244769" y="4183475"/>
              <a:ext cx="874395" cy="629920"/>
            </a:xfrm>
            <a:prstGeom prst="rect">
              <a:avLst/>
            </a:prstGeom>
          </p:spPr>
        </p:pic>
        <p:pic>
          <p:nvPicPr>
            <p:cNvPr id="38" name="Picture 37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67744" y="4261093"/>
              <a:ext cx="476885" cy="508635"/>
            </a:xfrm>
            <a:prstGeom prst="rect">
              <a:avLst/>
            </a:prstGeom>
          </p:spPr>
        </p:pic>
        <p:pic>
          <p:nvPicPr>
            <p:cNvPr id="39" name="Picture 38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70601" y="3717032"/>
              <a:ext cx="476885" cy="508635"/>
            </a:xfrm>
            <a:prstGeom prst="rect">
              <a:avLst/>
            </a:prstGeom>
          </p:spPr>
        </p:pic>
        <p:pic>
          <p:nvPicPr>
            <p:cNvPr id="40" name="Picture 39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75608" y="4813395"/>
              <a:ext cx="476885" cy="508635"/>
            </a:xfrm>
            <a:prstGeom prst="rect">
              <a:avLst/>
            </a:prstGeom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6895" y="4294574"/>
              <a:ext cx="1585913" cy="504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71994" y="4769728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Sensor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71200" y="4797152"/>
              <a:ext cx="10150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Solenoid</a:t>
              </a:r>
            </a:p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Valve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48288" y="5339558"/>
              <a:ext cx="840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Push</a:t>
              </a:r>
            </a:p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Button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94755" y="5339558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LED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cxnSp>
          <p:nvCxnSpPr>
            <p:cNvPr id="46" name="Elbow Connector 45"/>
            <p:cNvCxnSpPr>
              <a:stCxn id="36" idx="0"/>
              <a:endCxn id="35" idx="2"/>
            </p:cNvCxnSpPr>
            <p:nvPr/>
          </p:nvCxnSpPr>
          <p:spPr>
            <a:xfrm rot="5400000" flipH="1" flipV="1">
              <a:off x="546949" y="3220374"/>
              <a:ext cx="1140296" cy="861133"/>
            </a:xfrm>
            <a:prstGeom prst="bentConnector3">
              <a:avLst>
                <a:gd name="adj1" fmla="val 71746"/>
              </a:avLst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endCxn id="37" idx="0"/>
            </p:cNvCxnSpPr>
            <p:nvPr/>
          </p:nvCxnSpPr>
          <p:spPr>
            <a:xfrm rot="16200000" flipH="1">
              <a:off x="1237578" y="3739085"/>
              <a:ext cx="754475" cy="134303"/>
            </a:xfrm>
            <a:prstGeom prst="bentConnector3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39" idx="0"/>
            </p:cNvCxnSpPr>
            <p:nvPr/>
          </p:nvCxnSpPr>
          <p:spPr>
            <a:xfrm rot="16200000" flipV="1">
              <a:off x="1884338" y="3092326"/>
              <a:ext cx="288033" cy="961380"/>
            </a:xfrm>
            <a:prstGeom prst="bentConnector2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endCxn id="41" idx="1"/>
            </p:cNvCxnSpPr>
            <p:nvPr/>
          </p:nvCxnSpPr>
          <p:spPr>
            <a:xfrm>
              <a:off x="2514050" y="3428999"/>
              <a:ext cx="725802" cy="324647"/>
            </a:xfrm>
            <a:prstGeom prst="bentConnector2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547109" y="3102791"/>
              <a:ext cx="1160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Hard Wire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744603" y="2199840"/>
            <a:ext cx="2715829" cy="4429097"/>
            <a:chOff x="271994" y="1124744"/>
            <a:chExt cx="3219886" cy="4861145"/>
          </a:xfrm>
        </p:grpSpPr>
        <p:pic>
          <p:nvPicPr>
            <p:cNvPr id="52" name="Picture 51" descr="Free Icon | Wifi"/>
            <p:cNvPicPr/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175" y="1124744"/>
              <a:ext cx="494978" cy="4831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Picture 52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976164" y="1556792"/>
              <a:ext cx="1143000" cy="1524000"/>
            </a:xfrm>
            <a:prstGeom prst="rect">
              <a:avLst/>
            </a:prstGeom>
          </p:spPr>
        </p:pic>
        <p:pic>
          <p:nvPicPr>
            <p:cNvPr id="54" name="Picture 53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91891" y="4221088"/>
              <a:ext cx="589280" cy="548640"/>
            </a:xfrm>
            <a:prstGeom prst="rect">
              <a:avLst/>
            </a:prstGeom>
          </p:spPr>
        </p:pic>
        <p:pic>
          <p:nvPicPr>
            <p:cNvPr id="55" name="Picture 54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244769" y="4183475"/>
              <a:ext cx="874395" cy="629920"/>
            </a:xfrm>
            <a:prstGeom prst="rect">
              <a:avLst/>
            </a:prstGeom>
          </p:spPr>
        </p:pic>
        <p:pic>
          <p:nvPicPr>
            <p:cNvPr id="56" name="Picture 55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67744" y="4261093"/>
              <a:ext cx="476885" cy="508635"/>
            </a:xfrm>
            <a:prstGeom prst="rect">
              <a:avLst/>
            </a:prstGeom>
          </p:spPr>
        </p:pic>
        <p:pic>
          <p:nvPicPr>
            <p:cNvPr id="57" name="Picture 56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70601" y="3717032"/>
              <a:ext cx="476885" cy="508635"/>
            </a:xfrm>
            <a:prstGeom prst="rect">
              <a:avLst/>
            </a:prstGeom>
          </p:spPr>
        </p:pic>
        <p:pic>
          <p:nvPicPr>
            <p:cNvPr id="58" name="Picture 57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75608" y="4813395"/>
              <a:ext cx="476885" cy="508635"/>
            </a:xfrm>
            <a:prstGeom prst="rect">
              <a:avLst/>
            </a:prstGeom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6895" y="4294574"/>
              <a:ext cx="1585913" cy="504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59"/>
            <p:cNvSpPr txBox="1"/>
            <p:nvPr/>
          </p:nvSpPr>
          <p:spPr>
            <a:xfrm>
              <a:off x="271994" y="4769728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Sensor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71200" y="4797152"/>
              <a:ext cx="10150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Solenoid</a:t>
              </a:r>
            </a:p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Valve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048288" y="5339558"/>
              <a:ext cx="840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Push</a:t>
              </a:r>
            </a:p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Button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94755" y="5339558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LED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cxnSp>
          <p:nvCxnSpPr>
            <p:cNvPr id="64" name="Elbow Connector 63"/>
            <p:cNvCxnSpPr>
              <a:stCxn id="54" idx="0"/>
              <a:endCxn id="53" idx="2"/>
            </p:cNvCxnSpPr>
            <p:nvPr/>
          </p:nvCxnSpPr>
          <p:spPr>
            <a:xfrm rot="5400000" flipH="1" flipV="1">
              <a:off x="546949" y="3220374"/>
              <a:ext cx="1140296" cy="861133"/>
            </a:xfrm>
            <a:prstGeom prst="bentConnector3">
              <a:avLst>
                <a:gd name="adj1" fmla="val 71746"/>
              </a:avLst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endCxn id="55" idx="0"/>
            </p:cNvCxnSpPr>
            <p:nvPr/>
          </p:nvCxnSpPr>
          <p:spPr>
            <a:xfrm rot="16200000" flipH="1">
              <a:off x="1237578" y="3739085"/>
              <a:ext cx="754475" cy="134303"/>
            </a:xfrm>
            <a:prstGeom prst="bentConnector3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57" idx="0"/>
            </p:cNvCxnSpPr>
            <p:nvPr/>
          </p:nvCxnSpPr>
          <p:spPr>
            <a:xfrm rot="16200000" flipV="1">
              <a:off x="1884338" y="3092326"/>
              <a:ext cx="288033" cy="961380"/>
            </a:xfrm>
            <a:prstGeom prst="bentConnector2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endCxn id="59" idx="1"/>
            </p:cNvCxnSpPr>
            <p:nvPr/>
          </p:nvCxnSpPr>
          <p:spPr>
            <a:xfrm>
              <a:off x="2514050" y="3428999"/>
              <a:ext cx="725802" cy="324647"/>
            </a:xfrm>
            <a:prstGeom prst="bentConnector2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547109" y="3102791"/>
              <a:ext cx="1160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Hard Wire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811946" y="3103098"/>
            <a:ext cx="90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ZONA 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676608" y="3103952"/>
            <a:ext cx="90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ZONA 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63369" y="3102683"/>
            <a:ext cx="90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ZONA 3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9" name="Cloud 68"/>
          <p:cNvSpPr/>
          <p:nvPr/>
        </p:nvSpPr>
        <p:spPr>
          <a:xfrm rot="20354906">
            <a:off x="134708" y="2217783"/>
            <a:ext cx="3121478" cy="4641053"/>
          </a:xfrm>
          <a:prstGeom prst="cloud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Picture 72" descr="Arduino LCD/keypad shield - YouTube"/>
          <p:cNvPicPr/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61" y="565805"/>
            <a:ext cx="2527935" cy="14230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Elbow Connector 75"/>
          <p:cNvCxnSpPr>
            <a:cxnSpLocks/>
            <a:stCxn id="73" idx="3"/>
          </p:cNvCxnSpPr>
          <p:nvPr/>
        </p:nvCxnSpPr>
        <p:spPr>
          <a:xfrm flipV="1">
            <a:off x="3109796" y="1016433"/>
            <a:ext cx="1613851" cy="260890"/>
          </a:xfrm>
          <a:prstGeom prst="bentConnector3">
            <a:avLst/>
          </a:prstGeom>
          <a:ln w="25400">
            <a:solidFill>
              <a:srgbClr val="0000FF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567105" y="119675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Serial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9" name="Straight Arrow Connector 78"/>
          <p:cNvCxnSpPr>
            <a:stCxn id="75" idx="1"/>
            <a:endCxn id="5" idx="3"/>
          </p:cNvCxnSpPr>
          <p:nvPr/>
        </p:nvCxnSpPr>
        <p:spPr>
          <a:xfrm flipH="1">
            <a:off x="1608244" y="1684107"/>
            <a:ext cx="3251788" cy="735835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</p:cNvCxnSpPr>
          <p:nvPr/>
        </p:nvCxnSpPr>
        <p:spPr>
          <a:xfrm flipH="1">
            <a:off x="4291131" y="1836507"/>
            <a:ext cx="721302" cy="46321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75" idx="3"/>
          </p:cNvCxnSpPr>
          <p:nvPr/>
        </p:nvCxnSpPr>
        <p:spPr>
          <a:xfrm>
            <a:off x="5335032" y="1684107"/>
            <a:ext cx="1464230" cy="63902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539924" y="1916832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8" name="Picture 87" descr="android, mobile, phone, smartphone Icon"/>
          <p:cNvPicPr/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443" y="746394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Picture 88"/>
          <p:cNvPicPr/>
          <p:nvPr/>
        </p:nvPicPr>
        <p:blipFill>
          <a:blip r:embed="rId12"/>
          <a:stretch>
            <a:fillRect/>
          </a:stretch>
        </p:blipFill>
        <p:spPr>
          <a:xfrm>
            <a:off x="6145995" y="93299"/>
            <a:ext cx="838200" cy="685800"/>
          </a:xfrm>
          <a:prstGeom prst="rect">
            <a:avLst/>
          </a:prstGeom>
        </p:spPr>
      </p:pic>
      <p:cxnSp>
        <p:nvCxnSpPr>
          <p:cNvPr id="90" name="Straight Arrow Connector 89"/>
          <p:cNvCxnSpPr/>
          <p:nvPr/>
        </p:nvCxnSpPr>
        <p:spPr>
          <a:xfrm flipV="1">
            <a:off x="5482069" y="390803"/>
            <a:ext cx="715333" cy="556901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9" idx="3"/>
          </p:cNvCxnSpPr>
          <p:nvPr/>
        </p:nvCxnSpPr>
        <p:spPr>
          <a:xfrm flipH="1" flipV="1">
            <a:off x="6984195" y="436199"/>
            <a:ext cx="1004356" cy="278450"/>
          </a:xfrm>
          <a:prstGeom prst="straightConnector1">
            <a:avLst/>
          </a:prstGeom>
          <a:ln w="25400">
            <a:solidFill>
              <a:srgbClr val="00FF00"/>
            </a:solidFill>
            <a:headEnd type="stealth"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cxnSpLocks/>
          </p:cNvCxnSpPr>
          <p:nvPr/>
        </p:nvCxnSpPr>
        <p:spPr>
          <a:xfrm>
            <a:off x="5485012" y="1016433"/>
            <a:ext cx="2129095" cy="532439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839735" y="808435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179318" y="260648"/>
            <a:ext cx="12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Local Panel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405182" y="116632"/>
            <a:ext cx="160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Broker - Server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692657" y="2306930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</a:t>
            </a:r>
            <a:r>
              <a:rPr lang="en-ID" b="1" dirty="0" err="1">
                <a:solidFill>
                  <a:srgbClr val="0000FF"/>
                </a:solidFill>
              </a:rPr>
              <a:t>Dev’s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08" name="Picture 107" descr="android, mobile, phone, smartphone Icon"/>
          <p:cNvPicPr/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843" y="548680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Picture 108" descr="android, mobile, phone, smartphone Icon"/>
          <p:cNvPicPr/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222" y="404664"/>
            <a:ext cx="1558290" cy="155829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90D0203-3E55-41ED-B09F-6DF8228F54B7}"/>
              </a:ext>
            </a:extLst>
          </p:cNvPr>
          <p:cNvSpPr txBox="1"/>
          <p:nvPr/>
        </p:nvSpPr>
        <p:spPr>
          <a:xfrm>
            <a:off x="1446506" y="2311472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1E992D9-D949-4276-AAC3-636153343403}"/>
              </a:ext>
            </a:extLst>
          </p:cNvPr>
          <p:cNvSpPr txBox="1"/>
          <p:nvPr/>
        </p:nvSpPr>
        <p:spPr>
          <a:xfrm>
            <a:off x="4215898" y="2324706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74F8BB8-07A3-4F63-8DD0-219A9FDDE81D}"/>
              </a:ext>
            </a:extLst>
          </p:cNvPr>
          <p:cNvSpPr txBox="1"/>
          <p:nvPr/>
        </p:nvSpPr>
        <p:spPr>
          <a:xfrm>
            <a:off x="6854826" y="2319648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D7ED08F4-31B4-432D-A1A0-BE825490F1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752466" y="518506"/>
            <a:ext cx="762939" cy="108468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rduino LCD/keypad shield - YouTube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52" y="2641938"/>
            <a:ext cx="2527935" cy="14230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Elbow Connector 3"/>
          <p:cNvCxnSpPr>
            <a:cxnSpLocks/>
            <a:stCxn id="2" idx="3"/>
          </p:cNvCxnSpPr>
          <p:nvPr/>
        </p:nvCxnSpPr>
        <p:spPr>
          <a:xfrm flipV="1">
            <a:off x="3524787" y="3321756"/>
            <a:ext cx="2144955" cy="31700"/>
          </a:xfrm>
          <a:prstGeom prst="bentConnector3">
            <a:avLst/>
          </a:prstGeom>
          <a:ln w="25400">
            <a:solidFill>
              <a:srgbClr val="0000FF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66243" y="3030289"/>
            <a:ext cx="1139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Serial</a:t>
            </a:r>
          </a:p>
          <a:p>
            <a:r>
              <a:rPr lang="en-ID" b="1" dirty="0">
                <a:solidFill>
                  <a:srgbClr val="0000FF"/>
                </a:solidFill>
              </a:rPr>
              <a:t>Hard-wire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>
                <a:solidFill>
                  <a:srgbClr val="0000FF"/>
                </a:solidFill>
              </a:rPr>
              <a:t>Local Panel - HW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1988840"/>
            <a:ext cx="1962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err="1">
                <a:solidFill>
                  <a:srgbClr val="0000FF"/>
                </a:solidFill>
              </a:rPr>
              <a:t>Arduino</a:t>
            </a:r>
            <a:r>
              <a:rPr lang="en-ID" b="1" dirty="0">
                <a:solidFill>
                  <a:srgbClr val="0000FF"/>
                </a:solidFill>
              </a:rPr>
              <a:t> Mega c/w</a:t>
            </a:r>
          </a:p>
          <a:p>
            <a:r>
              <a:rPr lang="en-ID" b="1" dirty="0" err="1">
                <a:solidFill>
                  <a:srgbClr val="0000FF"/>
                </a:solidFill>
              </a:rPr>
              <a:t>Lcd</a:t>
            </a:r>
            <a:r>
              <a:rPr lang="en-ID" b="1" dirty="0">
                <a:solidFill>
                  <a:srgbClr val="0000FF"/>
                </a:solidFill>
              </a:rPr>
              <a:t> Keypad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81C574-8CAD-4602-8C13-DD2A12684E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07237" y="2746690"/>
            <a:ext cx="964069" cy="1388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D267B9-AE7D-4753-B5E5-EC1952F2B03B}"/>
              </a:ext>
            </a:extLst>
          </p:cNvPr>
          <p:cNvSpPr txBox="1"/>
          <p:nvPr/>
        </p:nvSpPr>
        <p:spPr>
          <a:xfrm>
            <a:off x="5579264" y="2120823"/>
            <a:ext cx="1220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Wemos</a:t>
            </a:r>
            <a:r>
              <a:rPr lang="en-ID" b="1" dirty="0">
                <a:solidFill>
                  <a:srgbClr val="0000FF"/>
                </a:solidFill>
              </a:rPr>
              <a:t> D1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18145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5287305" y="2457118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Free Icon | Wifi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676084" y="3170283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rduino LCD/keypad shield - YouTube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70" y="2077973"/>
            <a:ext cx="2527935" cy="14230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Elbow Connector 3"/>
          <p:cNvCxnSpPr>
            <a:cxnSpLocks/>
            <a:stCxn id="2" idx="3"/>
          </p:cNvCxnSpPr>
          <p:nvPr/>
        </p:nvCxnSpPr>
        <p:spPr>
          <a:xfrm flipV="1">
            <a:off x="3351105" y="2615516"/>
            <a:ext cx="1220895" cy="173975"/>
          </a:xfrm>
          <a:prstGeom prst="bentConnector3">
            <a:avLst>
              <a:gd name="adj1" fmla="val 83005"/>
            </a:avLst>
          </a:prstGeom>
          <a:ln w="25400">
            <a:solidFill>
              <a:srgbClr val="0000FF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2521" y="2494637"/>
            <a:ext cx="1139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Serial</a:t>
            </a:r>
          </a:p>
          <a:p>
            <a:r>
              <a:rPr lang="en-ID" b="1" dirty="0">
                <a:solidFill>
                  <a:srgbClr val="0000FF"/>
                </a:solidFill>
              </a:rPr>
              <a:t>Hard-wire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>
                <a:solidFill>
                  <a:srgbClr val="0000FF"/>
                </a:solidFill>
              </a:rPr>
              <a:t>Server - HW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1412776"/>
            <a:ext cx="1962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err="1">
                <a:solidFill>
                  <a:srgbClr val="0000FF"/>
                </a:solidFill>
              </a:rPr>
              <a:t>Arduino</a:t>
            </a:r>
            <a:r>
              <a:rPr lang="en-ID" b="1" dirty="0">
                <a:solidFill>
                  <a:srgbClr val="0000FF"/>
                </a:solidFill>
              </a:rPr>
              <a:t> Mega c/w</a:t>
            </a:r>
          </a:p>
          <a:p>
            <a:r>
              <a:rPr lang="en-ID" b="1" dirty="0" err="1">
                <a:solidFill>
                  <a:srgbClr val="0000FF"/>
                </a:solidFill>
              </a:rPr>
              <a:t>Lcd</a:t>
            </a:r>
            <a:r>
              <a:rPr lang="en-ID" b="1" dirty="0">
                <a:solidFill>
                  <a:srgbClr val="0000FF"/>
                </a:solidFill>
              </a:rPr>
              <a:t> Keypad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46811" y="4365104"/>
            <a:ext cx="179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– Protocol</a:t>
            </a:r>
          </a:p>
          <a:p>
            <a:pPr algn="ctr"/>
            <a:r>
              <a:rPr lang="en-ID" b="1" dirty="0" err="1">
                <a:solidFill>
                  <a:srgbClr val="FF0000"/>
                </a:solidFill>
              </a:rPr>
              <a:t>EoN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047" y="1812199"/>
            <a:ext cx="838200" cy="6858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5298121" y="2109703"/>
            <a:ext cx="715333" cy="556901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3" idx="3"/>
          </p:cNvCxnSpPr>
          <p:nvPr/>
        </p:nvCxnSpPr>
        <p:spPr>
          <a:xfrm flipH="1" flipV="1">
            <a:off x="6800247" y="2155099"/>
            <a:ext cx="1004356" cy="278450"/>
          </a:xfrm>
          <a:prstGeom prst="straightConnector1">
            <a:avLst/>
          </a:prstGeom>
          <a:ln w="25400">
            <a:solidFill>
              <a:srgbClr val="00FF00"/>
            </a:solidFill>
            <a:headEnd type="stealth"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01064" y="2735333"/>
            <a:ext cx="2129095" cy="532439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55787" y="2527335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pic>
        <p:nvPicPr>
          <p:cNvPr id="18" name="Picture 17" descr="android, mobile, phone, smartphone Icon"/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95" y="2267580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android, mobile, phone, smartphone Icon"/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274" y="2123564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traight Arrow Connector 21"/>
          <p:cNvCxnSpPr>
            <a:stCxn id="11" idx="0"/>
          </p:cNvCxnSpPr>
          <p:nvPr/>
        </p:nvCxnSpPr>
        <p:spPr>
          <a:xfrm>
            <a:off x="4913584" y="3635732"/>
            <a:ext cx="0" cy="729372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18A2DB5-C272-4EEC-BEDE-9D55A675C21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463525" y="1917593"/>
            <a:ext cx="964069" cy="1388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B62148-C36A-4EC0-B756-BE9DE8CD3AB3}"/>
              </a:ext>
            </a:extLst>
          </p:cNvPr>
          <p:cNvSpPr txBox="1"/>
          <p:nvPr/>
        </p:nvSpPr>
        <p:spPr>
          <a:xfrm>
            <a:off x="4422564" y="1264838"/>
            <a:ext cx="1220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Wemos</a:t>
            </a:r>
            <a:r>
              <a:rPr lang="en-ID" b="1" dirty="0">
                <a:solidFill>
                  <a:srgbClr val="0000FF"/>
                </a:solidFill>
              </a:rPr>
              <a:t> D1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45548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 descr="Free Icon | Wifi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60032" y="1451383"/>
            <a:ext cx="475000" cy="465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EDD27AF-FFD2-4A14-8563-5D5248FFA544}"/>
              </a:ext>
            </a:extLst>
          </p:cNvPr>
          <p:cNvGrpSpPr/>
          <p:nvPr/>
        </p:nvGrpSpPr>
        <p:grpSpPr>
          <a:xfrm>
            <a:off x="323528" y="2199840"/>
            <a:ext cx="2715829" cy="4429097"/>
            <a:chOff x="323528" y="2199840"/>
            <a:chExt cx="2715829" cy="4429097"/>
          </a:xfrm>
        </p:grpSpPr>
        <p:pic>
          <p:nvPicPr>
            <p:cNvPr id="5" name="Picture 4" descr="Free Icon | Wifi"/>
            <p:cNvPicPr/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752" y="2199840"/>
              <a:ext cx="417492" cy="4402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Picture 3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917464" y="2593489"/>
              <a:ext cx="964069" cy="1388550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424656" y="5020988"/>
              <a:ext cx="497031" cy="499878"/>
            </a:xfrm>
            <a:prstGeom prst="rect">
              <a:avLst/>
            </a:prstGeom>
          </p:spPr>
        </p:pic>
        <p:pic>
          <p:nvPicPr>
            <p:cNvPr id="8" name="Picture 7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144020" y="4986718"/>
              <a:ext cx="737513" cy="573934"/>
            </a:xfrm>
            <a:prstGeom prst="rect">
              <a:avLst/>
            </a:prstGeom>
          </p:spPr>
        </p:pic>
        <p:pic>
          <p:nvPicPr>
            <p:cNvPr id="9" name="Picture 8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006853" y="5057437"/>
              <a:ext cx="402231" cy="463429"/>
            </a:xfrm>
            <a:prstGeom prst="rect">
              <a:avLst/>
            </a:prstGeom>
          </p:spPr>
        </p:pic>
        <p:pic>
          <p:nvPicPr>
            <p:cNvPr id="10" name="Picture 9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009263" y="4561731"/>
              <a:ext cx="402231" cy="463429"/>
            </a:xfrm>
            <a:prstGeom prst="rect">
              <a:avLst/>
            </a:prstGeom>
          </p:spPr>
        </p:pic>
        <p:pic>
          <p:nvPicPr>
            <p:cNvPr id="11" name="Picture 10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013486" y="5560652"/>
              <a:ext cx="402231" cy="463429"/>
            </a:xfrm>
            <a:prstGeom prst="rect">
              <a:avLst/>
            </a:prstGeom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104302" y="5104996"/>
              <a:ext cx="1444961" cy="425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23528" y="5520866"/>
              <a:ext cx="699286" cy="336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Sensor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66313" y="5545852"/>
              <a:ext cx="856125" cy="588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Solenoid</a:t>
              </a:r>
            </a:p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Valve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21752" y="6040050"/>
              <a:ext cx="708642" cy="588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Push</a:t>
              </a:r>
            </a:p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Button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35709" y="6040050"/>
              <a:ext cx="455915" cy="336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LED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cxnSp>
          <p:nvCxnSpPr>
            <p:cNvPr id="19" name="Elbow Connector 18"/>
            <p:cNvCxnSpPr>
              <a:stCxn id="6" idx="0"/>
              <a:endCxn id="4" idx="2"/>
            </p:cNvCxnSpPr>
            <p:nvPr/>
          </p:nvCxnSpPr>
          <p:spPr>
            <a:xfrm rot="5400000" flipH="1" flipV="1">
              <a:off x="516860" y="4138350"/>
              <a:ext cx="1038949" cy="726327"/>
            </a:xfrm>
            <a:prstGeom prst="bentConnector3">
              <a:avLst>
                <a:gd name="adj1" fmla="val 71746"/>
              </a:avLst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endCxn id="8" idx="0"/>
            </p:cNvCxnSpPr>
            <p:nvPr/>
          </p:nvCxnSpPr>
          <p:spPr>
            <a:xfrm rot="16200000" flipH="1">
              <a:off x="1112428" y="4586368"/>
              <a:ext cx="687419" cy="113279"/>
            </a:xfrm>
            <a:prstGeom prst="bentConnector3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0" idx="0"/>
            </p:cNvCxnSpPr>
            <p:nvPr/>
          </p:nvCxnSpPr>
          <p:spPr>
            <a:xfrm rot="16200000" flipV="1">
              <a:off x="1673722" y="4025075"/>
              <a:ext cx="262433" cy="810881"/>
            </a:xfrm>
            <a:prstGeom prst="bentConnector2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endCxn id="1026" idx="1"/>
            </p:cNvCxnSpPr>
            <p:nvPr/>
          </p:nvCxnSpPr>
          <p:spPr>
            <a:xfrm>
              <a:off x="2214601" y="4299298"/>
              <a:ext cx="612181" cy="295793"/>
            </a:xfrm>
            <a:prstGeom prst="bentConnector2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399030" y="4002082"/>
              <a:ext cx="978676" cy="336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Hard Wire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123907" y="2199840"/>
            <a:ext cx="2715829" cy="4429097"/>
            <a:chOff x="271994" y="1124744"/>
            <a:chExt cx="3219886" cy="4861145"/>
          </a:xfrm>
        </p:grpSpPr>
        <p:pic>
          <p:nvPicPr>
            <p:cNvPr id="34" name="Picture 33" descr="Free Icon | Wifi"/>
            <p:cNvPicPr/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175" y="1124744"/>
              <a:ext cx="494978" cy="4831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Picture 34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976164" y="1556792"/>
              <a:ext cx="1143000" cy="1524000"/>
            </a:xfrm>
            <a:prstGeom prst="rect">
              <a:avLst/>
            </a:prstGeom>
          </p:spPr>
        </p:pic>
        <p:pic>
          <p:nvPicPr>
            <p:cNvPr id="36" name="Picture 35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91891" y="4221088"/>
              <a:ext cx="589280" cy="548640"/>
            </a:xfrm>
            <a:prstGeom prst="rect">
              <a:avLst/>
            </a:prstGeom>
          </p:spPr>
        </p:pic>
        <p:pic>
          <p:nvPicPr>
            <p:cNvPr id="37" name="Picture 36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244769" y="4183475"/>
              <a:ext cx="874395" cy="629920"/>
            </a:xfrm>
            <a:prstGeom prst="rect">
              <a:avLst/>
            </a:prstGeom>
          </p:spPr>
        </p:pic>
        <p:pic>
          <p:nvPicPr>
            <p:cNvPr id="38" name="Picture 37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67744" y="4261093"/>
              <a:ext cx="476885" cy="508635"/>
            </a:xfrm>
            <a:prstGeom prst="rect">
              <a:avLst/>
            </a:prstGeom>
          </p:spPr>
        </p:pic>
        <p:pic>
          <p:nvPicPr>
            <p:cNvPr id="39" name="Picture 38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70601" y="3717032"/>
              <a:ext cx="476885" cy="508635"/>
            </a:xfrm>
            <a:prstGeom prst="rect">
              <a:avLst/>
            </a:prstGeom>
          </p:spPr>
        </p:pic>
        <p:pic>
          <p:nvPicPr>
            <p:cNvPr id="40" name="Picture 39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75608" y="4813395"/>
              <a:ext cx="476885" cy="508635"/>
            </a:xfrm>
            <a:prstGeom prst="rect">
              <a:avLst/>
            </a:prstGeom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6895" y="4294574"/>
              <a:ext cx="1585913" cy="504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71994" y="4769728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Sensor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71200" y="4797152"/>
              <a:ext cx="10150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Solenoid</a:t>
              </a:r>
            </a:p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Valve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48288" y="5339558"/>
              <a:ext cx="840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Push</a:t>
              </a:r>
            </a:p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Button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94755" y="5339558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LED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cxnSp>
          <p:nvCxnSpPr>
            <p:cNvPr id="46" name="Elbow Connector 45"/>
            <p:cNvCxnSpPr>
              <a:stCxn id="36" idx="0"/>
              <a:endCxn id="35" idx="2"/>
            </p:cNvCxnSpPr>
            <p:nvPr/>
          </p:nvCxnSpPr>
          <p:spPr>
            <a:xfrm rot="5400000" flipH="1" flipV="1">
              <a:off x="546949" y="3220374"/>
              <a:ext cx="1140296" cy="861133"/>
            </a:xfrm>
            <a:prstGeom prst="bentConnector3">
              <a:avLst>
                <a:gd name="adj1" fmla="val 71746"/>
              </a:avLst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endCxn id="37" idx="0"/>
            </p:cNvCxnSpPr>
            <p:nvPr/>
          </p:nvCxnSpPr>
          <p:spPr>
            <a:xfrm rot="16200000" flipH="1">
              <a:off x="1237578" y="3739085"/>
              <a:ext cx="754475" cy="134303"/>
            </a:xfrm>
            <a:prstGeom prst="bentConnector3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39" idx="0"/>
            </p:cNvCxnSpPr>
            <p:nvPr/>
          </p:nvCxnSpPr>
          <p:spPr>
            <a:xfrm rot="16200000" flipV="1">
              <a:off x="1884338" y="3092326"/>
              <a:ext cx="288033" cy="961380"/>
            </a:xfrm>
            <a:prstGeom prst="bentConnector2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endCxn id="41" idx="1"/>
            </p:cNvCxnSpPr>
            <p:nvPr/>
          </p:nvCxnSpPr>
          <p:spPr>
            <a:xfrm>
              <a:off x="2514050" y="3428999"/>
              <a:ext cx="725802" cy="324647"/>
            </a:xfrm>
            <a:prstGeom prst="bentConnector2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547109" y="3102791"/>
              <a:ext cx="1160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Hard Wire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744603" y="2199840"/>
            <a:ext cx="2715829" cy="4429097"/>
            <a:chOff x="271994" y="1124744"/>
            <a:chExt cx="3219886" cy="4861145"/>
          </a:xfrm>
        </p:grpSpPr>
        <p:pic>
          <p:nvPicPr>
            <p:cNvPr id="52" name="Picture 51" descr="Free Icon | Wifi"/>
            <p:cNvPicPr/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175" y="1124744"/>
              <a:ext cx="494978" cy="4831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Picture 52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976164" y="1556792"/>
              <a:ext cx="1143000" cy="1524000"/>
            </a:xfrm>
            <a:prstGeom prst="rect">
              <a:avLst/>
            </a:prstGeom>
          </p:spPr>
        </p:pic>
        <p:pic>
          <p:nvPicPr>
            <p:cNvPr id="54" name="Picture 53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91891" y="4221088"/>
              <a:ext cx="589280" cy="548640"/>
            </a:xfrm>
            <a:prstGeom prst="rect">
              <a:avLst/>
            </a:prstGeom>
          </p:spPr>
        </p:pic>
        <p:pic>
          <p:nvPicPr>
            <p:cNvPr id="55" name="Picture 54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244769" y="4183475"/>
              <a:ext cx="874395" cy="629920"/>
            </a:xfrm>
            <a:prstGeom prst="rect">
              <a:avLst/>
            </a:prstGeom>
          </p:spPr>
        </p:pic>
        <p:pic>
          <p:nvPicPr>
            <p:cNvPr id="56" name="Picture 55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67744" y="4261093"/>
              <a:ext cx="476885" cy="508635"/>
            </a:xfrm>
            <a:prstGeom prst="rect">
              <a:avLst/>
            </a:prstGeom>
          </p:spPr>
        </p:pic>
        <p:pic>
          <p:nvPicPr>
            <p:cNvPr id="57" name="Picture 56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70601" y="3717032"/>
              <a:ext cx="476885" cy="508635"/>
            </a:xfrm>
            <a:prstGeom prst="rect">
              <a:avLst/>
            </a:prstGeom>
          </p:spPr>
        </p:pic>
        <p:pic>
          <p:nvPicPr>
            <p:cNvPr id="58" name="Picture 57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75608" y="4813395"/>
              <a:ext cx="476885" cy="508635"/>
            </a:xfrm>
            <a:prstGeom prst="rect">
              <a:avLst/>
            </a:prstGeom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6895" y="4294574"/>
              <a:ext cx="1585913" cy="504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59"/>
            <p:cNvSpPr txBox="1"/>
            <p:nvPr/>
          </p:nvSpPr>
          <p:spPr>
            <a:xfrm>
              <a:off x="271994" y="4769728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Sensor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71200" y="4797152"/>
              <a:ext cx="10150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Solenoid</a:t>
              </a:r>
            </a:p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Valve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048288" y="5339558"/>
              <a:ext cx="840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Push</a:t>
              </a:r>
            </a:p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Button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94755" y="5339558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LED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cxnSp>
          <p:nvCxnSpPr>
            <p:cNvPr id="64" name="Elbow Connector 63"/>
            <p:cNvCxnSpPr>
              <a:stCxn id="54" idx="0"/>
              <a:endCxn id="53" idx="2"/>
            </p:cNvCxnSpPr>
            <p:nvPr/>
          </p:nvCxnSpPr>
          <p:spPr>
            <a:xfrm rot="5400000" flipH="1" flipV="1">
              <a:off x="546949" y="3220374"/>
              <a:ext cx="1140296" cy="861133"/>
            </a:xfrm>
            <a:prstGeom prst="bentConnector3">
              <a:avLst>
                <a:gd name="adj1" fmla="val 71746"/>
              </a:avLst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endCxn id="55" idx="0"/>
            </p:cNvCxnSpPr>
            <p:nvPr/>
          </p:nvCxnSpPr>
          <p:spPr>
            <a:xfrm rot="16200000" flipH="1">
              <a:off x="1237578" y="3739085"/>
              <a:ext cx="754475" cy="134303"/>
            </a:xfrm>
            <a:prstGeom prst="bentConnector3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57" idx="0"/>
            </p:cNvCxnSpPr>
            <p:nvPr/>
          </p:nvCxnSpPr>
          <p:spPr>
            <a:xfrm rot="16200000" flipV="1">
              <a:off x="1884338" y="3092326"/>
              <a:ext cx="288033" cy="961380"/>
            </a:xfrm>
            <a:prstGeom prst="bentConnector2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endCxn id="59" idx="1"/>
            </p:cNvCxnSpPr>
            <p:nvPr/>
          </p:nvCxnSpPr>
          <p:spPr>
            <a:xfrm>
              <a:off x="2514050" y="3428999"/>
              <a:ext cx="725802" cy="324647"/>
            </a:xfrm>
            <a:prstGeom prst="bentConnector2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547109" y="3102791"/>
              <a:ext cx="1160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Hard Wire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811946" y="3103098"/>
            <a:ext cx="90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ZONA 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676608" y="3103952"/>
            <a:ext cx="90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ZONA 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63369" y="3102683"/>
            <a:ext cx="90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ZONA 3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9" name="Straight Arrow Connector 78"/>
          <p:cNvCxnSpPr>
            <a:stCxn id="75" idx="1"/>
            <a:endCxn id="5" idx="3"/>
          </p:cNvCxnSpPr>
          <p:nvPr/>
        </p:nvCxnSpPr>
        <p:spPr>
          <a:xfrm flipH="1">
            <a:off x="1608244" y="1684107"/>
            <a:ext cx="3251788" cy="735835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</p:cNvCxnSpPr>
          <p:nvPr/>
        </p:nvCxnSpPr>
        <p:spPr>
          <a:xfrm flipH="1">
            <a:off x="4291131" y="1836507"/>
            <a:ext cx="721302" cy="46321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75" idx="3"/>
          </p:cNvCxnSpPr>
          <p:nvPr/>
        </p:nvCxnSpPr>
        <p:spPr>
          <a:xfrm>
            <a:off x="5335032" y="1684107"/>
            <a:ext cx="1464230" cy="63902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539924" y="1916832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90D0203-3E55-41ED-B09F-6DF8228F54B7}"/>
              </a:ext>
            </a:extLst>
          </p:cNvPr>
          <p:cNvSpPr txBox="1"/>
          <p:nvPr/>
        </p:nvSpPr>
        <p:spPr>
          <a:xfrm>
            <a:off x="1446506" y="2311472"/>
            <a:ext cx="18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>
                <a:solidFill>
                  <a:srgbClr val="0000FF"/>
                </a:solidFill>
              </a:rPr>
              <a:t>oN</a:t>
            </a:r>
            <a:r>
              <a:rPr lang="en-ID" b="1" dirty="0">
                <a:solidFill>
                  <a:srgbClr val="0000FF"/>
                </a:solidFill>
              </a:rPr>
              <a:t> – </a:t>
            </a:r>
            <a:r>
              <a:rPr lang="en-ID" b="1" dirty="0" err="1">
                <a:solidFill>
                  <a:srgbClr val="0000FF"/>
                </a:solidFill>
              </a:rPr>
              <a:t>Wemos</a:t>
            </a:r>
            <a:r>
              <a:rPr lang="en-ID" b="1" dirty="0">
                <a:solidFill>
                  <a:srgbClr val="0000FF"/>
                </a:solidFill>
              </a:rPr>
              <a:t> D1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1E992D9-D949-4276-AAC3-636153343403}"/>
              </a:ext>
            </a:extLst>
          </p:cNvPr>
          <p:cNvSpPr txBox="1"/>
          <p:nvPr/>
        </p:nvSpPr>
        <p:spPr>
          <a:xfrm>
            <a:off x="4215898" y="2324706"/>
            <a:ext cx="18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>
                <a:solidFill>
                  <a:srgbClr val="0000FF"/>
                </a:solidFill>
              </a:rPr>
              <a:t>oN</a:t>
            </a:r>
            <a:r>
              <a:rPr lang="en-ID" b="1" dirty="0">
                <a:solidFill>
                  <a:srgbClr val="0000FF"/>
                </a:solidFill>
              </a:rPr>
              <a:t> – </a:t>
            </a:r>
            <a:r>
              <a:rPr lang="en-ID" b="1" dirty="0" err="1">
                <a:solidFill>
                  <a:srgbClr val="0000FF"/>
                </a:solidFill>
              </a:rPr>
              <a:t>Wemos</a:t>
            </a:r>
            <a:r>
              <a:rPr lang="en-ID" b="1" dirty="0">
                <a:solidFill>
                  <a:srgbClr val="0000FF"/>
                </a:solidFill>
              </a:rPr>
              <a:t> D1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74F8BB8-07A3-4F63-8DD0-219A9FDDE81D}"/>
              </a:ext>
            </a:extLst>
          </p:cNvPr>
          <p:cNvSpPr txBox="1"/>
          <p:nvPr/>
        </p:nvSpPr>
        <p:spPr>
          <a:xfrm>
            <a:off x="6854826" y="2319648"/>
            <a:ext cx="18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>
                <a:solidFill>
                  <a:srgbClr val="0000FF"/>
                </a:solidFill>
              </a:rPr>
              <a:t>oN</a:t>
            </a:r>
            <a:r>
              <a:rPr lang="en-ID" b="1" dirty="0">
                <a:solidFill>
                  <a:srgbClr val="0000FF"/>
                </a:solidFill>
              </a:rPr>
              <a:t> – </a:t>
            </a:r>
            <a:r>
              <a:rPr lang="en-ID" b="1" dirty="0" err="1">
                <a:solidFill>
                  <a:srgbClr val="0000FF"/>
                </a:solidFill>
              </a:rPr>
              <a:t>Wemos</a:t>
            </a:r>
            <a:r>
              <a:rPr lang="en-ID" b="1" dirty="0">
                <a:solidFill>
                  <a:srgbClr val="0000FF"/>
                </a:solidFill>
              </a:rPr>
              <a:t> D1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93" name="Title 5"/>
          <p:cNvSpPr txBox="1">
            <a:spLocks/>
          </p:cNvSpPr>
          <p:nvPr/>
        </p:nvSpPr>
        <p:spPr>
          <a:xfrm>
            <a:off x="762000" y="274638"/>
            <a:ext cx="2960066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b="1" dirty="0" err="1">
                <a:solidFill>
                  <a:srgbClr val="0000FF"/>
                </a:solidFill>
              </a:rPr>
              <a:t>EoN</a:t>
            </a:r>
            <a:r>
              <a:rPr lang="en-ID" b="1" dirty="0">
                <a:solidFill>
                  <a:srgbClr val="0000FF"/>
                </a:solidFill>
              </a:rPr>
              <a:t> - HW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8B4C7948-B301-436B-BEBC-DBDE6C4345F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651548" y="242947"/>
            <a:ext cx="964069" cy="138855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428249FE-0A16-42FD-9ECA-E46D0029BF1E}"/>
              </a:ext>
            </a:extLst>
          </p:cNvPr>
          <p:cNvSpPr txBox="1"/>
          <p:nvPr/>
        </p:nvSpPr>
        <p:spPr>
          <a:xfrm>
            <a:off x="5586878" y="390374"/>
            <a:ext cx="1220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Wemos</a:t>
            </a:r>
            <a:r>
              <a:rPr lang="en-ID" b="1" dirty="0">
                <a:solidFill>
                  <a:srgbClr val="0000FF"/>
                </a:solidFill>
              </a:rPr>
              <a:t> D1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651127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165</Words>
  <Application>Microsoft Office PowerPoint</Application>
  <PresentationFormat>On-screen Show (4:3)</PresentationFormat>
  <Paragraphs>85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Georgia</vt:lpstr>
      <vt:lpstr>Training</vt:lpstr>
      <vt:lpstr>PowerPoint Presentation</vt:lpstr>
      <vt:lpstr>Local Panel - HW</vt:lpstr>
      <vt:lpstr>Server - HW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2021-02-28T07:45:04Z</dcterms:created>
  <dcterms:modified xsi:type="dcterms:W3CDTF">2021-03-07T07:15:10Z</dcterms:modified>
</cp:coreProperties>
</file>