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66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60032" y="1451383"/>
            <a:ext cx="475000" cy="465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 29"/>
          <p:cNvGrpSpPr/>
          <p:nvPr/>
        </p:nvGrpSpPr>
        <p:grpSpPr>
          <a:xfrm>
            <a:off x="323528" y="2199840"/>
            <a:ext cx="2715829" cy="4429097"/>
            <a:chOff x="271994" y="1124744"/>
            <a:chExt cx="3219886" cy="4861145"/>
          </a:xfrm>
        </p:grpSpPr>
        <p:pic>
          <p:nvPicPr>
            <p:cNvPr id="5" name="Picture 4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 smtClean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 smtClean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Elbow Connector 18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8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0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026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 smtClean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23907" y="2199840"/>
            <a:ext cx="2715829" cy="4429097"/>
            <a:chOff x="271994" y="1124744"/>
            <a:chExt cx="3219886" cy="4861145"/>
          </a:xfrm>
        </p:grpSpPr>
        <p:pic>
          <p:nvPicPr>
            <p:cNvPr id="34" name="Picture 33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 smtClean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 smtClean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46" name="Elbow Connector 45"/>
            <p:cNvCxnSpPr>
              <a:stCxn id="36" idx="0"/>
              <a:endCxn id="35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endCxn id="37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9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41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 smtClean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744603" y="2199840"/>
            <a:ext cx="2715829" cy="4429097"/>
            <a:chOff x="271994" y="1124744"/>
            <a:chExt cx="3219886" cy="4861145"/>
          </a:xfrm>
        </p:grpSpPr>
        <p:pic>
          <p:nvPicPr>
            <p:cNvPr id="52" name="Picture 51" descr="Free Icon | Wifi"/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175" y="1124744"/>
              <a:ext cx="494978" cy="48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Picture 5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76164" y="1556792"/>
              <a:ext cx="1143000" cy="1524000"/>
            </a:xfrm>
            <a:prstGeom prst="rect">
              <a:avLst/>
            </a:prstGeom>
          </p:spPr>
        </p:pic>
        <p:pic>
          <p:nvPicPr>
            <p:cNvPr id="54" name="Picture 5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1891" y="4221088"/>
              <a:ext cx="589280" cy="548640"/>
            </a:xfrm>
            <a:prstGeom prst="rect">
              <a:avLst/>
            </a:prstGeom>
          </p:spPr>
        </p:pic>
        <p:pic>
          <p:nvPicPr>
            <p:cNvPr id="55" name="Picture 54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244769" y="4183475"/>
              <a:ext cx="874395" cy="629920"/>
            </a:xfrm>
            <a:prstGeom prst="rect">
              <a:avLst/>
            </a:prstGeom>
          </p:spPr>
        </p:pic>
        <p:pic>
          <p:nvPicPr>
            <p:cNvPr id="56" name="Picture 55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67744" y="4261093"/>
              <a:ext cx="476885" cy="508635"/>
            </a:xfrm>
            <a:prstGeom prst="rect">
              <a:avLst/>
            </a:prstGeom>
          </p:spPr>
        </p:pic>
        <p:pic>
          <p:nvPicPr>
            <p:cNvPr id="57" name="Picture 56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0601" y="3717032"/>
              <a:ext cx="476885" cy="508635"/>
            </a:xfrm>
            <a:prstGeom prst="rect">
              <a:avLst/>
            </a:prstGeom>
          </p:spPr>
        </p:pic>
        <p:pic>
          <p:nvPicPr>
            <p:cNvPr id="58" name="Picture 57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75608" y="4813395"/>
              <a:ext cx="476885" cy="508635"/>
            </a:xfrm>
            <a:prstGeom prst="rect">
              <a:avLst/>
            </a:prstGeom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6895" y="4294574"/>
              <a:ext cx="1585913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271994" y="476972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 smtClean="0">
                  <a:solidFill>
                    <a:srgbClr val="0000FF"/>
                  </a:solidFill>
                </a:rPr>
                <a:t>Sensor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71200" y="4797152"/>
              <a:ext cx="1015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Solenoid</a:t>
              </a:r>
            </a:p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Valve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48288" y="5339558"/>
              <a:ext cx="8401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Push</a:t>
              </a:r>
            </a:p>
            <a:p>
              <a:pPr algn="ctr"/>
              <a:r>
                <a:rPr lang="en-ID" b="1" dirty="0" smtClean="0">
                  <a:solidFill>
                    <a:srgbClr val="0000FF"/>
                  </a:solidFill>
                </a:rPr>
                <a:t>Button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94755" y="5339558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 smtClean="0">
                  <a:solidFill>
                    <a:srgbClr val="0000FF"/>
                  </a:solidFill>
                </a:rPr>
                <a:t>LED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64" name="Elbow Connector 6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546949" y="3220374"/>
              <a:ext cx="1140296" cy="861133"/>
            </a:xfrm>
            <a:prstGeom prst="bentConnector3">
              <a:avLst>
                <a:gd name="adj1" fmla="val 71746"/>
              </a:avLst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endCxn id="55" idx="0"/>
            </p:cNvCxnSpPr>
            <p:nvPr/>
          </p:nvCxnSpPr>
          <p:spPr>
            <a:xfrm rot="16200000" flipH="1">
              <a:off x="1237578" y="3739085"/>
              <a:ext cx="754475" cy="134303"/>
            </a:xfrm>
            <a:prstGeom prst="bentConnector3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7" idx="0"/>
            </p:cNvCxnSpPr>
            <p:nvPr/>
          </p:nvCxnSpPr>
          <p:spPr>
            <a:xfrm rot="16200000" flipV="1">
              <a:off x="1884338" y="3092326"/>
              <a:ext cx="288033" cy="961380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endCxn id="59" idx="1"/>
            </p:cNvCxnSpPr>
            <p:nvPr/>
          </p:nvCxnSpPr>
          <p:spPr>
            <a:xfrm>
              <a:off x="2514050" y="3428999"/>
              <a:ext cx="725802" cy="324647"/>
            </a:xfrm>
            <a:prstGeom prst="bentConnector2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47109" y="3102791"/>
              <a:ext cx="1160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b="1" dirty="0" smtClean="0">
                  <a:solidFill>
                    <a:srgbClr val="0000FF"/>
                  </a:solidFill>
                </a:rPr>
                <a:t>Hard Wire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930853" y="3103098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ZONA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95515" y="3103952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ZONA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82276" y="3102683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ZONA 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9" name="Cloud 68"/>
          <p:cNvSpPr/>
          <p:nvPr/>
        </p:nvSpPr>
        <p:spPr>
          <a:xfrm rot="20354906">
            <a:off x="180015" y="2209487"/>
            <a:ext cx="3103232" cy="4797152"/>
          </a:xfrm>
          <a:prstGeom prst="cloud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Arduino LCD/keypad shield - YouTube"/>
          <p:cNvPicPr/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61" y="565805"/>
            <a:ext cx="2527935" cy="142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11"/>
          <a:stretch>
            <a:fillRect/>
          </a:stretch>
        </p:blipFill>
        <p:spPr>
          <a:xfrm rot="10800000">
            <a:off x="4723647" y="414136"/>
            <a:ext cx="761365" cy="1204595"/>
          </a:xfrm>
          <a:prstGeom prst="rect">
            <a:avLst/>
          </a:prstGeom>
        </p:spPr>
      </p:pic>
      <p:cxnSp>
        <p:nvCxnSpPr>
          <p:cNvPr id="76" name="Elbow Connector 75"/>
          <p:cNvCxnSpPr>
            <a:stCxn id="73" idx="3"/>
            <a:endCxn id="74" idx="3"/>
          </p:cNvCxnSpPr>
          <p:nvPr/>
        </p:nvCxnSpPr>
        <p:spPr>
          <a:xfrm flipV="1">
            <a:off x="3109796" y="1016433"/>
            <a:ext cx="1613851" cy="260890"/>
          </a:xfrm>
          <a:prstGeom prst="bentConnector3">
            <a:avLst/>
          </a:prstGeom>
          <a:ln w="25400">
            <a:solidFill>
              <a:srgbClr val="0000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67105" y="11967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Serial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stCxn id="75" idx="1"/>
            <a:endCxn id="5" idx="3"/>
          </p:cNvCxnSpPr>
          <p:nvPr/>
        </p:nvCxnSpPr>
        <p:spPr>
          <a:xfrm flipH="1">
            <a:off x="1608244" y="1684107"/>
            <a:ext cx="3251788" cy="73583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34" idx="0"/>
          </p:cNvCxnSpPr>
          <p:nvPr/>
        </p:nvCxnSpPr>
        <p:spPr>
          <a:xfrm flipH="1">
            <a:off x="4199877" y="1836507"/>
            <a:ext cx="812555" cy="3633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5" idx="3"/>
            <a:endCxn id="52" idx="0"/>
          </p:cNvCxnSpPr>
          <p:nvPr/>
        </p:nvCxnSpPr>
        <p:spPr>
          <a:xfrm>
            <a:off x="5335032" y="1684107"/>
            <a:ext cx="1485541" cy="5157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39924" y="1916832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43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13"/>
          <a:stretch>
            <a:fillRect/>
          </a:stretch>
        </p:blipFill>
        <p:spPr>
          <a:xfrm>
            <a:off x="6145995" y="93299"/>
            <a:ext cx="838200" cy="685800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 flipV="1">
            <a:off x="5482069" y="390803"/>
            <a:ext cx="715333" cy="55690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9" idx="3"/>
          </p:cNvCxnSpPr>
          <p:nvPr/>
        </p:nvCxnSpPr>
        <p:spPr>
          <a:xfrm flipH="1" flipV="1">
            <a:off x="6984195" y="436199"/>
            <a:ext cx="1004356" cy="278450"/>
          </a:xfrm>
          <a:prstGeom prst="straightConnector1">
            <a:avLst/>
          </a:prstGeom>
          <a:ln w="25400">
            <a:solidFill>
              <a:srgbClr val="00FF00"/>
            </a:solidFill>
            <a:headEnd type="stealth"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4" idx="1"/>
          </p:cNvCxnSpPr>
          <p:nvPr/>
        </p:nvCxnSpPr>
        <p:spPr>
          <a:xfrm>
            <a:off x="5485012" y="1016433"/>
            <a:ext cx="2129095" cy="532439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839735" y="808435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79318" y="260648"/>
            <a:ext cx="12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Local Panel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05182" y="116632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Broker - 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92657" y="2306930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0000FF"/>
                </a:solidFill>
              </a:rPr>
              <a:t>I-</a:t>
            </a:r>
            <a:r>
              <a:rPr lang="en-ID" b="1" dirty="0" err="1" smtClean="0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43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22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55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Training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2021-02-28T09:06:39Z</dcterms:modified>
</cp:coreProperties>
</file>