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1" r:id="rId2"/>
    <p:sldId id="283" r:id="rId3"/>
    <p:sldId id="285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xmlns="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xmlns="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xmlns="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xmlns="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xmlns="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xmlns="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xmlns="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xmlns="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xmlns="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xmlns="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</a:t>
            </a:r>
            <a:r>
              <a:rPr lang="en-ID" b="1" dirty="0" smtClean="0">
                <a:solidFill>
                  <a:srgbClr val="0000FF"/>
                </a:solidFill>
              </a:rPr>
              <a:t>FPS </a:t>
            </a:r>
            <a:r>
              <a:rPr lang="en-ID" b="1" dirty="0">
                <a:solidFill>
                  <a:srgbClr val="0000FF"/>
                </a:solidFill>
              </a:rPr>
              <a:t>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</a:t>
            </a:r>
            <a:r>
              <a:rPr lang="en-US" sz="2400" b="1" dirty="0" smtClean="0">
                <a:solidFill>
                  <a:srgbClr val="0000FF"/>
                </a:solidFill>
              </a:rPr>
              <a:t>Network</a:t>
            </a:r>
          </a:p>
          <a:p>
            <a:pPr algn="ctr"/>
            <a:r>
              <a:rPr lang="en-ID" sz="2400" b="1" dirty="0" smtClean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146</Words>
  <Application>Microsoft Office PowerPoint</Application>
  <PresentationFormat>On-screen Show (4:3)</PresentationFormat>
  <Paragraphs>62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</vt:lpstr>
      <vt:lpstr>PowerPoint Presentation</vt:lpstr>
      <vt:lpstr>Server - HW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2021-03-11T11:17:07Z</dcterms:modified>
</cp:coreProperties>
</file>