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1" r:id="rId2"/>
    <p:sldId id="283" r:id="rId3"/>
    <p:sldId id="285" r:id="rId4"/>
    <p:sldId id="307" r:id="rId5"/>
    <p:sldId id="308" r:id="rId6"/>
    <p:sldId id="309" r:id="rId7"/>
    <p:sldId id="287" r:id="rId8"/>
    <p:sldId id="296" r:id="rId9"/>
    <p:sldId id="292" r:id="rId10"/>
    <p:sldId id="291" r:id="rId11"/>
    <p:sldId id="288" r:id="rId12"/>
    <p:sldId id="289" r:id="rId13"/>
    <p:sldId id="293" r:id="rId14"/>
    <p:sldId id="300" r:id="rId15"/>
    <p:sldId id="295" r:id="rId16"/>
    <p:sldId id="294" r:id="rId17"/>
    <p:sldId id="297" r:id="rId18"/>
    <p:sldId id="298" r:id="rId19"/>
    <p:sldId id="299" r:id="rId20"/>
    <p:sldId id="301" r:id="rId21"/>
    <p:sldId id="302" r:id="rId22"/>
    <p:sldId id="303" r:id="rId23"/>
    <p:sldId id="304" r:id="rId24"/>
    <p:sldId id="305" r:id="rId25"/>
    <p:sldId id="306" r:id="rId26"/>
    <p:sldId id="31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FF"/>
    <a:srgbClr val="00FF00"/>
    <a:srgbClr val="0066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 autoAdjust="0"/>
    <p:restoredTop sz="86391" autoAdjust="0"/>
  </p:normalViewPr>
  <p:slideViewPr>
    <p:cSldViewPr>
      <p:cViewPr varScale="1">
        <p:scale>
          <a:sx n="63" d="100"/>
          <a:sy n="63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0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slide" Target="slide7.xm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3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7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21.xml"/><Relationship Id="rId4" Type="http://schemas.openxmlformats.org/officeDocument/2006/relationships/slide" Target="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7.xml"/><Relationship Id="rId4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5" Type="http://schemas.openxmlformats.org/officeDocument/2006/relationships/slide" Target="slide13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xmlns="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xmlns="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xmlns="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xmlns="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xmlns="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xmlns="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xmlns="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xmlns="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xmlns="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xmlns="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xmlns="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xmlns="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xmlns="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xmlns="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xmlns="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xmlns="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xmlns="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xmlns="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xmlns="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xmlns="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xmlns="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xmlns="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xmlns="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xmlns="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xmlns="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xmlns="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xmlns="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xmlns="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xmlns="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xmlns="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xmlns="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xmlns="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xmlns="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xmlns="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xmlns="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195E77-1C7B-483F-8200-B70D0B5206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830" y="176046"/>
            <a:ext cx="8077200" cy="420031"/>
          </a:xfrm>
        </p:spPr>
        <p:txBody>
          <a:bodyPr/>
          <a:lstStyle/>
          <a:p>
            <a:pPr algn="ctr"/>
            <a:r>
              <a:rPr lang="en-US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en-ID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FPS – Wireless Fire Protection System</a:t>
            </a:r>
            <a:endParaRPr lang="en-ID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951820" y="2900954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Val &gt; Setting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17" idx="4"/>
            <a:endCxn id="5" idx="0"/>
          </p:cNvCxnSpPr>
          <p:nvPr/>
        </p:nvCxnSpPr>
        <p:spPr>
          <a:xfrm>
            <a:off x="3851920" y="2089308"/>
            <a:ext cx="0" cy="8116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752020" y="3513022"/>
            <a:ext cx="848481" cy="10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851920" y="4125090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2486" y="31082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420122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0501" y="3292881"/>
            <a:ext cx="16561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statusAi  = HIGH_ALARM</a:t>
            </a:r>
            <a:endParaRPr lang="en-US" sz="1200" dirty="0"/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3017299" y="5866701"/>
            <a:ext cx="16561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return (statusAi)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845391" y="5202335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44963" y="3190104"/>
            <a:ext cx="1219189" cy="234807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63079" y="609100"/>
            <a:ext cx="2417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File : src\ioDevices\analogInput.cpp</a:t>
            </a:r>
            <a:endParaRPr lang="en-US" sz="1200" dirty="0"/>
          </a:p>
        </p:txBody>
      </p:sp>
      <p:sp>
        <p:nvSpPr>
          <p:cNvPr id="25" name="Flowchart: Connector 24"/>
          <p:cNvSpPr/>
          <p:nvPr/>
        </p:nvSpPr>
        <p:spPr>
          <a:xfrm>
            <a:off x="3623320" y="474513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55C0F81-D486-4295-AD6D-2384EE0F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812" y="258669"/>
            <a:ext cx="7772400" cy="50764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_fireSensor-&gt;getStatus()</a:t>
            </a:r>
            <a:endParaRPr lang="en-ID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88BE3CD0-3DB3-4FE3-823F-3A26B377F26B}"/>
              </a:ext>
            </a:extLst>
          </p:cNvPr>
          <p:cNvSpPr/>
          <p:nvPr/>
        </p:nvSpPr>
        <p:spPr>
          <a:xfrm>
            <a:off x="2735796" y="1406313"/>
            <a:ext cx="2232248" cy="68299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statusAi = NO_ALARM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5861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_pbTest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365806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_pbReset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cxnSpLocks/>
            <a:stCxn id="14" idx="3"/>
            <a:endCxn id="106" idx="0"/>
          </p:cNvCxnSpPr>
          <p:nvPr/>
        </p:nvCxnSpPr>
        <p:spPr>
          <a:xfrm>
            <a:off x="4882442" y="2240288"/>
            <a:ext cx="3668290" cy="396436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_pbAuto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cxnSpLocks/>
            <a:stCxn id="69" idx="2"/>
            <a:endCxn id="106" idx="1"/>
          </p:cNvCxnSpPr>
          <p:nvPr/>
        </p:nvCxnSpPr>
        <p:spPr>
          <a:xfrm rot="16200000" flipH="1">
            <a:off x="5137469" y="3180492"/>
            <a:ext cx="1367028" cy="50596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>
            <a:hlinkClick r:id="rId3" action="ppaction://hlinksldjump"/>
          </p:cNvPr>
          <p:cNvSpPr/>
          <p:nvPr/>
        </p:nvSpPr>
        <p:spPr>
          <a:xfrm>
            <a:off x="8350797" y="6204655"/>
            <a:ext cx="399869" cy="37833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>
            <a:hlinkClick r:id="rId3" action="ppaction://hlinksldjump"/>
          </p:cNvPr>
          <p:cNvSpPr/>
          <p:nvPr/>
        </p:nvSpPr>
        <p:spPr>
          <a:xfrm>
            <a:off x="1257275" y="6056712"/>
            <a:ext cx="463918" cy="378332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105D3-1723-403A-9054-695516EC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887" y="139752"/>
            <a:ext cx="5286513" cy="525003"/>
          </a:xfrm>
        </p:spPr>
        <p:txBody>
          <a:bodyPr/>
          <a:lstStyle/>
          <a:p>
            <a:pPr algn="ctr" rtl="0" eaLnBrk="1" latinLnBrk="0" hangingPunct="1"/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_pbAMRT-&gt;getCmd(DEBOUNCING_TIME)</a:t>
            </a:r>
            <a:endParaRPr lang="en-ID" dirty="0"/>
          </a:p>
        </p:txBody>
      </p:sp>
      <p:sp>
        <p:nvSpPr>
          <p:cNvPr id="39" name="Flowchart: Manual Input 38">
            <a:extLst>
              <a:ext uri="{FF2B5EF4-FFF2-40B4-BE49-F238E27FC236}">
                <a16:creationId xmlns:a16="http://schemas.microsoft.com/office/drawing/2014/main" xmlns="" id="{04569C9F-5FC2-46F5-9630-28276C1580D1}"/>
              </a:ext>
            </a:extLst>
          </p:cNvPr>
          <p:cNvSpPr/>
          <p:nvPr/>
        </p:nvSpPr>
        <p:spPr>
          <a:xfrm>
            <a:off x="1077247" y="896423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getData from P/B with debouncing mechanism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_pbManual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_prevCmd  = cmd</a:t>
            </a:r>
          </a:p>
          <a:p>
            <a:pPr algn="ctr"/>
            <a:r>
              <a:rPr lang="en-ID" sz="1400" dirty="0"/>
              <a:t>return (cmd)</a:t>
            </a:r>
            <a:endParaRPr lang="en-US" sz="1400" dirty="0"/>
          </a:p>
        </p:txBody>
      </p:sp>
      <p:sp>
        <p:nvSpPr>
          <p:cNvPr id="13" name="Flowchart: Off-page Connector 12">
            <a:hlinkClick r:id="rId3" action="ppaction://hlinksldjump"/>
          </p:cNvPr>
          <p:cNvSpPr/>
          <p:nvPr/>
        </p:nvSpPr>
        <p:spPr>
          <a:xfrm>
            <a:off x="1542691" y="1325169"/>
            <a:ext cx="432048" cy="382745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3" idx="2"/>
            <a:endCxn id="5" idx="0"/>
          </p:cNvCxnSpPr>
          <p:nvPr/>
        </p:nvCxnSpPr>
        <p:spPr>
          <a:xfrm>
            <a:off x="1758715" y="1707914"/>
            <a:ext cx="1" cy="2923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1" name="Flowchart: Off-page Connector 30">
            <a:hlinkClick r:id="rId3" action="ppaction://hlinksldjump"/>
          </p:cNvPr>
          <p:cNvSpPr/>
          <p:nvPr/>
        </p:nvSpPr>
        <p:spPr>
          <a:xfrm>
            <a:off x="8100392" y="1325169"/>
            <a:ext cx="432049" cy="392326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cxnSpLocks/>
            <a:stCxn id="31" idx="2"/>
          </p:cNvCxnSpPr>
          <p:nvPr/>
        </p:nvCxnSpPr>
        <p:spPr>
          <a:xfrm rot="5400000">
            <a:off x="5988021" y="3649269"/>
            <a:ext cx="4260171" cy="396622"/>
          </a:xfrm>
          <a:prstGeom prst="bentConnector3">
            <a:avLst>
              <a:gd name="adj1" fmla="val 801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608" y="332656"/>
            <a:ext cx="7772400" cy="594311"/>
          </a:xfrm>
        </p:spPr>
        <p:txBody>
          <a:bodyPr/>
          <a:lstStyle/>
          <a:p>
            <a:pPr algn="ctr"/>
            <a:r>
              <a:rPr lang="en-US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_pbAMRT-&gt;getCmd(DEBOUNCING_TIME)</a:t>
            </a:r>
            <a:r>
              <a:rPr lang="en-US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7" name="Rectangle 26"/>
          <p:cNvSpPr/>
          <p:nvPr/>
        </p:nvSpPr>
        <p:spPr>
          <a:xfrm>
            <a:off x="3172674" y="836010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1954219" y="20392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1108" y="21245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4186467" y="2459137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xmlns="" id="{4261BD12-2217-4EDB-87C6-EE30E26F9B8D}"/>
              </a:ext>
            </a:extLst>
          </p:cNvPr>
          <p:cNvSpPr/>
          <p:nvPr/>
        </p:nvSpPr>
        <p:spPr>
          <a:xfrm>
            <a:off x="2195736" y="1257199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xmlns="" id="{F2621A12-D6C6-45BE-B908-1C2D6AFE4391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3106896" y="1635786"/>
            <a:ext cx="366883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xmlns="" id="{F10B347E-033C-4910-9071-CDA92304C379}"/>
              </a:ext>
            </a:extLst>
          </p:cNvPr>
          <p:cNvSpPr/>
          <p:nvPr/>
        </p:nvSpPr>
        <p:spPr>
          <a:xfrm>
            <a:off x="1954219" y="3011608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xmlns="" id="{F1633C9C-0024-4E63-8717-225A7A9FF001}"/>
              </a:ext>
            </a:extLst>
          </p:cNvPr>
          <p:cNvSpPr/>
          <p:nvPr/>
        </p:nvSpPr>
        <p:spPr>
          <a:xfrm>
            <a:off x="1981963" y="40197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MODE_AUTO_ON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xmlns="" id="{7A2C44B0-43D5-48C5-89A2-758F4F74B13C}"/>
              </a:ext>
            </a:extLst>
          </p:cNvPr>
          <p:cNvSpPr/>
          <p:nvPr/>
        </p:nvSpPr>
        <p:spPr>
          <a:xfrm>
            <a:off x="1981963" y="50070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4194763" y="3435784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152B8692-72F5-4741-8B38-C3103394F5D5}"/>
              </a:ext>
            </a:extLst>
          </p:cNvPr>
          <p:cNvCxnSpPr>
            <a:cxnSpLocks/>
            <a:stCxn id="45" idx="3"/>
            <a:endCxn id="39" idx="5"/>
          </p:cNvCxnSpPr>
          <p:nvPr/>
        </p:nvCxnSpPr>
        <p:spPr>
          <a:xfrm flipV="1">
            <a:off x="4214211" y="4439612"/>
            <a:ext cx="220508" cy="2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B0E4FD-9044-428B-9B51-BB81F55A1C6C}"/>
              </a:ext>
            </a:extLst>
          </p:cNvPr>
          <p:cNvCxnSpPr>
            <a:cxnSpLocks/>
          </p:cNvCxnSpPr>
          <p:nvPr/>
        </p:nvCxnSpPr>
        <p:spPr>
          <a:xfrm>
            <a:off x="4198867" y="5427986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3070343" y="2879052"/>
            <a:ext cx="0" cy="132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D631F2B4-4E23-4BBD-873B-4A400520213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3070343" y="3851438"/>
            <a:ext cx="27744" cy="1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4BA16A16-17D9-4D7F-A49B-BAD8B7BFD6D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098087" y="4859550"/>
            <a:ext cx="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endParaRPr lang="en-ID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xmlns="" id="{D3A0CFEC-88DE-424F-B270-892188765FDB}"/>
              </a:ext>
            </a:extLst>
          </p:cNvPr>
          <p:cNvSpPr/>
          <p:nvPr/>
        </p:nvSpPr>
        <p:spPr>
          <a:xfrm>
            <a:off x="4427984" y="2130995"/>
            <a:ext cx="2195048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_ledReset-&gt;on();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xmlns="" id="{0A42E41D-B499-4A9B-9E98-F2E1BF09EA31}"/>
              </a:ext>
            </a:extLst>
          </p:cNvPr>
          <p:cNvSpPr/>
          <p:nvPr/>
        </p:nvSpPr>
        <p:spPr>
          <a:xfrm>
            <a:off x="4436279" y="31107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xmlns="" id="{37D4C3F0-B1ED-45F7-B2A7-4B7229720FD2}"/>
              </a:ext>
            </a:extLst>
          </p:cNvPr>
          <p:cNvSpPr/>
          <p:nvPr/>
        </p:nvSpPr>
        <p:spPr>
          <a:xfrm>
            <a:off x="4351525" y="41068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xmlns="" id="{47F9610C-5F83-4D05-8AB9-C9CEABDD463B}"/>
              </a:ext>
            </a:extLst>
          </p:cNvPr>
          <p:cNvSpPr/>
          <p:nvPr/>
        </p:nvSpPr>
        <p:spPr>
          <a:xfrm>
            <a:off x="4422985" y="5141719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6" name="Flowchart: Off-page Connector 55">
            <a:hlinkClick r:id="rId2" action="ppaction://hlinksldjump"/>
            <a:extLst>
              <a:ext uri="{FF2B5EF4-FFF2-40B4-BE49-F238E27FC236}">
                <a16:creationId xmlns:a16="http://schemas.microsoft.com/office/drawing/2014/main" xmlns="" id="{B49344D6-D38F-4BE4-A807-32C5B7E4D64C}"/>
              </a:ext>
            </a:extLst>
          </p:cNvPr>
          <p:cNvSpPr/>
          <p:nvPr/>
        </p:nvSpPr>
        <p:spPr>
          <a:xfrm>
            <a:off x="2891274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2B9A3A03-C76A-46F8-B7FD-A585274F9AEE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>
            <a:off x="3098087" y="5846850"/>
            <a:ext cx="0" cy="391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DABE45A-C1C2-4D51-A040-41F03CC00A06}"/>
              </a:ext>
            </a:extLst>
          </p:cNvPr>
          <p:cNvSpPr txBox="1"/>
          <p:nvPr/>
        </p:nvSpPr>
        <p:spPr>
          <a:xfrm>
            <a:off x="4211960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23A79EF-71E8-4B23-8CC1-DAED34079734}"/>
              </a:ext>
            </a:extLst>
          </p:cNvPr>
          <p:cNvSpPr txBox="1"/>
          <p:nvPr/>
        </p:nvSpPr>
        <p:spPr>
          <a:xfrm>
            <a:off x="4139952" y="414908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5BD0571-9FAA-42A1-8C32-74BB0ABB469A}"/>
              </a:ext>
            </a:extLst>
          </p:cNvPr>
          <p:cNvSpPr txBox="1"/>
          <p:nvPr/>
        </p:nvSpPr>
        <p:spPr>
          <a:xfrm>
            <a:off x="4211960" y="51682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xmlns="" id="{64471D2E-FE71-4E41-B814-A1DE6CE490E8}"/>
              </a:ext>
            </a:extLst>
          </p:cNvPr>
          <p:cNvSpPr/>
          <p:nvPr/>
        </p:nvSpPr>
        <p:spPr>
          <a:xfrm>
            <a:off x="7596336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xmlns="" id="{C969DB3E-CF6A-495C-AC44-91AE63E085DF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6539838" y="2463770"/>
            <a:ext cx="1263311" cy="37743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81E62668-518A-4BF8-AEB6-572162AEC762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6729348" y="3429000"/>
            <a:ext cx="1073800" cy="14512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B5DA4BE-F57C-4D3E-8150-8F6C5D3889E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644594" y="4439612"/>
            <a:ext cx="115855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6AFC7F2D-BE57-45A0-AAFD-79979C2DA3E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716054" y="5474494"/>
            <a:ext cx="103127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2251275" y="33005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2711" y="33858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9" idx="5"/>
          </p:cNvCxnSpPr>
          <p:nvPr/>
        </p:nvCxnSpPr>
        <p:spPr>
          <a:xfrm flipV="1">
            <a:off x="4627539" y="3718673"/>
            <a:ext cx="578140" cy="180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xmlns="" id="{F10B347E-033C-4910-9071-CDA92304C379}"/>
              </a:ext>
            </a:extLst>
          </p:cNvPr>
          <p:cNvSpPr/>
          <p:nvPr/>
        </p:nvSpPr>
        <p:spPr>
          <a:xfrm>
            <a:off x="2251275" y="4612739"/>
            <a:ext cx="2376263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4FF3FB3B-045C-494E-92F0-0E579FB56F01}"/>
              </a:ext>
            </a:extLst>
          </p:cNvPr>
          <p:cNvCxnSpPr>
            <a:cxnSpLocks/>
            <a:stCxn id="43" idx="3"/>
            <a:endCxn id="38" idx="5"/>
          </p:cNvCxnSpPr>
          <p:nvPr/>
        </p:nvCxnSpPr>
        <p:spPr>
          <a:xfrm>
            <a:off x="4627538" y="5032654"/>
            <a:ext cx="578141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3439407" y="4140391"/>
            <a:ext cx="0" cy="47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-cont.</a:t>
            </a:r>
            <a:endParaRPr lang="en-ID" sz="1200" b="1" i="1" dirty="0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xmlns="" id="{0A42E41D-B499-4A9B-9E98-F2E1BF09EA31}"/>
              </a:ext>
            </a:extLst>
          </p:cNvPr>
          <p:cNvSpPr/>
          <p:nvPr/>
        </p:nvSpPr>
        <p:spPr>
          <a:xfrm>
            <a:off x="5122485" y="4699879"/>
            <a:ext cx="2455319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blink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xmlns="" id="{1587084F-B9B9-44A3-BC40-3CE42E1EC286}"/>
              </a:ext>
            </a:extLst>
          </p:cNvPr>
          <p:cNvSpPr/>
          <p:nvPr/>
        </p:nvSpPr>
        <p:spPr>
          <a:xfrm>
            <a:off x="5122485" y="3385898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_ledReset-&gt;blink();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xmlns="" id="{B9F0B513-1753-4C6E-83FC-923D7287FD68}"/>
              </a:ext>
            </a:extLst>
          </p:cNvPr>
          <p:cNvSpPr/>
          <p:nvPr/>
        </p:nvSpPr>
        <p:spPr>
          <a:xfrm>
            <a:off x="2320803" y="204715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61DEFA58-0C74-437E-8E40-73DFC9335141}"/>
              </a:ext>
            </a:extLst>
          </p:cNvPr>
          <p:cNvCxnSpPr>
            <a:cxnSpLocks/>
            <a:stCxn id="51" idx="3"/>
            <a:endCxn id="56" idx="5"/>
          </p:cNvCxnSpPr>
          <p:nvPr/>
        </p:nvCxnSpPr>
        <p:spPr>
          <a:xfrm flipV="1">
            <a:off x="4553051" y="2465631"/>
            <a:ext cx="735822" cy="144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>
            <a:extLst>
              <a:ext uri="{FF2B5EF4-FFF2-40B4-BE49-F238E27FC236}">
                <a16:creationId xmlns:a16="http://schemas.microsoft.com/office/drawing/2014/main" xmlns="" id="{41E451C8-3471-431C-B94A-810699905F41}"/>
              </a:ext>
            </a:extLst>
          </p:cNvPr>
          <p:cNvSpPr/>
          <p:nvPr/>
        </p:nvSpPr>
        <p:spPr>
          <a:xfrm>
            <a:off x="5205679" y="2132856"/>
            <a:ext cx="2439974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75F0014E-924B-400F-8102-43219F932A6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>
            <a:off x="3436927" y="2886987"/>
            <a:ext cx="2480" cy="413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Off-page Connector 57">
            <a:hlinkClick r:id="rId2" action="ppaction://hlinksldjump"/>
            <a:extLst>
              <a:ext uri="{FF2B5EF4-FFF2-40B4-BE49-F238E27FC236}">
                <a16:creationId xmlns:a16="http://schemas.microsoft.com/office/drawing/2014/main" xmlns="" id="{C46016D0-01FF-4B78-BF4E-71C72D9CFD43}"/>
              </a:ext>
            </a:extLst>
          </p:cNvPr>
          <p:cNvSpPr/>
          <p:nvPr/>
        </p:nvSpPr>
        <p:spPr>
          <a:xfrm>
            <a:off x="3230115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D7DD151F-5BC4-489D-9A92-9C4358D3B938}"/>
              </a:ext>
            </a:extLst>
          </p:cNvPr>
          <p:cNvCxnSpPr>
            <a:cxnSpLocks/>
            <a:stCxn id="58" idx="2"/>
            <a:endCxn id="51" idx="0"/>
          </p:cNvCxnSpPr>
          <p:nvPr/>
        </p:nvCxnSpPr>
        <p:spPr>
          <a:xfrm flipH="1">
            <a:off x="3436927" y="1705240"/>
            <a:ext cx="1" cy="3419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xmlns="" id="{2A1AA346-93AE-498C-9DC8-3A5094A1DD33}"/>
              </a:ext>
            </a:extLst>
          </p:cNvPr>
          <p:cNvSpPr/>
          <p:nvPr/>
        </p:nvSpPr>
        <p:spPr>
          <a:xfrm>
            <a:off x="2620415" y="5732576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56A6B85C-6E41-4E56-B8FF-2356D53ED560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3436927" y="5452569"/>
            <a:ext cx="2480" cy="280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2" action="ppaction://hlinksldjump"/>
            <a:extLst>
              <a:ext uri="{FF2B5EF4-FFF2-40B4-BE49-F238E27FC236}">
                <a16:creationId xmlns:a16="http://schemas.microsoft.com/office/drawing/2014/main" xmlns="" id="{066E66B2-80E0-4ADC-8BDF-3C9D93F88DF0}"/>
              </a:ext>
            </a:extLst>
          </p:cNvPr>
          <p:cNvSpPr/>
          <p:nvPr/>
        </p:nvSpPr>
        <p:spPr>
          <a:xfrm>
            <a:off x="8100392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xmlns="" id="{54516B87-691B-4960-AAFF-84FC5B650D9E}"/>
              </a:ext>
            </a:extLst>
          </p:cNvPr>
          <p:cNvCxnSpPr>
            <a:stCxn id="22" idx="2"/>
            <a:endCxn id="18" idx="3"/>
          </p:cNvCxnSpPr>
          <p:nvPr/>
        </p:nvCxnSpPr>
        <p:spPr>
          <a:xfrm rot="5400000">
            <a:off x="4170484" y="1788195"/>
            <a:ext cx="4219677" cy="40537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8733F44C-F25C-415E-A669-063D43E1788A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562459" y="2465631"/>
            <a:ext cx="7447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25F2EA9C-FCD8-4A30-9973-1790264B415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415554" y="3718673"/>
            <a:ext cx="89165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5729F3F1-CC42-427A-8F65-D79335D779F3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7494610" y="5032653"/>
            <a:ext cx="812594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01C6132-6CEA-425C-AEE8-05C1F8B8C4B3}"/>
              </a:ext>
            </a:extLst>
          </p:cNvPr>
          <p:cNvSpPr txBox="1"/>
          <p:nvPr/>
        </p:nvSpPr>
        <p:spPr>
          <a:xfrm>
            <a:off x="4788024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2336743-F6AC-4589-A266-6F81A4677AEB}"/>
              </a:ext>
            </a:extLst>
          </p:cNvPr>
          <p:cNvSpPr txBox="1"/>
          <p:nvPr/>
        </p:nvSpPr>
        <p:spPr>
          <a:xfrm>
            <a:off x="4788024" y="47251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598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26" idx="5"/>
          </p:cNvCxnSpPr>
          <p:nvPr/>
        </p:nvCxnSpPr>
        <p:spPr>
          <a:xfrm flipV="1">
            <a:off x="2978817" y="2324105"/>
            <a:ext cx="571868" cy="257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xmlns="" id="{F2621A12-D6C6-45BE-B908-1C2D6AFE439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899246" y="1503331"/>
            <a:ext cx="366884" cy="4399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xmlns="" id="{F10B347E-033C-4910-9071-CDA92304C379}"/>
              </a:ext>
            </a:extLst>
          </p:cNvPr>
          <p:cNvSpPr/>
          <p:nvPr/>
        </p:nvSpPr>
        <p:spPr>
          <a:xfrm>
            <a:off x="746569" y="29632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xmlns="" id="{7A2C44B0-43D5-48C5-89A2-758F4F74B13C}"/>
              </a:ext>
            </a:extLst>
          </p:cNvPr>
          <p:cNvSpPr/>
          <p:nvPr/>
        </p:nvSpPr>
        <p:spPr>
          <a:xfrm>
            <a:off x="754865" y="446332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4FF3FB3B-045C-494E-92F0-0E579FB56F01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2978817" y="3371076"/>
            <a:ext cx="225031" cy="1209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B0E4FD-9044-428B-9B51-BB81F55A1C6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987113" y="4883244"/>
            <a:ext cx="305055" cy="76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862693" y="2746597"/>
            <a:ext cx="0" cy="21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D631F2B4-4E23-4BBD-873B-4A400520213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862693" y="3803089"/>
            <a:ext cx="8296" cy="6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28527620-6755-4E04-86F1-4ABFA39DFCE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870989" y="5303159"/>
            <a:ext cx="0" cy="488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xmlns="" id="{10274031-E3A6-4439-870A-5F921CFE8430}"/>
              </a:ext>
            </a:extLst>
          </p:cNvPr>
          <p:cNvSpPr/>
          <p:nvPr/>
        </p:nvSpPr>
        <p:spPr>
          <a:xfrm>
            <a:off x="3203848" y="29511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ALARM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FC99EFDC-CB75-4F6E-BD31-9E758BD280D0}"/>
              </a:ext>
            </a:extLst>
          </p:cNvPr>
          <p:cNvCxnSpPr>
            <a:cxnSpLocks/>
            <a:stCxn id="38" idx="3"/>
            <a:endCxn id="29" idx="5"/>
          </p:cNvCxnSpPr>
          <p:nvPr/>
        </p:nvCxnSpPr>
        <p:spPr>
          <a:xfrm>
            <a:off x="5580112" y="3371076"/>
            <a:ext cx="26506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787D2855-E224-467F-A713-83EA72659A24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 rot="16200000" flipH="1">
            <a:off x="4401851" y="3781120"/>
            <a:ext cx="392238" cy="4119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xmlns="" id="{6B4925C3-C91F-4C13-9EE8-CA6BE8136D8A}"/>
              </a:ext>
            </a:extLst>
          </p:cNvPr>
          <p:cNvSpPr/>
          <p:nvPr/>
        </p:nvSpPr>
        <p:spPr>
          <a:xfrm>
            <a:off x="1664176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xmlns="" id="{45A00864-4430-46FB-9A24-807D47C7B406}"/>
              </a:ext>
            </a:extLst>
          </p:cNvPr>
          <p:cNvSpPr/>
          <p:nvPr/>
        </p:nvSpPr>
        <p:spPr>
          <a:xfrm>
            <a:off x="988086" y="1124744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this-&gt;_logicOperation(operationMode, sensorStatus)</a:t>
            </a:r>
            <a:endParaRPr lang="en-ID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xmlns="" id="{6CDC44F3-DDF2-4530-9DE4-A1C4A4C58672}"/>
              </a:ext>
            </a:extLst>
          </p:cNvPr>
          <p:cNvSpPr/>
          <p:nvPr/>
        </p:nvSpPr>
        <p:spPr>
          <a:xfrm>
            <a:off x="3512213" y="2170216"/>
            <a:ext cx="2232248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_buzzer-&gt;on();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xmlns="" id="{38A89CF7-CB7E-48FC-AD38-22E2B7962516}"/>
              </a:ext>
            </a:extLst>
          </p:cNvPr>
          <p:cNvSpPr/>
          <p:nvPr/>
        </p:nvSpPr>
        <p:spPr>
          <a:xfrm>
            <a:off x="5806702" y="3217187"/>
            <a:ext cx="2672591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xmlns="" id="{BEE49778-D32F-4A9B-85FD-1D2556E56C2F}"/>
              </a:ext>
            </a:extLst>
          </p:cNvPr>
          <p:cNvSpPr/>
          <p:nvPr/>
        </p:nvSpPr>
        <p:spPr>
          <a:xfrm>
            <a:off x="3432408" y="4183229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xmlns="" id="{694703D2-DC08-4F80-BD99-CC5984E5F128}"/>
              </a:ext>
            </a:extLst>
          </p:cNvPr>
          <p:cNvSpPr/>
          <p:nvPr/>
        </p:nvSpPr>
        <p:spPr>
          <a:xfrm>
            <a:off x="3256353" y="4738430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Flowchart: Off-page Connector 23">
            <a:hlinkClick r:id="rId2" action="ppaction://hlinksldjump"/>
            <a:extLst>
              <a:ext uri="{FF2B5EF4-FFF2-40B4-BE49-F238E27FC236}">
                <a16:creationId xmlns:a16="http://schemas.microsoft.com/office/drawing/2014/main" xmlns="" id="{70E3A69E-8C19-4E9A-BEA6-D2D6AB9AFBF7}"/>
              </a:ext>
            </a:extLst>
          </p:cNvPr>
          <p:cNvSpPr/>
          <p:nvPr/>
        </p:nvSpPr>
        <p:spPr>
          <a:xfrm>
            <a:off x="8478855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xmlns="" id="{CBB8E49A-98FB-4822-AFA3-F0C1F85F51D1}"/>
              </a:ext>
            </a:extLst>
          </p:cNvPr>
          <p:cNvCxnSpPr>
            <a:stCxn id="26" idx="2"/>
            <a:endCxn id="24" idx="0"/>
          </p:cNvCxnSpPr>
          <p:nvPr/>
        </p:nvCxnSpPr>
        <p:spPr>
          <a:xfrm>
            <a:off x="5705989" y="2324105"/>
            <a:ext cx="2979679" cy="3467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2EC16095-019F-4700-95D1-07ED570EA28D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440821" y="3371076"/>
            <a:ext cx="2448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6B8E20FB-4903-49FF-BF3D-E3D0DC3D372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37040" y="4337118"/>
            <a:ext cx="2548628" cy="4289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3231E312-6486-447B-9488-8B409AA78CE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960985" y="4892319"/>
            <a:ext cx="27246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98A0278-4964-4881-BD5F-AE0A7430FEFF}"/>
              </a:ext>
            </a:extLst>
          </p:cNvPr>
          <p:cNvSpPr txBox="1"/>
          <p:nvPr/>
        </p:nvSpPr>
        <p:spPr>
          <a:xfrm>
            <a:off x="2871832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56811DB-841C-4681-B094-0A7086F65BF0}"/>
              </a:ext>
            </a:extLst>
          </p:cNvPr>
          <p:cNvSpPr txBox="1"/>
          <p:nvPr/>
        </p:nvSpPr>
        <p:spPr>
          <a:xfrm>
            <a:off x="298782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40416" y="324683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3472664" y="3666745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xmlns="" id="{F10B347E-033C-4910-9071-CDA92304C379}"/>
              </a:ext>
            </a:extLst>
          </p:cNvPr>
          <p:cNvSpPr/>
          <p:nvPr/>
        </p:nvSpPr>
        <p:spPr>
          <a:xfrm>
            <a:off x="1236472" y="439399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4FF3FB3B-045C-494E-92F0-0E579FB56F0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468720" y="4813906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2352596" y="4086660"/>
            <a:ext cx="3944" cy="30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D631F2B4-4E23-4BBD-873B-4A400520213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352596" y="5233821"/>
            <a:ext cx="0" cy="354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owchart: Off-page Connector 70">
            <a:hlinkClick r:id="rId2" action="ppaction://hlinksldjump"/>
            <a:extLst>
              <a:ext uri="{FF2B5EF4-FFF2-40B4-BE49-F238E27FC236}">
                <a16:creationId xmlns:a16="http://schemas.microsoft.com/office/drawing/2014/main" xmlns="" id="{BB484122-89E0-4B7D-9818-D8FDEDD18489}"/>
              </a:ext>
            </a:extLst>
          </p:cNvPr>
          <p:cNvSpPr/>
          <p:nvPr/>
        </p:nvSpPr>
        <p:spPr>
          <a:xfrm>
            <a:off x="2189660" y="1405069"/>
            <a:ext cx="325871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1236472" y="2147155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9DA6D301-49E9-4BDA-9ADF-E67A1B9C374D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3468720" y="2567070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D2F7C0C9-2882-41D9-9027-CF70B88C603D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2352596" y="2986985"/>
            <a:ext cx="3944" cy="25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24D7EEEB-9582-4E3E-AE7F-BF4A1493CD2C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2352596" y="1741623"/>
            <a:ext cx="0" cy="405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xmlns="" id="{41535F65-312F-4922-A665-2A09B6D97B19}"/>
              </a:ext>
            </a:extLst>
          </p:cNvPr>
          <p:cNvSpPr/>
          <p:nvPr/>
        </p:nvSpPr>
        <p:spPr>
          <a:xfrm>
            <a:off x="3883345" y="4660017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88EE7FD-E271-480C-9BB8-FE8C03A080D2}"/>
              </a:ext>
            </a:extLst>
          </p:cNvPr>
          <p:cNvSpPr/>
          <p:nvPr/>
        </p:nvSpPr>
        <p:spPr>
          <a:xfrm>
            <a:off x="3933823" y="3512856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9EF86428-89D2-4E3D-B340-6A0EDD22A755}"/>
              </a:ext>
            </a:extLst>
          </p:cNvPr>
          <p:cNvSpPr/>
          <p:nvPr/>
        </p:nvSpPr>
        <p:spPr>
          <a:xfrm>
            <a:off x="3779912" y="2413181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xmlns="" id="{5E110B70-1668-4EC7-B532-4A513D679008}"/>
              </a:ext>
            </a:extLst>
          </p:cNvPr>
          <p:cNvSpPr/>
          <p:nvPr/>
        </p:nvSpPr>
        <p:spPr>
          <a:xfrm>
            <a:off x="1567632" y="5588416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1671" y="260648"/>
            <a:ext cx="7772400" cy="578495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this-&gt;_logicOperation(operationMode, sensorStatus)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0" name="Rectangle 19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21" name="Flowchart: Off-page Connector 20">
            <a:hlinkClick r:id="rId2" action="ppaction://hlinksldjump"/>
            <a:extLst>
              <a:ext uri="{FF2B5EF4-FFF2-40B4-BE49-F238E27FC236}">
                <a16:creationId xmlns:a16="http://schemas.microsoft.com/office/drawing/2014/main" xmlns="" id="{C90597BA-36C9-4AF1-B312-3948BA7AEEFB}"/>
              </a:ext>
            </a:extLst>
          </p:cNvPr>
          <p:cNvSpPr/>
          <p:nvPr/>
        </p:nvSpPr>
        <p:spPr>
          <a:xfrm>
            <a:off x="7573176" y="1405069"/>
            <a:ext cx="432048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xmlns="" id="{6806DF84-27A0-4C82-AE5F-6BE0BA625471}"/>
              </a:ext>
            </a:extLst>
          </p:cNvPr>
          <p:cNvCxnSpPr>
            <a:stCxn id="21" idx="2"/>
            <a:endCxn id="2" idx="3"/>
          </p:cNvCxnSpPr>
          <p:nvPr/>
        </p:nvCxnSpPr>
        <p:spPr>
          <a:xfrm rot="5400000">
            <a:off x="3455753" y="1486526"/>
            <a:ext cx="4078351" cy="4588544"/>
          </a:xfrm>
          <a:prstGeom prst="bentConnector2">
            <a:avLst/>
          </a:prstGeom>
          <a:ln w="19050"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D32B0B7-654D-4128-AF65-507C8E95C903}"/>
              </a:ext>
            </a:extLst>
          </p:cNvPr>
          <p:cNvSpPr txBox="1"/>
          <p:nvPr/>
        </p:nvSpPr>
        <p:spPr>
          <a:xfrm>
            <a:off x="3424736" y="235220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587D73D-2E69-4495-9318-03750E4733A5}"/>
              </a:ext>
            </a:extLst>
          </p:cNvPr>
          <p:cNvSpPr txBox="1"/>
          <p:nvPr/>
        </p:nvSpPr>
        <p:spPr>
          <a:xfrm>
            <a:off x="3496744" y="458445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F31F1012-9105-4702-9FED-60D9C6C096E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84544" y="2567070"/>
            <a:ext cx="130465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1D54434E-CC9B-4821-B130-4273D08EC5B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638455" y="3666745"/>
            <a:ext cx="115074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7B17581-B83E-4139-B937-A2032955E3C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587977" y="4813906"/>
            <a:ext cx="120122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1115616" y="2010846"/>
            <a:ext cx="279329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MODE_MENU_MAIN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9DA6D301-49E9-4BDA-9ADF-E67A1B9C374D}"/>
              </a:ext>
            </a:extLst>
          </p:cNvPr>
          <p:cNvCxnSpPr>
            <a:cxnSpLocks/>
            <a:stCxn id="84" idx="3"/>
            <a:endCxn id="26" idx="1"/>
          </p:cNvCxnSpPr>
          <p:nvPr/>
        </p:nvCxnSpPr>
        <p:spPr>
          <a:xfrm>
            <a:off x="3908910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201445" y="1700028"/>
            <a:ext cx="490612" cy="1310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hlinkClick r:id="rId4" action="ppaction://hlinksldjump"/>
            <a:extLst>
              <a:ext uri="{FF2B5EF4-FFF2-40B4-BE49-F238E27FC236}">
                <a16:creationId xmlns:a16="http://schemas.microsoft.com/office/drawing/2014/main" xmlns="" id="{45A00864-4430-46FB-9A24-807D47C7B406}"/>
              </a:ext>
            </a:extLst>
          </p:cNvPr>
          <p:cNvSpPr/>
          <p:nvPr/>
        </p:nvSpPr>
        <p:spPr>
          <a:xfrm>
            <a:off x="4220102" y="2223191"/>
            <a:ext cx="2944186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this-&gt;_menuMain(key)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9DA6D301-49E9-4BDA-9ADF-E67A1B9C374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79912" y="3632891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hlinkClick r:id="rId5" action="ppaction://hlinksldjump"/>
            <a:extLst>
              <a:ext uri="{FF2B5EF4-FFF2-40B4-BE49-F238E27FC236}">
                <a16:creationId xmlns:a16="http://schemas.microsoft.com/office/drawing/2014/main" xmlns="" id="{45A00864-4430-46FB-9A24-807D47C7B406}"/>
              </a:ext>
            </a:extLst>
          </p:cNvPr>
          <p:cNvSpPr/>
          <p:nvPr/>
        </p:nvSpPr>
        <p:spPr>
          <a:xfrm>
            <a:off x="4220102" y="3425321"/>
            <a:ext cx="3448242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this-&gt;_menuParameter(key)</a:t>
            </a:r>
            <a:endParaRPr lang="en-US" sz="12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683568" y="3212976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MODE_MENU_PARAMETER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223101" y="2923814"/>
            <a:ext cx="362300" cy="216024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9DA6D301-49E9-4BDA-9ADF-E67A1B9C37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79912" y="4929035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6" action="ppaction://hlinksldjump"/>
            <a:extLst>
              <a:ext uri="{FF2B5EF4-FFF2-40B4-BE49-F238E27FC236}">
                <a16:creationId xmlns:a16="http://schemas.microsoft.com/office/drawing/2014/main" xmlns="" id="{45A00864-4430-46FB-9A24-807D47C7B406}"/>
              </a:ext>
            </a:extLst>
          </p:cNvPr>
          <p:cNvSpPr/>
          <p:nvPr/>
        </p:nvSpPr>
        <p:spPr>
          <a:xfrm>
            <a:off x="4220102" y="4721465"/>
            <a:ext cx="3736274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this-&gt;_menuChangeParameter(key)</a:t>
            </a:r>
            <a:endParaRPr lang="en-US" sz="1200" dirty="0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MODE_CHANGE_PARAMETER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2068082" y="4280963"/>
            <a:ext cx="456314" cy="127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2022488" y="5622701"/>
            <a:ext cx="553853" cy="635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26" idx="3"/>
            <a:endCxn id="22" idx="3"/>
          </p:cNvCxnSpPr>
          <p:nvPr/>
        </p:nvCxnSpPr>
        <p:spPr>
          <a:xfrm flipH="1">
            <a:off x="3119101" y="2430761"/>
            <a:ext cx="4045187" cy="3703600"/>
          </a:xfrm>
          <a:prstGeom prst="bentConnector3">
            <a:avLst>
              <a:gd name="adj1" fmla="val -3222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</p:cNvCxnSpPr>
          <p:nvPr/>
        </p:nvCxnSpPr>
        <p:spPr>
          <a:xfrm>
            <a:off x="7956376" y="4929035"/>
            <a:ext cx="50405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_locPan-&gt;menu()</a:t>
            </a:r>
            <a:endParaRPr lang="en-ID" dirty="0"/>
          </a:p>
        </p:txBody>
      </p:sp>
      <p:sp>
        <p:nvSpPr>
          <p:cNvPr id="4" name="Flowchart: Manual Input 3">
            <a:hlinkClick r:id="rId7" action="ppaction://hlinksldjump"/>
            <a:extLst>
              <a:ext uri="{FF2B5EF4-FFF2-40B4-BE49-F238E27FC236}">
                <a16:creationId xmlns:a16="http://schemas.microsoft.com/office/drawing/2014/main" xmlns="" id="{8472D1EC-F1F6-4D63-AD4F-987C617FEBFB}"/>
              </a:ext>
            </a:extLst>
          </p:cNvPr>
          <p:cNvSpPr/>
          <p:nvPr/>
        </p:nvSpPr>
        <p:spPr>
          <a:xfrm>
            <a:off x="1403648" y="933261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Key =  this-&gt;_getCommand()</a:t>
            </a:r>
            <a:endParaRPr lang="en-ID" sz="1200" dirty="0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xmlns="" id="{F9AE7D47-C6DC-46C3-B67F-F6896DABC499}"/>
              </a:ext>
            </a:extLst>
          </p:cNvPr>
          <p:cNvSpPr/>
          <p:nvPr/>
        </p:nvSpPr>
        <p:spPr>
          <a:xfrm>
            <a:off x="1486077" y="5902803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B8DCF95-83C8-4239-B2B0-3BA596C8949E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D289646-5B05-43A8-88ED-9D3E98F79360}"/>
              </a:ext>
            </a:extLst>
          </p:cNvPr>
          <p:cNvSpPr txBox="1"/>
          <p:nvPr/>
        </p:nvSpPr>
        <p:spPr>
          <a:xfrm>
            <a:off x="3879944" y="33680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19BA5CD-579E-40B6-BA8E-09D3D8F3DB83}"/>
              </a:ext>
            </a:extLst>
          </p:cNvPr>
          <p:cNvSpPr txBox="1"/>
          <p:nvPr/>
        </p:nvSpPr>
        <p:spPr>
          <a:xfrm>
            <a:off x="387994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62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1043608" y="2010846"/>
            <a:ext cx="286530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_menuIndex = 0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1972702" y="1507289"/>
            <a:ext cx="773446" cy="23366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xmlns="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1992830" y="2729547"/>
            <a:ext cx="362300" cy="60455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3908910" y="2430761"/>
            <a:ext cx="2751245" cy="3768648"/>
          </a:xfrm>
          <a:prstGeom prst="bentConnector3">
            <a:avLst>
              <a:gd name="adj1" fmla="val 165915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xmlns="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xmlns="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xmlns="" id="{2DEB2690-745F-43C7-AD19-75DD323CFA52}"/>
              </a:ext>
            </a:extLst>
          </p:cNvPr>
          <p:cNvSpPr/>
          <p:nvPr/>
        </p:nvSpPr>
        <p:spPr>
          <a:xfrm>
            <a:off x="4563442" y="5889930"/>
            <a:ext cx="217408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this-&gt;_sendMenu(idx);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this-&gt;_viewMenu(idx);</a:t>
            </a:r>
            <a:endParaRPr lang="en-ID" sz="12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xmlns="" id="{242B493A-65C9-43D0-B323-A64305327478}"/>
              </a:ext>
            </a:extLst>
          </p:cNvPr>
          <p:cNvCxnSpPr>
            <a:stCxn id="27" idx="5"/>
            <a:endCxn id="56" idx="3"/>
          </p:cNvCxnSpPr>
          <p:nvPr/>
        </p:nvCxnSpPr>
        <p:spPr>
          <a:xfrm rot="10800000" flipV="1">
            <a:off x="3452202" y="6199408"/>
            <a:ext cx="1188610" cy="1263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4C380C9-B14A-4460-92F1-5205B181AACB}"/>
              </a:ext>
            </a:extLst>
          </p:cNvPr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12F5094-1AB1-4B64-A0BA-E1D290CDB2C7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3E1CDEF-6D1E-448F-8428-FFDEC7AA3978}"/>
              </a:ext>
            </a:extLst>
          </p:cNvPr>
          <p:cNvSpPr txBox="1"/>
          <p:nvPr/>
        </p:nvSpPr>
        <p:spPr>
          <a:xfrm>
            <a:off x="3569705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402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xmlns="" id="{45A00864-4430-46FB-9A24-807D47C7B406}"/>
              </a:ext>
            </a:extLst>
          </p:cNvPr>
          <p:cNvSpPr/>
          <p:nvPr/>
        </p:nvSpPr>
        <p:spPr>
          <a:xfrm>
            <a:off x="3908910" y="3067944"/>
            <a:ext cx="4551522" cy="124639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tx1"/>
                </a:solidFill>
              </a:rPr>
              <a:t>_modeMenu = MODE_MENU_PARAMETER;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this-&gt;updateParameter();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this-&gt;_initPrevIndex();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this-&gt;_paramIndex = PARAMETER_VALUE;</a:t>
            </a:r>
          </a:p>
          <a:p>
            <a:r>
              <a:rPr lang="en-ID" sz="1200" dirty="0">
                <a:solidFill>
                  <a:schemeClr val="tx1"/>
                </a:solidFill>
              </a:rPr>
              <a:t>            this-&gt;menu();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1" idx="3"/>
            <a:endCxn id="20" idx="3"/>
          </p:cNvCxnSpPr>
          <p:nvPr/>
        </p:nvCxnSpPr>
        <p:spPr>
          <a:xfrm flipH="1">
            <a:off x="3783079" y="3691143"/>
            <a:ext cx="4677353" cy="2474337"/>
          </a:xfrm>
          <a:prstGeom prst="bentConnector3">
            <a:avLst>
              <a:gd name="adj1" fmla="val -488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r>
              <a:rPr lang="en-ID" sz="1200" b="1" i="1" dirty="0"/>
              <a:t>-cont.</a:t>
            </a: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xmlns="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xmlns="" id="{67657E21-0916-4A9D-8FD5-86E0AAC9843E}"/>
              </a:ext>
            </a:extLst>
          </p:cNvPr>
          <p:cNvCxnSpPr>
            <a:stCxn id="38" idx="2"/>
            <a:endCxn id="49" idx="2"/>
          </p:cNvCxnSpPr>
          <p:nvPr/>
        </p:nvCxnSpPr>
        <p:spPr>
          <a:xfrm rot="16200000" flipH="1">
            <a:off x="953362" y="3101474"/>
            <a:ext cx="2214790" cy="9909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xmlns="" id="{97628374-BCF7-4610-ABE8-32C8E8E72D3D}"/>
              </a:ext>
            </a:extLst>
          </p:cNvPr>
          <p:cNvSpPr/>
          <p:nvPr/>
        </p:nvSpPr>
        <p:spPr>
          <a:xfrm>
            <a:off x="1883077" y="299365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menuData.isHasParam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32504B37-D593-44E4-BBDA-4D4835F98342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>
            <a:off x="3539261" y="3413566"/>
            <a:ext cx="369649" cy="2775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xmlns="" id="{A3C66BBB-6244-4FF6-B980-D5B96BF7B905}"/>
              </a:ext>
            </a:extLst>
          </p:cNvPr>
          <p:cNvSpPr/>
          <p:nvPr/>
        </p:nvSpPr>
        <p:spPr>
          <a:xfrm>
            <a:off x="3347864" y="1815062"/>
            <a:ext cx="4752528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menuData = _accessMenu-&gt;read(this-&gt;_menuIndex);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 flipV="1">
            <a:off x="2393385" y="2022632"/>
            <a:ext cx="954479" cy="4699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1E78E4DE-992B-4108-8748-B09F255C469B}"/>
              </a:ext>
            </a:extLst>
          </p:cNvPr>
          <p:cNvCxnSpPr>
            <a:stCxn id="45" idx="2"/>
            <a:endCxn id="37" idx="0"/>
          </p:cNvCxnSpPr>
          <p:nvPr/>
        </p:nvCxnSpPr>
        <p:spPr>
          <a:xfrm rot="5400000">
            <a:off x="3835925" y="1105447"/>
            <a:ext cx="763449" cy="30129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24758EE5-FCA2-42C1-9272-C3CE420093E8}"/>
              </a:ext>
            </a:extLst>
          </p:cNvPr>
          <p:cNvSpPr/>
          <p:nvPr/>
        </p:nvSpPr>
        <p:spPr>
          <a:xfrm>
            <a:off x="2556222" y="4502578"/>
            <a:ext cx="410345" cy="403512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xmlns="" id="{2C769881-94FD-4E40-9462-FA297C995B44}"/>
              </a:ext>
            </a:extLst>
          </p:cNvPr>
          <p:cNvCxnSpPr>
            <a:stCxn id="37" idx="2"/>
            <a:endCxn id="49" idx="6"/>
          </p:cNvCxnSpPr>
          <p:nvPr/>
        </p:nvCxnSpPr>
        <p:spPr>
          <a:xfrm rot="16200000" flipH="1">
            <a:off x="2403442" y="4141208"/>
            <a:ext cx="870853" cy="255398"/>
          </a:xfrm>
          <a:prstGeom prst="bentConnector4">
            <a:avLst>
              <a:gd name="adj1" fmla="val 38416"/>
              <a:gd name="adj2" fmla="val 2298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">
            <a:extLst>
              <a:ext uri="{FF2B5EF4-FFF2-40B4-BE49-F238E27FC236}">
                <a16:creationId xmlns:a16="http://schemas.microsoft.com/office/drawing/2014/main" xmlns="" id="{660B4173-3B25-4383-9FD2-C9E12452F413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 rot="16200000" flipH="1">
            <a:off x="2350065" y="5317420"/>
            <a:ext cx="1027832" cy="2051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xmlns="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A7B8BCA-AB6B-4117-9D81-D6B1B4DF7128}"/>
              </a:ext>
            </a:extLst>
          </p:cNvPr>
          <p:cNvSpPr txBox="1"/>
          <p:nvPr/>
        </p:nvSpPr>
        <p:spPr>
          <a:xfrm>
            <a:off x="2699792" y="177281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A9A0B8F-CF59-480F-A411-A3158FD0A5F4}"/>
              </a:ext>
            </a:extLst>
          </p:cNvPr>
          <p:cNvSpPr txBox="1"/>
          <p:nvPr/>
        </p:nvSpPr>
        <p:spPr>
          <a:xfrm>
            <a:off x="3447896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8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xmlns="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683568" y="1556792"/>
            <a:ext cx="3362939" cy="144016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_paramIndex = PARAMETER_VALUE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144119" y="1335873"/>
            <a:ext cx="319392" cy="12244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xmlns="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010357" y="2858295"/>
            <a:ext cx="216024" cy="493338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4046507" y="2276872"/>
            <a:ext cx="3045907" cy="3738319"/>
          </a:xfrm>
          <a:prstGeom prst="bentConnector3">
            <a:avLst>
              <a:gd name="adj1" fmla="val 144569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xmlns="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xmlns="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xmlns="" id="{2DEB2690-745F-43C7-AD19-75DD323CFA52}"/>
              </a:ext>
            </a:extLst>
          </p:cNvPr>
          <p:cNvSpPr/>
          <p:nvPr/>
        </p:nvSpPr>
        <p:spPr>
          <a:xfrm>
            <a:off x="4718661" y="5705712"/>
            <a:ext cx="245112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27" idx="5"/>
            <a:endCxn id="56" idx="3"/>
          </p:cNvCxnSpPr>
          <p:nvPr/>
        </p:nvCxnSpPr>
        <p:spPr>
          <a:xfrm rot="10800000" flipV="1">
            <a:off x="3452203" y="6015190"/>
            <a:ext cx="1343829" cy="31058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E8A8D23-A3B4-447C-ABD9-5E37F063F9FE}"/>
              </a:ext>
            </a:extLst>
          </p:cNvPr>
          <p:cNvSpPr txBox="1"/>
          <p:nvPr/>
        </p:nvSpPr>
        <p:spPr>
          <a:xfrm>
            <a:off x="2699792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E3CD116-91F4-4D7D-B13B-E901B25E7E25}"/>
              </a:ext>
            </a:extLst>
          </p:cNvPr>
          <p:cNvSpPr txBox="1"/>
          <p:nvPr/>
        </p:nvSpPr>
        <p:spPr>
          <a:xfrm>
            <a:off x="4023960" y="198884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CD034E5-7B48-446F-9570-CDAA08F00DF6}"/>
              </a:ext>
            </a:extLst>
          </p:cNvPr>
          <p:cNvSpPr txBox="1"/>
          <p:nvPr/>
        </p:nvSpPr>
        <p:spPr>
          <a:xfrm>
            <a:off x="2727816" y="46531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65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2337118" y="2155713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1901983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xmlns="" id="{B8D6A6F9-4123-472B-9716-70EADD87870A}"/>
              </a:ext>
            </a:extLst>
          </p:cNvPr>
          <p:cNvSpPr/>
          <p:nvPr/>
        </p:nvSpPr>
        <p:spPr>
          <a:xfrm>
            <a:off x="2244442" y="1537828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xmlns="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2317166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xmlns="" id="{A3C66BBB-6244-4FF6-B980-D5B96BF7B905}"/>
              </a:ext>
            </a:extLst>
          </p:cNvPr>
          <p:cNvSpPr/>
          <p:nvPr/>
        </p:nvSpPr>
        <p:spPr>
          <a:xfrm>
            <a:off x="4206240" y="2884445"/>
            <a:ext cx="3528392" cy="82185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_modeMenu = MODE_MENU_MAIN;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this-&gt;_menuIndex = 0;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this-&gt;menu();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3558167" y="2968586"/>
            <a:ext cx="648073" cy="3267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1E78E4DE-992B-4108-8748-B09F255C469B}"/>
              </a:ext>
            </a:extLst>
          </p:cNvPr>
          <p:cNvCxnSpPr>
            <a:stCxn id="45" idx="2"/>
            <a:endCxn id="36" idx="3"/>
          </p:cNvCxnSpPr>
          <p:nvPr/>
        </p:nvCxnSpPr>
        <p:spPr>
          <a:xfrm rot="5400000">
            <a:off x="4100716" y="3782907"/>
            <a:ext cx="1946333" cy="17931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xmlns="" id="{B8D6A6F9-4123-472B-9716-70EADD87870A}"/>
              </a:ext>
            </a:extLst>
          </p:cNvPr>
          <p:cNvSpPr/>
          <p:nvPr/>
        </p:nvSpPr>
        <p:spPr>
          <a:xfrm>
            <a:off x="3691695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>
            <a:normAutofit/>
          </a:bodyPr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300" b="1" i="1" dirty="0"/>
              <a:t> -cont.</a:t>
            </a:r>
            <a:endParaRPr lang="en-US" sz="13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4F8AF01-3F22-4FF5-88C5-62061A49674F}"/>
              </a:ext>
            </a:extLst>
          </p:cNvPr>
          <p:cNvSpPr txBox="1"/>
          <p:nvPr/>
        </p:nvSpPr>
        <p:spPr>
          <a:xfrm>
            <a:off x="3519904" y="270892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19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xmlns="" id="{45A00864-4430-46FB-9A24-807D47C7B406}"/>
              </a:ext>
            </a:extLst>
          </p:cNvPr>
          <p:cNvSpPr/>
          <p:nvPr/>
        </p:nvSpPr>
        <p:spPr>
          <a:xfrm>
            <a:off x="3275856" y="3861047"/>
            <a:ext cx="4608512" cy="88985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 _modeMenu = MODE_CHANGE_PARAMETER;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this-&gt;_isParamChanged = true;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dirty="0">
                <a:solidFill>
                  <a:schemeClr val="tx1"/>
                </a:solidFill>
                <a:hlinkClick r:id="rId4" action="ppaction://hlinksldjump"/>
              </a:rPr>
              <a:t>this-&gt;menu();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783079" y="1975232"/>
            <a:ext cx="2517113" cy="4190248"/>
          </a:xfrm>
          <a:prstGeom prst="bentConnector3">
            <a:avLst>
              <a:gd name="adj1" fmla="val -76828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5" action="ppaction://hlinksldjump"/>
            <a:extLst>
              <a:ext uri="{FF2B5EF4-FFF2-40B4-BE49-F238E27FC236}">
                <a16:creationId xmlns:a16="http://schemas.microsoft.com/office/drawing/2014/main" xmlns="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xmlns="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543741" y="3511096"/>
            <a:ext cx="3444378" cy="14012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xmlns="" id="{97628374-BCF7-4610-ABE8-32C8E8E72D3D}"/>
              </a:ext>
            </a:extLst>
          </p:cNvPr>
          <p:cNvSpPr/>
          <p:nvPr/>
        </p:nvSpPr>
        <p:spPr>
          <a:xfrm>
            <a:off x="3491880" y="1412776"/>
            <a:ext cx="2808312" cy="112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_accessParameter-&gt;isChangeAble(this-&gt;_paramIndex)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975232"/>
            <a:ext cx="1098495" cy="943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xmlns="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76395" y="2857329"/>
            <a:ext cx="1323359" cy="6840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xmlns="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cxnSp>
        <p:nvCxnSpPr>
          <p:cNvPr id="63" name="Straight Arrow Connector 62"/>
          <p:cNvCxnSpPr>
            <a:stCxn id="31" idx="2"/>
          </p:cNvCxnSpPr>
          <p:nvPr/>
        </p:nvCxnSpPr>
        <p:spPr>
          <a:xfrm>
            <a:off x="5580112" y="4750902"/>
            <a:ext cx="26715" cy="14145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43DC80A-213A-49E2-A465-ED2E79D1FDA2}"/>
              </a:ext>
            </a:extLst>
          </p:cNvPr>
          <p:cNvSpPr txBox="1"/>
          <p:nvPr/>
        </p:nvSpPr>
        <p:spPr>
          <a:xfrm>
            <a:off x="2552620" y="18367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87ECCAB-1180-4A00-80BD-EFEFA42554E4}"/>
              </a:ext>
            </a:extLst>
          </p:cNvPr>
          <p:cNvSpPr txBox="1"/>
          <p:nvPr/>
        </p:nvSpPr>
        <p:spPr>
          <a:xfrm>
            <a:off x="6331383" y="16982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49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755229" y="2011714"/>
            <a:ext cx="2619603" cy="9132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42" idx="0"/>
          </p:cNvCxnSpPr>
          <p:nvPr/>
        </p:nvCxnSpPr>
        <p:spPr>
          <a:xfrm rot="16200000" flipH="1">
            <a:off x="1828024" y="311327"/>
            <a:ext cx="549928" cy="136493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xmlns="" id="{45A00864-4430-46FB-9A24-807D47C7B406}"/>
              </a:ext>
            </a:extLst>
          </p:cNvPr>
          <p:cNvSpPr/>
          <p:nvPr/>
        </p:nvSpPr>
        <p:spPr>
          <a:xfrm>
            <a:off x="3357211" y="3080429"/>
            <a:ext cx="4293512" cy="34857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_increaseParameter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cxnSpLocks/>
            <a:stCxn id="84" idx="2"/>
            <a:endCxn id="38" idx="0"/>
          </p:cNvCxnSpPr>
          <p:nvPr/>
        </p:nvCxnSpPr>
        <p:spPr>
          <a:xfrm rot="5400000">
            <a:off x="1824350" y="2972295"/>
            <a:ext cx="288032" cy="193331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this-&gt;_menuChangeParameter(key)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xmlns="" id="{A072B542-5787-42E3-8E39-7032CEC393EF}"/>
              </a:ext>
            </a:extLst>
          </p:cNvPr>
          <p:cNvSpPr/>
          <p:nvPr/>
        </p:nvSpPr>
        <p:spPr>
          <a:xfrm>
            <a:off x="3374832" y="3789040"/>
            <a:ext cx="4229452" cy="43133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decrease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xmlns="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963319" y="417080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cxnSpLocks/>
            <a:stCxn id="84" idx="3"/>
            <a:endCxn id="106" idx="2"/>
          </p:cNvCxnSpPr>
          <p:nvPr/>
        </p:nvCxnSpPr>
        <p:spPr>
          <a:xfrm>
            <a:off x="3374832" y="2468329"/>
            <a:ext cx="3468097" cy="3964507"/>
          </a:xfrm>
          <a:prstGeom prst="bentConnector3">
            <a:avLst>
              <a:gd name="adj1" fmla="val 13875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B5CC2654-28D6-4603-A28E-CA4D57094D5D}"/>
              </a:ext>
            </a:extLst>
          </p:cNvPr>
          <p:cNvSpPr/>
          <p:nvPr/>
        </p:nvSpPr>
        <p:spPr>
          <a:xfrm>
            <a:off x="1475655" y="1268760"/>
            <a:ext cx="2619603" cy="426809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idx = this-&gt;_paramIndex;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45" name="Elbow Connector 2">
            <a:extLst>
              <a:ext uri="{FF2B5EF4-FFF2-40B4-BE49-F238E27FC236}">
                <a16:creationId xmlns:a16="http://schemas.microsoft.com/office/drawing/2014/main" xmlns="" id="{E30FAE66-1AF3-40A5-8E19-0D9BE03F89D6}"/>
              </a:ext>
            </a:extLst>
          </p:cNvPr>
          <p:cNvCxnSpPr>
            <a:cxnSpLocks/>
            <a:stCxn id="42" idx="2"/>
            <a:endCxn id="84" idx="0"/>
          </p:cNvCxnSpPr>
          <p:nvPr/>
        </p:nvCxnSpPr>
        <p:spPr>
          <a:xfrm rot="5400000">
            <a:off x="2267172" y="1493428"/>
            <a:ext cx="316145" cy="7204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50">
            <a:extLst>
              <a:ext uri="{FF2B5EF4-FFF2-40B4-BE49-F238E27FC236}">
                <a16:creationId xmlns:a16="http://schemas.microsoft.com/office/drawing/2014/main" xmlns="" id="{572C0245-0C86-4389-B7BF-30975BDD2784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 flipV="1">
            <a:off x="2699792" y="3254715"/>
            <a:ext cx="657419" cy="37817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50">
            <a:extLst>
              <a:ext uri="{FF2B5EF4-FFF2-40B4-BE49-F238E27FC236}">
                <a16:creationId xmlns:a16="http://schemas.microsoft.com/office/drawing/2014/main" xmlns="" id="{06EB2523-84E6-42CC-B21E-9B802E0502A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004709"/>
            <a:ext cx="675040" cy="92432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edefined Process 80">
            <a:extLst>
              <a:ext uri="{FF2B5EF4-FFF2-40B4-BE49-F238E27FC236}">
                <a16:creationId xmlns:a16="http://schemas.microsoft.com/office/drawing/2014/main" xmlns="" id="{A1099D8B-C066-4969-A027-CCB04228F365}"/>
              </a:ext>
            </a:extLst>
          </p:cNvPr>
          <p:cNvSpPr/>
          <p:nvPr/>
        </p:nvSpPr>
        <p:spPr>
          <a:xfrm>
            <a:off x="3357211" y="4827924"/>
            <a:ext cx="4229452" cy="52102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 = true;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true;</a:t>
            </a:r>
          </a:p>
        </p:txBody>
      </p:sp>
      <p:cxnSp>
        <p:nvCxnSpPr>
          <p:cNvPr id="98" name="Elbow Connector 24">
            <a:extLst>
              <a:ext uri="{FF2B5EF4-FFF2-40B4-BE49-F238E27FC236}">
                <a16:creationId xmlns:a16="http://schemas.microsoft.com/office/drawing/2014/main" xmlns="" id="{BDF2ECF6-9AB5-4B1B-9A3E-A66C15D954D5}"/>
              </a:ext>
            </a:extLst>
          </p:cNvPr>
          <p:cNvCxnSpPr>
            <a:cxnSpLocks/>
            <a:stCxn id="81" idx="2"/>
            <a:endCxn id="106" idx="1"/>
          </p:cNvCxnSpPr>
          <p:nvPr/>
        </p:nvCxnSpPr>
        <p:spPr>
          <a:xfrm rot="16200000" flipH="1">
            <a:off x="5192699" y="5628188"/>
            <a:ext cx="774407" cy="2159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50">
            <a:extLst>
              <a:ext uri="{FF2B5EF4-FFF2-40B4-BE49-F238E27FC236}">
                <a16:creationId xmlns:a16="http://schemas.microsoft.com/office/drawing/2014/main" xmlns="" id="{3CB0EFEF-DBA3-4B4F-8BA5-60540FAA0409}"/>
              </a:ext>
            </a:extLst>
          </p:cNvPr>
          <p:cNvCxnSpPr>
            <a:cxnSpLocks/>
            <a:stCxn id="106" idx="5"/>
            <a:endCxn id="56" idx="3"/>
          </p:cNvCxnSpPr>
          <p:nvPr/>
        </p:nvCxnSpPr>
        <p:spPr>
          <a:xfrm rot="10800000">
            <a:off x="3452202" y="6325776"/>
            <a:ext cx="925864" cy="107060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arallelogram 105">
            <a:extLst>
              <a:ext uri="{FF2B5EF4-FFF2-40B4-BE49-F238E27FC236}">
                <a16:creationId xmlns:a16="http://schemas.microsoft.com/office/drawing/2014/main" xmlns="" id="{2165E781-9E59-4E1D-BE84-A3680D300732}"/>
              </a:ext>
            </a:extLst>
          </p:cNvPr>
          <p:cNvSpPr/>
          <p:nvPr/>
        </p:nvSpPr>
        <p:spPr>
          <a:xfrm>
            <a:off x="4300696" y="6123357"/>
            <a:ext cx="261960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xmlns="" id="{80C77783-9240-4952-8E01-F0A2AD237D9F}"/>
              </a:ext>
            </a:extLst>
          </p:cNvPr>
          <p:cNvCxnSpPr>
            <a:cxnSpLocks/>
            <a:stCxn id="50" idx="2"/>
            <a:endCxn id="81" idx="0"/>
          </p:cNvCxnSpPr>
          <p:nvPr/>
        </p:nvCxnSpPr>
        <p:spPr>
          <a:xfrm rot="5400000">
            <a:off x="5176975" y="4515340"/>
            <a:ext cx="607547" cy="176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xmlns="" id="{D2F114E3-908E-4D68-8DC9-D5AEA6392867}"/>
              </a:ext>
            </a:extLst>
          </p:cNvPr>
          <p:cNvCxnSpPr>
            <a:cxnSpLocks/>
            <a:stCxn id="31" idx="3"/>
            <a:endCxn id="81" idx="3"/>
          </p:cNvCxnSpPr>
          <p:nvPr/>
        </p:nvCxnSpPr>
        <p:spPr>
          <a:xfrm flipH="1">
            <a:off x="7586663" y="3254715"/>
            <a:ext cx="64060" cy="1833722"/>
          </a:xfrm>
          <a:prstGeom prst="bentConnector3">
            <a:avLst>
              <a:gd name="adj1" fmla="val -35685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DA950D2-FF86-48B7-BA5D-02F036801FF9}"/>
              </a:ext>
            </a:extLst>
          </p:cNvPr>
          <p:cNvSpPr txBox="1"/>
          <p:nvPr/>
        </p:nvSpPr>
        <p:spPr>
          <a:xfrm>
            <a:off x="3374832" y="224178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8EC48DF-315E-4166-B60B-D89FBFCA3F28}"/>
              </a:ext>
            </a:extLst>
          </p:cNvPr>
          <p:cNvSpPr txBox="1"/>
          <p:nvPr/>
        </p:nvSpPr>
        <p:spPr>
          <a:xfrm>
            <a:off x="2735234" y="33354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07D790D-A67D-4F34-BD00-C6ADA3A728C6}"/>
              </a:ext>
            </a:extLst>
          </p:cNvPr>
          <p:cNvSpPr txBox="1"/>
          <p:nvPr/>
        </p:nvSpPr>
        <p:spPr>
          <a:xfrm>
            <a:off x="2699792" y="46520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85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5400000">
            <a:off x="1663012" y="2029554"/>
            <a:ext cx="727806" cy="31042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1043608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xmlns="" id="{B8D6A6F9-4123-472B-9716-70EADD87870A}"/>
              </a:ext>
            </a:extLst>
          </p:cNvPr>
          <p:cNvSpPr/>
          <p:nvPr/>
        </p:nvSpPr>
        <p:spPr>
          <a:xfrm>
            <a:off x="1939312" y="135312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xmlns="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1458791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xmlns="" id="{A3C66BBB-6244-4FF6-B980-D5B96BF7B905}"/>
              </a:ext>
            </a:extLst>
          </p:cNvPr>
          <p:cNvSpPr/>
          <p:nvPr/>
        </p:nvSpPr>
        <p:spPr>
          <a:xfrm>
            <a:off x="3527883" y="2708920"/>
            <a:ext cx="4788533" cy="99737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_modeMenu = MODE_MENU_PARAMETER;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this-&gt;_paramIndex = PARAMETER_VALUE;</a:t>
            </a:r>
          </a:p>
          <a:p>
            <a:pPr algn="ctr"/>
            <a:r>
              <a:rPr lang="fr-FR" sz="1200" dirty="0">
                <a:solidFill>
                  <a:srgbClr val="0000FF"/>
                </a:solidFill>
                <a:hlinkClick r:id="rId5" action="ppaction://hlinksldjump"/>
              </a:rPr>
              <a:t>this-</a:t>
            </a:r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47C8185B-0566-408F-982A-5606EAA43CA2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2699792" y="2968586"/>
            <a:ext cx="828091" cy="23902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1E78E4DE-992B-4108-8748-B09F255C469B}"/>
              </a:ext>
            </a:extLst>
          </p:cNvPr>
          <p:cNvCxnSpPr>
            <a:cxnSpLocks/>
            <a:stCxn id="45" idx="2"/>
            <a:endCxn id="36" idx="3"/>
          </p:cNvCxnSpPr>
          <p:nvPr/>
        </p:nvCxnSpPr>
        <p:spPr>
          <a:xfrm rot="5400000">
            <a:off x="3647386" y="3377863"/>
            <a:ext cx="1946333" cy="26031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xmlns="" id="{B8D6A6F9-4123-472B-9716-70EADD87870A}"/>
              </a:ext>
            </a:extLst>
          </p:cNvPr>
          <p:cNvSpPr/>
          <p:nvPr/>
        </p:nvSpPr>
        <p:spPr>
          <a:xfrm>
            <a:off x="2833320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sz="12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F0DD9E4-4D10-4491-9A85-7040B3B14AD4}"/>
              </a:ext>
            </a:extLst>
          </p:cNvPr>
          <p:cNvSpPr txBox="1"/>
          <p:nvPr/>
        </p:nvSpPr>
        <p:spPr>
          <a:xfrm>
            <a:off x="2778717" y="271012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4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xmlns="" id="{45A00864-4430-46FB-9A24-807D47C7B406}"/>
              </a:ext>
            </a:extLst>
          </p:cNvPr>
          <p:cNvSpPr/>
          <p:nvPr/>
        </p:nvSpPr>
        <p:spPr>
          <a:xfrm>
            <a:off x="2555776" y="2904398"/>
            <a:ext cx="5544616" cy="88464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false;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this-&gt;_accessParameter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&gt;setParam(_dataParam);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_exception = LOCAL_PARAMETER_EXCEPTION;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this-&gt;updateParameter();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SELECT</a:t>
            </a: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209897" y="1825503"/>
            <a:ext cx="2773768" cy="4339977"/>
          </a:xfrm>
          <a:prstGeom prst="bentConnector3">
            <a:avLst>
              <a:gd name="adj1" fmla="val -95556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xmlns="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xmlns="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257150" y="3797687"/>
            <a:ext cx="3444378" cy="8280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xmlns="" id="{97628374-BCF7-4610-ABE8-32C8E8E72D3D}"/>
              </a:ext>
            </a:extLst>
          </p:cNvPr>
          <p:cNvSpPr/>
          <p:nvPr/>
        </p:nvSpPr>
        <p:spPr>
          <a:xfrm>
            <a:off x="3160335" y="1468614"/>
            <a:ext cx="2823330" cy="71377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825503"/>
            <a:ext cx="766950" cy="2441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xmlns="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89039" y="2165353"/>
            <a:ext cx="722006" cy="7560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xmlns="" id="{FA50A0EF-3F17-48C6-8A79-5E1568FBF7D5}"/>
              </a:ext>
            </a:extLst>
          </p:cNvPr>
          <p:cNvSpPr/>
          <p:nvPr/>
        </p:nvSpPr>
        <p:spPr>
          <a:xfrm>
            <a:off x="1576873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dirty="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xmlns="" id="{ABF9B041-719D-4A7D-90B7-CF1D39EA267D}"/>
              </a:ext>
            </a:extLst>
          </p:cNvPr>
          <p:cNvSpPr/>
          <p:nvPr/>
        </p:nvSpPr>
        <p:spPr>
          <a:xfrm>
            <a:off x="3419873" y="4511046"/>
            <a:ext cx="4680519" cy="718154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_view-&gt;viewMessage(0,0,"Parameter saved");</a:t>
            </a:r>
          </a:p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Serial.println("Parameter saved");</a:t>
            </a:r>
          </a:p>
        </p:txBody>
      </p:sp>
      <p:cxnSp>
        <p:nvCxnSpPr>
          <p:cNvPr id="34" name="Elbow Connector 2">
            <a:extLst>
              <a:ext uri="{FF2B5EF4-FFF2-40B4-BE49-F238E27FC236}">
                <a16:creationId xmlns:a16="http://schemas.microsoft.com/office/drawing/2014/main" xmlns="" id="{9BF794BE-C7F3-4327-911B-939C7082CFB9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 rot="16200000" flipH="1">
            <a:off x="5227990" y="3889134"/>
            <a:ext cx="722006" cy="5218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2">
            <a:extLst>
              <a:ext uri="{FF2B5EF4-FFF2-40B4-BE49-F238E27FC236}">
                <a16:creationId xmlns:a16="http://schemas.microsoft.com/office/drawing/2014/main" xmlns="" id="{AC28CD2D-CAD0-4CB7-B1EB-867CA8A179D8}"/>
              </a:ext>
            </a:extLst>
          </p:cNvPr>
          <p:cNvCxnSpPr>
            <a:cxnSpLocks/>
            <a:stCxn id="33" idx="4"/>
          </p:cNvCxnSpPr>
          <p:nvPr/>
        </p:nvCxnSpPr>
        <p:spPr>
          <a:xfrm rot="16200000" flipH="1">
            <a:off x="5403759" y="5585574"/>
            <a:ext cx="936280" cy="2235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26B2FC1-A498-4002-BD1B-F9D74E5B071E}"/>
              </a:ext>
            </a:extLst>
          </p:cNvPr>
          <p:cNvSpPr txBox="1"/>
          <p:nvPr/>
        </p:nvSpPr>
        <p:spPr>
          <a:xfrm>
            <a:off x="4569433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46FC57F-7B2A-4674-9606-F567DF63108D}"/>
              </a:ext>
            </a:extLst>
          </p:cNvPr>
          <p:cNvSpPr txBox="1"/>
          <p:nvPr/>
        </p:nvSpPr>
        <p:spPr>
          <a:xfrm>
            <a:off x="6040184" y="1567825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13A8CB1-03F3-408B-9533-9A897358A0D4}"/>
              </a:ext>
            </a:extLst>
          </p:cNvPr>
          <p:cNvSpPr txBox="1"/>
          <p:nvPr/>
        </p:nvSpPr>
        <p:spPr>
          <a:xfrm>
            <a:off x="2483768" y="178384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4EA3A2E1-BEBF-4EC5-9253-EA00A5A2CB05}"/>
              </a:ext>
            </a:extLst>
          </p:cNvPr>
          <p:cNvSpPr txBox="1"/>
          <p:nvPr/>
        </p:nvSpPr>
        <p:spPr>
          <a:xfrm>
            <a:off x="1547664" y="2503929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307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 &lt; this-&gt;cmdInNbr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xmlns="" id="{F2621A12-D6C6-45BE-B908-1C2D6AFE4391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5400000">
            <a:off x="1627556" y="1545073"/>
            <a:ext cx="596831" cy="12655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</a:t>
            </a:r>
            <a:r>
              <a:rPr lang="en-ID" sz="1800" b="0" kern="1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&gt;_</a:t>
            </a:r>
            <a:r>
              <a:rPr lang="en-ID" sz="1800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getCommand</a:t>
            </a:r>
            <a:r>
              <a:rPr lang="en-ID" sz="1800" b="0" kern="1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lang="en-ID" dirty="0"/>
          </a:p>
        </p:txBody>
      </p:sp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774649" y="658600"/>
            <a:ext cx="2429199" cy="65133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rawCmd = NO_KEY</a:t>
            </a:r>
            <a:r>
              <a:rPr lang="en-US" sz="14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i</a:t>
            </a:r>
            <a:r>
              <a:rPr lang="en-ID" sz="1400" dirty="0" smtClean="0">
                <a:solidFill>
                  <a:schemeClr val="tx1"/>
                </a:solidFill>
              </a:rPr>
              <a:t> = 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5" idx="3"/>
            <a:endCxn id="51" idx="1"/>
          </p:cNvCxnSpPr>
          <p:nvPr/>
        </p:nvCxnSpPr>
        <p:spPr>
          <a:xfrm>
            <a:off x="2978817" y="2326682"/>
            <a:ext cx="1216880" cy="786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195697" y="2173659"/>
            <a:ext cx="1528431" cy="463253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solidFill>
                  <a:schemeClr val="tx1"/>
                </a:solidFill>
              </a:rPr>
              <a:t>i = I +1;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Flowchart: Predefined Process 52">
            <a:hlinkClick r:id="rId3" action="ppaction://hlinksldjump"/>
            <a:extLst>
              <a:ext uri="{FF2B5EF4-FFF2-40B4-BE49-F238E27FC236}">
                <a16:creationId xmlns:a16="http://schemas.microsoft.com/office/drawing/2014/main" xmlns="" id="{A3C66BBB-6244-4FF6-B980-D5B96BF7B905}"/>
              </a:ext>
            </a:extLst>
          </p:cNvPr>
          <p:cNvSpPr/>
          <p:nvPr/>
        </p:nvSpPr>
        <p:spPr>
          <a:xfrm>
            <a:off x="3728706" y="3068960"/>
            <a:ext cx="3291566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rawCmd = _cmdInput[i]-&gt;getCode();</a:t>
            </a:r>
          </a:p>
        </p:txBody>
      </p:sp>
      <p:cxnSp>
        <p:nvCxnSpPr>
          <p:cNvPr id="49" name="Elbow Connector 48"/>
          <p:cNvCxnSpPr>
            <a:stCxn id="51" idx="2"/>
            <a:endCxn id="53" idx="0"/>
          </p:cNvCxnSpPr>
          <p:nvPr/>
        </p:nvCxnSpPr>
        <p:spPr>
          <a:xfrm rot="16200000" flipH="1">
            <a:off x="4951177" y="2645648"/>
            <a:ext cx="432048" cy="41457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1925971" y="378904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rawCmd != NO_KEY</a:t>
            </a:r>
          </a:p>
        </p:txBody>
      </p:sp>
      <p:cxnSp>
        <p:nvCxnSpPr>
          <p:cNvPr id="56" name="Elbow Connector 55"/>
          <p:cNvCxnSpPr>
            <a:stCxn id="53" idx="1"/>
            <a:endCxn id="57" idx="0"/>
          </p:cNvCxnSpPr>
          <p:nvPr/>
        </p:nvCxnSpPr>
        <p:spPr>
          <a:xfrm rot="10800000" flipV="1">
            <a:off x="3042096" y="3318304"/>
            <a:ext cx="686611" cy="470736"/>
          </a:xfrm>
          <a:prstGeom prst="bentConnector2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90457" y="398406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62" name="Elbow Connector 61"/>
          <p:cNvCxnSpPr>
            <a:stCxn id="57" idx="3"/>
            <a:endCxn id="63" idx="1"/>
          </p:cNvCxnSpPr>
          <p:nvPr/>
        </p:nvCxnSpPr>
        <p:spPr>
          <a:xfrm>
            <a:off x="4158219" y="4208955"/>
            <a:ext cx="845829" cy="1882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004048" y="4165617"/>
            <a:ext cx="2429199" cy="463253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_prevCmd = rawCmd</a:t>
            </a:r>
            <a:r>
              <a:rPr lang="en-US" sz="1400" dirty="0" smtClean="0">
                <a:solidFill>
                  <a:schemeClr val="tx1"/>
                </a:solidFill>
              </a:rPr>
              <a:t>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hlinkClick r:id="rId3" action="ppaction://hlinksldjump"/>
            <a:extLst>
              <a:ext uri="{FF2B5EF4-FFF2-40B4-BE49-F238E27FC236}">
                <a16:creationId xmlns:a16="http://schemas.microsoft.com/office/drawing/2014/main" xmlns="" id="{FA50A0EF-3F17-48C6-8A79-5E1568FBF7D5}"/>
              </a:ext>
            </a:extLst>
          </p:cNvPr>
          <p:cNvSpPr/>
          <p:nvPr/>
        </p:nvSpPr>
        <p:spPr>
          <a:xfrm>
            <a:off x="774649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Return (rawCmd)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stCxn id="5" idx="2"/>
            <a:endCxn id="66" idx="0"/>
          </p:cNvCxnSpPr>
          <p:nvPr/>
        </p:nvCxnSpPr>
        <p:spPr>
          <a:xfrm rot="5400000">
            <a:off x="133265" y="4204493"/>
            <a:ext cx="3187325" cy="271532"/>
          </a:xfrm>
          <a:prstGeom prst="bentConnector3">
            <a:avLst>
              <a:gd name="adj1" fmla="val 2179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7" idx="2"/>
          </p:cNvCxnSpPr>
          <p:nvPr/>
        </p:nvCxnSpPr>
        <p:spPr>
          <a:xfrm rot="5400000">
            <a:off x="2088471" y="4131560"/>
            <a:ext cx="456314" cy="1450934"/>
          </a:xfrm>
          <a:prstGeom prst="bentConnector2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3" idx="2"/>
            <a:endCxn id="66" idx="3"/>
          </p:cNvCxnSpPr>
          <p:nvPr/>
        </p:nvCxnSpPr>
        <p:spPr>
          <a:xfrm rot="5400000">
            <a:off x="3544856" y="3491688"/>
            <a:ext cx="1536610" cy="3810975"/>
          </a:xfrm>
          <a:prstGeom prst="bentConnector2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xmlns="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xmlns="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xmlns="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xmlns="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xmlns="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xmlns="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xmlns="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 dirty="0">
                <a:solidFill>
                  <a:srgbClr val="0000FF"/>
                </a:solidFill>
              </a:rPr>
              <a:t>Lcd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560B4-DB4C-466E-A540-618985FE51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0324" y="298085"/>
            <a:ext cx="8077200" cy="1021625"/>
          </a:xfrm>
        </p:spPr>
        <p:txBody>
          <a:bodyPr>
            <a:noAutofit/>
          </a:bodyPr>
          <a:lstStyle/>
          <a:p>
            <a:pPr algn="ctr"/>
            <a: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EoN – Edge of Network</a:t>
            </a:r>
            <a:b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ID" sz="2400" b="1" dirty="0">
                <a:solidFill>
                  <a:srgbClr val="0000FF"/>
                </a:solidFill>
              </a:rPr>
              <a:t>c/w Local Panel</a:t>
            </a:r>
            <a:endParaRPr lang="en-ID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F6111B52-DDB3-4DC7-BA29-5D4BF916A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286816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42F90803-3F4E-4C51-BC22-EE27D95E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39" y="398866"/>
            <a:ext cx="3396949" cy="322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DF236E66-1211-442C-982A-34919D28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538" y="3846915"/>
            <a:ext cx="5695950" cy="298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E2E2281A-C6E2-4EFC-9DBC-F77D82943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47692"/>
            <a:ext cx="14192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A8443FD8-5A2C-45E5-A1BF-AE0F569B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2656"/>
            <a:ext cx="23336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8330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FDFFE02C-61EF-4B3B-9404-81573A8AF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0025"/>
            <a:ext cx="339090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F224B28-5BC5-44EC-85B4-C28A58C2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19058"/>
            <a:ext cx="4045006" cy="1481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B254FCB-2A32-43ED-8866-684E3B8C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831100"/>
            <a:ext cx="228631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2273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1420EB3-23A9-4D45-9DA3-8C0DCA0E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347711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6008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73629" y="83996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3779912" y="1607332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 locPan.menu();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fpSys.execute();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commSer.execute();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xmlns="" id="{438861FE-32EA-4ADA-89B2-7C2BD38A1870}"/>
              </a:ext>
            </a:extLst>
          </p:cNvPr>
          <p:cNvSpPr/>
          <p:nvPr/>
        </p:nvSpPr>
        <p:spPr>
          <a:xfrm>
            <a:off x="2627784" y="3284984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xmlns="" id="{C25A8701-D911-4120-9094-C8B654B9B8D7}"/>
              </a:ext>
            </a:extLst>
          </p:cNvPr>
          <p:cNvSpPr/>
          <p:nvPr/>
        </p:nvSpPr>
        <p:spPr>
          <a:xfrm>
            <a:off x="2962894" y="485971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3A13BD7C-D8E9-405D-8EF8-5143BE7D072B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 rot="5400000">
            <a:off x="4214268" y="1882702"/>
            <a:ext cx="679894" cy="212467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xmlns="" id="{32B9837D-1ED6-49ED-AB93-2949C77F4F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16200000" flipH="1">
            <a:off x="3510937" y="4543659"/>
            <a:ext cx="296996" cy="33511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xmlns="" id="{7CF1C237-E4A8-4ED5-A58F-ECD1C5196D24}"/>
              </a:ext>
            </a:extLst>
          </p:cNvPr>
          <p:cNvSpPr/>
          <p:nvPr/>
        </p:nvSpPr>
        <p:spPr>
          <a:xfrm>
            <a:off x="5303197" y="3537185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4355976" y="3766351"/>
            <a:ext cx="947221" cy="1574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xmlns="" id="{5E416383-85DB-4670-A37C-18739958CDB1}"/>
              </a:ext>
            </a:extLst>
          </p:cNvPr>
          <p:cNvSpPr/>
          <p:nvPr/>
        </p:nvSpPr>
        <p:spPr>
          <a:xfrm>
            <a:off x="5009036" y="5016732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xmlns="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4691086" y="5352458"/>
            <a:ext cx="317950" cy="14612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>
            <a:hlinkClick r:id="rId4" action="ppaction://hlinksldjump"/>
          </p:cNvPr>
          <p:cNvSpPr/>
          <p:nvPr/>
        </p:nvSpPr>
        <p:spPr>
          <a:xfrm>
            <a:off x="3569624" y="6383872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5" idx="2"/>
            <a:endCxn id="29" idx="0"/>
          </p:cNvCxnSpPr>
          <p:nvPr/>
        </p:nvCxnSpPr>
        <p:spPr>
          <a:xfrm flipH="1">
            <a:off x="3815071" y="6137444"/>
            <a:ext cx="11919" cy="24642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/>
          <p:cNvSpPr/>
          <p:nvPr/>
        </p:nvSpPr>
        <p:spPr>
          <a:xfrm>
            <a:off x="733811" y="965011"/>
            <a:ext cx="2448272" cy="1182674"/>
          </a:xfrm>
          <a:prstGeom prst="hexagon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Setup Serial, Serial1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lifeLed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locPan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fpSys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commSer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cxnSpLocks/>
            <a:stCxn id="22" idx="6"/>
            <a:endCxn id="2" idx="1"/>
          </p:cNvCxnSpPr>
          <p:nvPr/>
        </p:nvCxnSpPr>
        <p:spPr>
          <a:xfrm flipV="1">
            <a:off x="1411328" y="2106211"/>
            <a:ext cx="2368584" cy="1034757"/>
          </a:xfrm>
          <a:prstGeom prst="bentConnector3">
            <a:avLst>
              <a:gd name="adj1" fmla="val 771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55B8A16-745B-4DBA-81C2-3FD5A295F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86" y="343914"/>
            <a:ext cx="7772400" cy="660839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LocalPanel</a:t>
            </a:r>
            <a:endParaRPr lang="en-ID" dirty="0">
              <a:effectLst/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xmlns="" id="{D564CDA4-1C30-4DBC-84C6-15CD643AFDAD}"/>
              </a:ext>
            </a:extLst>
          </p:cNvPr>
          <p:cNvSpPr/>
          <p:nvPr/>
        </p:nvSpPr>
        <p:spPr>
          <a:xfrm>
            <a:off x="1500747" y="330373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ID" sz="1200" dirty="0">
                <a:solidFill>
                  <a:schemeClr val="tx1"/>
                </a:solidFill>
              </a:rPr>
              <a:t>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CAF7FBD3-A974-49E0-A89D-B4D2839939EE}"/>
              </a:ext>
            </a:extLst>
          </p:cNvPr>
          <p:cNvCxnSpPr>
            <a:stCxn id="36" idx="2"/>
          </p:cNvCxnSpPr>
          <p:nvPr/>
        </p:nvCxnSpPr>
        <p:spPr>
          <a:xfrm>
            <a:off x="1957947" y="632125"/>
            <a:ext cx="0" cy="33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Off-page Connector 19">
            <a:hlinkClick r:id="rId4" action="ppaction://hlinksldjump"/>
            <a:extLst>
              <a:ext uri="{FF2B5EF4-FFF2-40B4-BE49-F238E27FC236}">
                <a16:creationId xmlns:a16="http://schemas.microsoft.com/office/drawing/2014/main" xmlns="" id="{ED6098ED-9A9D-4BEF-8768-559E36383F93}"/>
              </a:ext>
            </a:extLst>
          </p:cNvPr>
          <p:cNvSpPr/>
          <p:nvPr/>
        </p:nvSpPr>
        <p:spPr>
          <a:xfrm rot="10800000">
            <a:off x="1010732" y="6260658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xmlns="" id="{3AC4AEB0-9013-4D60-930F-033678358C84}"/>
              </a:ext>
            </a:extLst>
          </p:cNvPr>
          <p:cNvSpPr/>
          <p:nvPr/>
        </p:nvSpPr>
        <p:spPr>
          <a:xfrm>
            <a:off x="1081389" y="2996952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C86E3230-5C19-4411-8F8B-59E1A6CD2217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1178960" y="2217961"/>
            <a:ext cx="846391" cy="71159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45E3D175-31FA-4746-8D1B-B3E231D92686}"/>
              </a:ext>
            </a:extLst>
          </p:cNvPr>
          <p:cNvCxnSpPr>
            <a:cxnSpLocks/>
            <a:stCxn id="20" idx="2"/>
            <a:endCxn id="22" idx="4"/>
          </p:cNvCxnSpPr>
          <p:nvPr/>
        </p:nvCxnSpPr>
        <p:spPr>
          <a:xfrm rot="5400000" flipH="1" flipV="1">
            <a:off x="-241479" y="4772821"/>
            <a:ext cx="2975674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2B58F4-EB04-4402-9605-3181E5445D33}"/>
              </a:ext>
            </a:extLst>
          </p:cNvPr>
          <p:cNvSpPr txBox="1"/>
          <p:nvPr/>
        </p:nvSpPr>
        <p:spPr>
          <a:xfrm>
            <a:off x="4378670" y="3654548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0E8761C-71E1-40F7-9780-CB2D72104451}"/>
              </a:ext>
            </a:extLst>
          </p:cNvPr>
          <p:cNvSpPr txBox="1"/>
          <p:nvPr/>
        </p:nvSpPr>
        <p:spPr>
          <a:xfrm>
            <a:off x="4608974" y="522920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964E7CA-7087-4EF6-ADB0-757137A4F075}"/>
              </a:ext>
            </a:extLst>
          </p:cNvPr>
          <p:cNvSpPr txBox="1"/>
          <p:nvPr/>
        </p:nvSpPr>
        <p:spPr>
          <a:xfrm>
            <a:off x="3644846" y="444814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E309BA4-40B2-43E4-BEEA-4391E01B97B6}"/>
              </a:ext>
            </a:extLst>
          </p:cNvPr>
          <p:cNvSpPr txBox="1"/>
          <p:nvPr/>
        </p:nvSpPr>
        <p:spPr>
          <a:xfrm>
            <a:off x="3821030" y="613351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4" name="Flowchart: Off-page Connector 43">
            <a:hlinkClick r:id="rId4" action="ppaction://hlinksldjump"/>
            <a:extLst>
              <a:ext uri="{FF2B5EF4-FFF2-40B4-BE49-F238E27FC236}">
                <a16:creationId xmlns:a16="http://schemas.microsoft.com/office/drawing/2014/main" xmlns="" id="{75A4430F-2F44-4C59-9C43-EBC2AC5A4F31}"/>
              </a:ext>
            </a:extLst>
          </p:cNvPr>
          <p:cNvSpPr/>
          <p:nvPr/>
        </p:nvSpPr>
        <p:spPr>
          <a:xfrm>
            <a:off x="8534607" y="6300830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A117BFAD-FAED-4088-959A-C23CA867AE34}"/>
              </a:ext>
            </a:extLst>
          </p:cNvPr>
          <p:cNvCxnSpPr>
            <a:cxnSpLocks/>
            <a:stCxn id="40" idx="3"/>
            <a:endCxn id="44" idx="0"/>
          </p:cNvCxnSpPr>
          <p:nvPr/>
        </p:nvCxnSpPr>
        <p:spPr>
          <a:xfrm>
            <a:off x="8183517" y="3766351"/>
            <a:ext cx="596537" cy="253447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D71BEAEE-BA75-4CFF-8BB6-B27255AEF32A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25366" y="5352458"/>
            <a:ext cx="4441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xmlns="" id="{82CB2EB6-A5E6-4219-99DA-321DD71861C9}"/>
              </a:ext>
            </a:extLst>
          </p:cNvPr>
          <p:cNvSpPr/>
          <p:nvPr/>
        </p:nvSpPr>
        <p:spPr>
          <a:xfrm>
            <a:off x="1907704" y="215442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xmlns="" id="{AB7989BC-CB48-4899-95E0-499E74545C71}"/>
              </a:ext>
            </a:extLst>
          </p:cNvPr>
          <p:cNvSpPr/>
          <p:nvPr/>
        </p:nvSpPr>
        <p:spPr>
          <a:xfrm>
            <a:off x="1897631" y="398774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xmlns="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2488967" y="3704915"/>
            <a:ext cx="555594" cy="1007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Predefined Process 46">
            <a:hlinkClick r:id="rId2" action="ppaction://hlinksldjump"/>
            <a:extLst>
              <a:ext uri="{FF2B5EF4-FFF2-40B4-BE49-F238E27FC236}">
                <a16:creationId xmlns:a16="http://schemas.microsoft.com/office/drawing/2014/main" xmlns="" id="{88E91C1B-9915-49F4-B54F-272D16191B75}"/>
              </a:ext>
            </a:extLst>
          </p:cNvPr>
          <p:cNvSpPr/>
          <p:nvPr/>
        </p:nvSpPr>
        <p:spPr>
          <a:xfrm>
            <a:off x="4452256" y="2543177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xmlns="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363589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xmlns="" id="{92FBE751-632B-4561-858E-55903FB43DD7}"/>
              </a:ext>
            </a:extLst>
          </p:cNvPr>
          <p:cNvSpPr/>
          <p:nvPr/>
        </p:nvSpPr>
        <p:spPr>
          <a:xfrm>
            <a:off x="3985862" y="4174484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xmlns="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625823" y="4585172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3" action="ppaction://hlinksldjump"/>
          </p:cNvPr>
          <p:cNvSpPr/>
          <p:nvPr/>
        </p:nvSpPr>
        <p:spPr>
          <a:xfrm>
            <a:off x="2526354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8" idx="2"/>
            <a:endCxn id="26" idx="0"/>
          </p:cNvCxnSpPr>
          <p:nvPr/>
        </p:nvCxnSpPr>
        <p:spPr>
          <a:xfrm flipH="1">
            <a:off x="2771800" y="1747595"/>
            <a:ext cx="1" cy="406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1668306" y="6374468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16" idx="4"/>
            <a:endCxn id="9" idx="0"/>
          </p:cNvCxnSpPr>
          <p:nvPr/>
        </p:nvCxnSpPr>
        <p:spPr>
          <a:xfrm flipH="1">
            <a:off x="2125506" y="5965090"/>
            <a:ext cx="1" cy="409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506487"/>
          </a:xfrm>
        </p:spPr>
        <p:txBody>
          <a:bodyPr/>
          <a:lstStyle/>
          <a:p>
            <a:pPr algn="ctr"/>
            <a:r>
              <a:rPr lang="en-ID" sz="1800" b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LocalPanel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73629" y="69269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xmlns="" id="{EF5496FA-2408-443D-9DB5-EF218C57833C}"/>
              </a:ext>
            </a:extLst>
          </p:cNvPr>
          <p:cNvSpPr/>
          <p:nvPr/>
        </p:nvSpPr>
        <p:spPr>
          <a:xfrm>
            <a:off x="1960537" y="5677058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xmlns="" id="{6E210F25-715A-4A79-8B3E-C6BABCEC24BB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5400000">
            <a:off x="2237828" y="5153159"/>
            <a:ext cx="411578" cy="6362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Off-page Connector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FE599992-1871-4101-A73D-4032334786A2}"/>
              </a:ext>
            </a:extLst>
          </p:cNvPr>
          <p:cNvSpPr/>
          <p:nvPr/>
        </p:nvSpPr>
        <p:spPr>
          <a:xfrm rot="10800000">
            <a:off x="761877" y="1352007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xmlns="" id="{27E25662-8F38-419A-BF5C-AD01D3F7659B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rot="10800000">
            <a:off x="997503" y="1748632"/>
            <a:ext cx="963034" cy="407244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5991F63-3F90-4FCC-B925-3950BC7C0FA7}"/>
              </a:ext>
            </a:extLst>
          </p:cNvPr>
          <p:cNvSpPr txBox="1"/>
          <p:nvPr/>
        </p:nvSpPr>
        <p:spPr>
          <a:xfrm>
            <a:off x="3805842" y="249661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D9485BE-B45A-4CCD-989F-2A84222B8FDE}"/>
              </a:ext>
            </a:extLst>
          </p:cNvPr>
          <p:cNvSpPr txBox="1"/>
          <p:nvPr/>
        </p:nvSpPr>
        <p:spPr>
          <a:xfrm>
            <a:off x="3545834" y="4308172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D685DC7-FAA0-4C6C-B9F4-61C85B804DB4}"/>
              </a:ext>
            </a:extLst>
          </p:cNvPr>
          <p:cNvSpPr txBox="1"/>
          <p:nvPr/>
        </p:nvSpPr>
        <p:spPr>
          <a:xfrm>
            <a:off x="2808800" y="352682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93F7D5B-D51D-4E10-A45E-41F29551CA34}"/>
              </a:ext>
            </a:extLst>
          </p:cNvPr>
          <p:cNvSpPr txBox="1"/>
          <p:nvPr/>
        </p:nvSpPr>
        <p:spPr>
          <a:xfrm>
            <a:off x="2831657" y="540477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30" name="Flowchart: Off-page Connector 29">
            <a:hlinkClick r:id="rId3" action="ppaction://hlinksldjump"/>
            <a:extLst>
              <a:ext uri="{FF2B5EF4-FFF2-40B4-BE49-F238E27FC236}">
                <a16:creationId xmlns:a16="http://schemas.microsoft.com/office/drawing/2014/main" xmlns="" id="{462037A5-4E87-4F2C-8A4E-794D11BE7C6B}"/>
              </a:ext>
            </a:extLst>
          </p:cNvPr>
          <p:cNvSpPr/>
          <p:nvPr/>
        </p:nvSpPr>
        <p:spPr>
          <a:xfrm>
            <a:off x="7596336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6DDD3CC5-FA57-4B99-B4AC-8EEF6ED60F9F}"/>
              </a:ext>
            </a:extLst>
          </p:cNvPr>
          <p:cNvCxnSpPr>
            <a:stCxn id="30" idx="2"/>
            <a:endCxn id="16" idx="6"/>
          </p:cNvCxnSpPr>
          <p:nvPr/>
        </p:nvCxnSpPr>
        <p:spPr>
          <a:xfrm rot="5400000">
            <a:off x="3029391" y="1008681"/>
            <a:ext cx="4073479" cy="55513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xmlns="" id="{D31F5C2D-3899-45A2-9774-1190E4F5F8C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99398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709AEDE9-9165-4854-B444-8A61A3CBCEB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7154215" y="4585171"/>
            <a:ext cx="65613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 dirty="0">
                <a:solidFill>
                  <a:schemeClr val="tx1"/>
                </a:solidFill>
              </a:rPr>
              <a:t> = MODE_AUTO ) &amp; (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 dirty="0"/>
              <a:t>  = MODE_AUTO_ON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68719" y="679317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fpSys.cpp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_fireSensor-&gt;getStatus()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_pbAMRT-&gt;getCmd(DEBOUNCING_TIME)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this-&gt;_logicOperation(operationMode, sensorStatus)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xmlns="" id="{60B6889A-AFEC-4BFE-BA6C-A66524781ADE}"/>
              </a:ext>
            </a:extLst>
          </p:cNvPr>
          <p:cNvSpPr/>
          <p:nvPr/>
        </p:nvSpPr>
        <p:spPr>
          <a:xfrm>
            <a:off x="1259632" y="5013176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 action="ppaction://hlinksldjump"/>
              </a:rPr>
              <a:t>_ledAMR-&gt;status(operationMode)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85A5DEDA-7D14-4FE6-AE24-3848449208B7}"/>
              </a:ext>
            </a:extLst>
          </p:cNvPr>
          <p:cNvSpPr/>
          <p:nvPr/>
        </p:nvSpPr>
        <p:spPr>
          <a:xfrm>
            <a:off x="4122316" y="422108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xmlns="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391675" y="3409119"/>
            <a:ext cx="1228410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xmlns="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3115112" y="3442484"/>
            <a:ext cx="541550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678288"/>
            <a:ext cx="5060" cy="334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46" idx="2"/>
            <a:endCxn id="18" idx="0"/>
          </p:cNvCxnSpPr>
          <p:nvPr/>
        </p:nvCxnSpPr>
        <p:spPr>
          <a:xfrm rot="16200000" flipH="1">
            <a:off x="4155563" y="5859913"/>
            <a:ext cx="505803" cy="104977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_fpSys-&gt;execute()</a:t>
            </a:r>
            <a:endParaRPr lang="en-ID" dirty="0"/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xmlns="" id="{63C9BD45-AC12-4523-B56C-C12AF41718D1}"/>
              </a:ext>
            </a:extLst>
          </p:cNvPr>
          <p:cNvSpPr/>
          <p:nvPr/>
        </p:nvSpPr>
        <p:spPr>
          <a:xfrm>
            <a:off x="3644441" y="6165304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874</Words>
  <Application>Microsoft Office PowerPoint</Application>
  <PresentationFormat>On-screen Show (4:3)</PresentationFormat>
  <Paragraphs>362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Training</vt:lpstr>
      <vt:lpstr>WFPS – Wireless Fire Protection System</vt:lpstr>
      <vt:lpstr>Server - HW</vt:lpstr>
      <vt:lpstr>EoN – Edge of Network c/w Local Panel</vt:lpstr>
      <vt:lpstr>PowerPoint Presentation</vt:lpstr>
      <vt:lpstr>PowerPoint Presentation</vt:lpstr>
      <vt:lpstr>PowerPoint Presentation</vt:lpstr>
      <vt:lpstr>LocalPanel</vt:lpstr>
      <vt:lpstr>LocalPanel-cont.</vt:lpstr>
      <vt:lpstr>_fpSys-&gt;execute()</vt:lpstr>
      <vt:lpstr>_fireSensor-&gt;getStatus()</vt:lpstr>
      <vt:lpstr>_pbAMRT-&gt;getCmd(DEBOUNCING_TIME)</vt:lpstr>
      <vt:lpstr>_pbAMRT-&gt;getCmd(DEBOUNCING_TIME)-cont.</vt:lpstr>
      <vt:lpstr>_ledAMR-&gt;status(operationMode)</vt:lpstr>
      <vt:lpstr>_ledAMR-&gt;status(operationMode)-cont.</vt:lpstr>
      <vt:lpstr>this-&gt;_logicOperation(operationMode, sensorStatus)</vt:lpstr>
      <vt:lpstr>this-&gt;_logicOperation(operationMode, sensorStatus)-cont.</vt:lpstr>
      <vt:lpstr>_locPan-&gt;menu()</vt:lpstr>
      <vt:lpstr>this-&gt;_menuMain(key)</vt:lpstr>
      <vt:lpstr>this-&gt;_menuMain(key)-cont.</vt:lpstr>
      <vt:lpstr>this-&gt;_menuParameter(key)</vt:lpstr>
      <vt:lpstr>this-&gt;_menuParameter(key) -cont.</vt:lpstr>
      <vt:lpstr>this-&gt;_menuParameter(key)-cont.</vt:lpstr>
      <vt:lpstr>this-&gt;_menuChangeParameter(key)</vt:lpstr>
      <vt:lpstr>this-&gt;_ menuChangeParameter(key) – cont.</vt:lpstr>
      <vt:lpstr>this-&gt;_ menuChangeParameter(key) – cont.</vt:lpstr>
      <vt:lpstr>this-&gt;_getCommand()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2021-05-06T22:14:04Z</dcterms:modified>
</cp:coreProperties>
</file>