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1" r:id="rId2"/>
    <p:sldId id="283" r:id="rId3"/>
    <p:sldId id="285" r:id="rId4"/>
    <p:sldId id="286" r:id="rId5"/>
    <p:sldId id="287" r:id="rId6"/>
    <p:sldId id="296" r:id="rId7"/>
    <p:sldId id="292" r:id="rId8"/>
    <p:sldId id="291" r:id="rId9"/>
    <p:sldId id="288" r:id="rId10"/>
    <p:sldId id="289" r:id="rId11"/>
    <p:sldId id="293" r:id="rId12"/>
    <p:sldId id="300" r:id="rId13"/>
    <p:sldId id="295" r:id="rId14"/>
    <p:sldId id="294" r:id="rId15"/>
    <p:sldId id="297" r:id="rId16"/>
    <p:sldId id="298" r:id="rId17"/>
    <p:sldId id="299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91" autoAdjust="0"/>
  </p:normalViewPr>
  <p:slideViewPr>
    <p:cSldViewPr>
      <p:cViewPr varScale="1">
        <p:scale>
          <a:sx n="63" d="100"/>
          <a:sy n="63" d="100"/>
        </p:scale>
        <p:origin x="-8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0.xml"/><Relationship Id="rId5" Type="http://schemas.openxmlformats.org/officeDocument/2006/relationships/slide" Target="slide15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xmlns="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xmlns="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xmlns="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xmlns="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xmlns="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xmlns="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xmlns="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xmlns="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xmlns="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xmlns="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xmlns="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xmlns="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xmlns="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xmlns="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xmlns="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 smtClean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</a:t>
            </a:r>
            <a:r>
              <a:rPr lang="en-US" sz="1800" kern="1200" dirty="0" err="1" smtClean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getCmd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(DEBOUNCING_TIME)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xmlns="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xmlns="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xmlns="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xmlns="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xmlns="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xmlns="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70223" y="3691445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659" y="37767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46487" y="4109557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2270223" y="5003623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46486" y="5423538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58355" y="4531275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&gt;status(operationMode)</a:t>
            </a:r>
            <a:endParaRPr lang="en-ID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xmlns="" id="{0A42E41D-B499-4A9B-9E98-F2E1BF09EA31}"/>
              </a:ext>
            </a:extLst>
          </p:cNvPr>
          <p:cNvSpPr/>
          <p:nvPr/>
        </p:nvSpPr>
        <p:spPr>
          <a:xfrm>
            <a:off x="5141433" y="5090763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xmlns="" id="{1587084F-B9B9-44A3-BC40-3CE42E1EC286}"/>
              </a:ext>
            </a:extLst>
          </p:cNvPr>
          <p:cNvSpPr/>
          <p:nvPr/>
        </p:nvSpPr>
        <p:spPr>
          <a:xfrm>
            <a:off x="5141433" y="3776782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xmlns="" id="{B9F0B513-1753-4C6E-83FC-923D7287FD68}"/>
              </a:ext>
            </a:extLst>
          </p:cNvPr>
          <p:cNvSpPr/>
          <p:nvPr/>
        </p:nvSpPr>
        <p:spPr>
          <a:xfrm>
            <a:off x="2339751" y="243804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71999" y="2856515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xmlns="" id="{41E451C8-3471-431C-B94A-810699905F41}"/>
              </a:ext>
            </a:extLst>
          </p:cNvPr>
          <p:cNvSpPr/>
          <p:nvPr/>
        </p:nvSpPr>
        <p:spPr>
          <a:xfrm>
            <a:off x="5224627" y="2523740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55875" y="3277871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xmlns="" id="{C46016D0-01FF-4B78-BF4E-71C72D9CFD43}"/>
              </a:ext>
            </a:extLst>
          </p:cNvPr>
          <p:cNvSpPr/>
          <p:nvPr/>
        </p:nvSpPr>
        <p:spPr>
          <a:xfrm>
            <a:off x="3249063" y="1495513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55875" y="1862947"/>
            <a:ext cx="1" cy="575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2987113" y="3387435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0274031-E3A6-4439-870A-5F921CFE8430}"/>
              </a:ext>
            </a:extLst>
          </p:cNvPr>
          <p:cNvSpPr/>
          <p:nvPr/>
        </p:nvSpPr>
        <p:spPr>
          <a:xfrm>
            <a:off x="3279596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655860" y="3371076"/>
            <a:ext cx="36089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39725" y="3818994"/>
            <a:ext cx="392238" cy="3362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xmlns="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xmlns="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xmlns="" id="{38A89CF7-CB7E-48FC-AD38-22E2B7962516}"/>
              </a:ext>
            </a:extLst>
          </p:cNvPr>
          <p:cNvSpPr/>
          <p:nvPr/>
        </p:nvSpPr>
        <p:spPr>
          <a:xfrm>
            <a:off x="5978283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xmlns="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xmlns="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392544" y="31105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433" y="319585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624792" y="353043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2388600" y="425768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620848" y="4677597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3504724" y="3950351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504724" y="5097512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xmlns="" id="{BB484122-89E0-4B7D-9818-D8FDEDD18489}"/>
              </a:ext>
            </a:extLst>
          </p:cNvPr>
          <p:cNvSpPr/>
          <p:nvPr/>
        </p:nvSpPr>
        <p:spPr>
          <a:xfrm>
            <a:off x="3341788" y="1283600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2388600" y="201084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620848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3504724" y="2850676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3504724" y="1620154"/>
            <a:ext cx="0" cy="390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xmlns="" id="{41535F65-312F-4922-A665-2A09B6D97B19}"/>
              </a:ext>
            </a:extLst>
          </p:cNvPr>
          <p:cNvSpPr/>
          <p:nvPr/>
        </p:nvSpPr>
        <p:spPr>
          <a:xfrm>
            <a:off x="5035473" y="4523708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88EE7FD-E271-480C-9BB8-FE8C03A080D2}"/>
              </a:ext>
            </a:extLst>
          </p:cNvPr>
          <p:cNvSpPr/>
          <p:nvPr/>
        </p:nvSpPr>
        <p:spPr>
          <a:xfrm>
            <a:off x="5085951" y="337654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9EF86428-89D2-4E3D-B340-6A0EDD22A755}"/>
              </a:ext>
            </a:extLst>
          </p:cNvPr>
          <p:cNvSpPr/>
          <p:nvPr/>
        </p:nvSpPr>
        <p:spPr>
          <a:xfrm>
            <a:off x="4932040" y="2276872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xmlns="" id="{5E110B70-1668-4EC7-B532-4A513D679008}"/>
              </a:ext>
            </a:extLst>
          </p:cNvPr>
          <p:cNvSpPr/>
          <p:nvPr/>
        </p:nvSpPr>
        <p:spPr>
          <a:xfrm>
            <a:off x="2719760" y="545210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 smtClean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</a:t>
            </a:r>
            <a:r>
              <a:rPr lang="en-ID" sz="1800" b="0" kern="1200" dirty="0" err="1" smtClean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operationMode</a:t>
            </a:r>
            <a:r>
              <a:rPr lang="en-ID" sz="1800" b="0" kern="1200" dirty="0" smtClean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, sensorStatus)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_modeMenu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&gt;menu()</a:t>
            </a:r>
            <a:endParaRPr lang="en-ID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xmlns="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xmlns="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 smtClean="0"/>
              <a:t>this-</a:t>
            </a:r>
            <a:r>
              <a:rPr lang="en-ID" sz="1800" dirty="0"/>
              <a:t>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xmlns="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xmlns="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xmlns="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 smtClean="0"/>
              <a:t>this-</a:t>
            </a:r>
            <a:r>
              <a:rPr lang="en-ID" sz="1800" dirty="0"/>
              <a:t>&gt;_menuMain(key)</a:t>
            </a:r>
            <a:endParaRPr lang="en-ID" dirty="0"/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xmlns="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xmlns="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xmlns="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xmlns="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xmlns="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_paramIndex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PARAMETER_VALUE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 smtClean="0"/>
              <a:t>this-</a:t>
            </a:r>
            <a:r>
              <a:rPr lang="en-ID" sz="1800" dirty="0"/>
              <a:t>&gt;_menuParameter(key</a:t>
            </a:r>
            <a:r>
              <a:rPr lang="en-ID" sz="1800" dirty="0" smtClean="0"/>
              <a:t>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xmlns="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xmlns="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xmlns="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</a:t>
            </a:r>
            <a:r>
              <a:rPr lang="en-ID" sz="1200" dirty="0" smtClean="0">
                <a:solidFill>
                  <a:schemeClr val="tx1"/>
                </a:solidFill>
              </a:rPr>
              <a:t>sendParameter(idx</a:t>
            </a:r>
            <a:r>
              <a:rPr lang="en-ID" sz="1200" dirty="0">
                <a:solidFill>
                  <a:schemeClr val="tx1"/>
                </a:solidFill>
              </a:rPr>
              <a:t>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</a:t>
            </a:r>
            <a:r>
              <a:rPr lang="en-ID" sz="1200" dirty="0" smtClean="0">
                <a:solidFill>
                  <a:schemeClr val="tx1"/>
                </a:solidFill>
              </a:rPr>
              <a:t>viewParameter(idx</a:t>
            </a:r>
            <a:r>
              <a:rPr lang="en-ID" sz="1200" dirty="0">
                <a:solidFill>
                  <a:schemeClr val="tx1"/>
                </a:solidFill>
              </a:rPr>
              <a:t>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xmlns="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_</a:t>
            </a:r>
            <a:r>
              <a:rPr lang="fr-FR" sz="1200" dirty="0">
                <a:solidFill>
                  <a:schemeClr val="tx1"/>
                </a:solidFill>
              </a:rPr>
              <a:t>modeMenu = MODE_MENU_MAIN;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this-</a:t>
            </a:r>
            <a:r>
              <a:rPr lang="fr-FR" sz="1200" dirty="0">
                <a:solidFill>
                  <a:schemeClr val="tx1"/>
                </a:solidFill>
              </a:rPr>
              <a:t>&gt;_menuIndex = </a:t>
            </a:r>
            <a:r>
              <a:rPr lang="fr-FR" sz="1200" dirty="0" smtClean="0">
                <a:solidFill>
                  <a:schemeClr val="tx1"/>
                </a:solidFill>
              </a:rPr>
              <a:t>0;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</a:t>
            </a:r>
            <a:r>
              <a:rPr lang="fr-FR" sz="1200" dirty="0" smtClean="0">
                <a:solidFill>
                  <a:schemeClr val="tx1"/>
                </a:solidFill>
                <a:hlinkClick r:id="rId5" action="ppaction://hlinksldjump"/>
              </a:rPr>
              <a:t>();</a:t>
            </a:r>
            <a:r>
              <a:rPr lang="en-ID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 smtClean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this-</a:t>
            </a:r>
            <a:r>
              <a:rPr lang="en-US" sz="1200" dirty="0">
                <a:solidFill>
                  <a:schemeClr val="tx1"/>
                </a:solidFill>
              </a:rPr>
              <a:t>&gt;_isParamChanged = true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</a:t>
            </a:r>
            <a:r>
              <a:rPr lang="en-US" sz="1200" dirty="0" smtClean="0">
                <a:solidFill>
                  <a:schemeClr val="tx1"/>
                </a:solidFill>
                <a:hlinkClick r:id="rId4" action="ppaction://hlinksldjump"/>
              </a:rPr>
              <a:t>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82538"/>
            <a:ext cx="2949161" cy="4182942"/>
          </a:xfrm>
          <a:prstGeom prst="bentConnector3">
            <a:avLst>
              <a:gd name="adj1" fmla="val -4702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xmlns="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xmlns="" id="{97628374-BCF7-4610-ABE8-32C8E8E72D3D}"/>
              </a:ext>
            </a:extLst>
          </p:cNvPr>
          <p:cNvSpPr/>
          <p:nvPr/>
        </p:nvSpPr>
        <p:spPr>
          <a:xfrm>
            <a:off x="3491880" y="1190450"/>
            <a:ext cx="3240360" cy="158417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7C8185B-0566-408F-982A-5606EAA43CA2}"/>
              </a:ext>
            </a:extLst>
          </p:cNvPr>
          <p:cNvCxnSpPr>
            <a:stCxn id="38" idx="3"/>
            <a:endCxn id="37" idx="1"/>
          </p:cNvCxnSpPr>
          <p:nvPr/>
        </p:nvCxnSpPr>
        <p:spPr>
          <a:xfrm flipV="1">
            <a:off x="2393385" y="1982538"/>
            <a:ext cx="1098495" cy="87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xmlns="" id="{2C769881-94FD-4E40-9462-FA297C995B44}"/>
              </a:ext>
            </a:extLst>
          </p:cNvPr>
          <p:cNvCxnSpPr>
            <a:stCxn id="37" idx="2"/>
            <a:endCxn id="31" idx="0"/>
          </p:cNvCxnSpPr>
          <p:nvPr/>
        </p:nvCxnSpPr>
        <p:spPr>
          <a:xfrm rot="16200000" flipH="1">
            <a:off x="4802876" y="3083810"/>
            <a:ext cx="1086421" cy="4680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xmlns="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 smtClean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551415"/>
            <a:ext cx="8077200" cy="768295"/>
          </a:xfrm>
        </p:spPr>
        <p:txBody>
          <a:bodyPr/>
          <a:lstStyle/>
          <a:p>
            <a:pPr algn="ctr" rtl="0" eaLnBrk="1" latinLnBrk="0" hangingPunct="1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endParaRPr lang="en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EoN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182083" y="1976543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xmlns="" id="{438861FE-32EA-4ADA-89B2-7C2BD38A1870}"/>
              </a:ext>
            </a:extLst>
          </p:cNvPr>
          <p:cNvSpPr/>
          <p:nvPr/>
        </p:nvSpPr>
        <p:spPr>
          <a:xfrm>
            <a:off x="297887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xmlns="" id="{C25A8701-D911-4120-9094-C8B654B9B8D7}"/>
              </a:ext>
            </a:extLst>
          </p:cNvPr>
          <p:cNvSpPr/>
          <p:nvPr/>
        </p:nvSpPr>
        <p:spPr>
          <a:xfrm>
            <a:off x="331398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3A13BD7C-D8E9-405D-8EF8-5143BE7D072B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rot="5400000">
            <a:off x="4275505" y="2541767"/>
            <a:ext cx="310683" cy="117575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86202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xmlns="" id="{7CF1C237-E4A8-4ED5-A58F-ECD1C5196D24}"/>
              </a:ext>
            </a:extLst>
          </p:cNvPr>
          <p:cNvSpPr/>
          <p:nvPr/>
        </p:nvSpPr>
        <p:spPr>
          <a:xfrm>
            <a:off x="565428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70706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xmlns="" id="{5E416383-85DB-4670-A37C-18739958CDB1}"/>
              </a:ext>
            </a:extLst>
          </p:cNvPr>
          <p:cNvSpPr/>
          <p:nvPr/>
        </p:nvSpPr>
        <p:spPr>
          <a:xfrm>
            <a:off x="536012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xmlns="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504217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92071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416616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31" idx="0"/>
            <a:endCxn id="2" idx="0"/>
          </p:cNvCxnSpPr>
          <p:nvPr/>
        </p:nvCxnSpPr>
        <p:spPr>
          <a:xfrm>
            <a:off x="3182083" y="1556348"/>
            <a:ext cx="1836638" cy="420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xmlns="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ID" dirty="0">
                <a:solidFill>
                  <a:schemeClr val="tx1"/>
                </a:solidFill>
              </a:rPr>
              <a:t>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xmlns="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xmlns="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xmlns="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xmlns="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xmlns="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2304527" y="5942420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7" idx="2"/>
            <a:endCxn id="9" idx="0"/>
          </p:cNvCxnSpPr>
          <p:nvPr/>
        </p:nvCxnSpPr>
        <p:spPr>
          <a:xfrm>
            <a:off x="2761727" y="5265480"/>
            <a:ext cx="0" cy="67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 smtClean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xmlns="" id="{60B6889A-AFEC-4BFE-BA6C-A66524781ADE}"/>
              </a:ext>
            </a:extLst>
          </p:cNvPr>
          <p:cNvSpPr/>
          <p:nvPr/>
        </p:nvSpPr>
        <p:spPr>
          <a:xfrm>
            <a:off x="1259632" y="5118089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208019" y="5912370"/>
            <a:ext cx="400890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fpSys-&gt;execute()</a:t>
            </a:r>
            <a:endParaRPr lang="en-ID" dirty="0"/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xmlns="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3189856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75588" y="3241119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xmlns="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750</Words>
  <Application>Microsoft Office PowerPoint</Application>
  <PresentationFormat>On-screen Show (4:3)</PresentationFormat>
  <Paragraphs>280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Training</vt:lpstr>
      <vt:lpstr>WFPS – Wireless Fire Protection System</vt:lpstr>
      <vt:lpstr>Server - HW</vt:lpstr>
      <vt:lpstr>EoN – Edge of Network</vt:lpstr>
      <vt:lpstr>PowerPoint Presentation</vt:lpstr>
      <vt:lpstr>LocalPanel</vt:lpstr>
      <vt:lpstr>LocalPanel</vt:lpstr>
      <vt:lpstr>_fpSys-&gt;execute()</vt:lpstr>
      <vt:lpstr>_fireSensor-&gt;getStatus()</vt:lpstr>
      <vt:lpstr>_pbAMRT-&gt;getCmd(DEBOUNCING_TIME)</vt:lpstr>
      <vt:lpstr>_pbAMRT-&gt;getCmd(DEBOUNCING_TIME)</vt:lpstr>
      <vt:lpstr>_ledAMR-&gt;status(operationMode)</vt:lpstr>
      <vt:lpstr>_ledAMR-&gt;status(operationMode)</vt:lpstr>
      <vt:lpstr>this-&gt;_logicOperation(operationMode, sensorStatus)</vt:lpstr>
      <vt:lpstr>this-&gt;_logicOperation(operationMode, sensorStatus)</vt:lpstr>
      <vt:lpstr>_locPan-&gt;menu()</vt:lpstr>
      <vt:lpstr>this-&gt;_menuMain(key)</vt:lpstr>
      <vt:lpstr>this-&gt;_menuMain(key)</vt:lpstr>
      <vt:lpstr>this-&gt;_menuParameter(key)</vt:lpstr>
      <vt:lpstr>this-&gt;_menuParameter(key)</vt:lpstr>
      <vt:lpstr>this-&gt;_menuParameter(key)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2021-05-05T22:38:50Z</dcterms:modified>
</cp:coreProperties>
</file>