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1" r:id="rId2"/>
    <p:sldId id="283" r:id="rId3"/>
    <p:sldId id="28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xmlns="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xmlns="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xmlns="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xmlns="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xmlns="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xmlns="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xmlns="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xmlns="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xmlns="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xmlns="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xmlns="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xmlns="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xmlns="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xmlns="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xmlns="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xmlns="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xmlns="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xmlns="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xmlns="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xmlns="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xmlns="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xmlns="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xmlns="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xmlns="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xmlns="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ID" b="1" dirty="0" err="1">
                <a:solidFill>
                  <a:srgbClr val="0000FF"/>
                </a:solidFill>
              </a:rPr>
              <a:t>lFPS</a:t>
            </a:r>
            <a:r>
              <a:rPr lang="en-ID" b="1" dirty="0">
                <a:solidFill>
                  <a:srgbClr val="0000FF"/>
                </a:solidFill>
              </a:rPr>
              <a:t> 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xmlns="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xmlns="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xmlns="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xmlns="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xmlns="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xmlns="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106</Words>
  <Application>Microsoft Office PowerPoint</Application>
  <PresentationFormat>On-screen Show (4:3)</PresentationFormat>
  <Paragraphs>47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Training</vt:lpstr>
      <vt:lpstr>PowerPoint Presentation</vt:lpstr>
      <vt:lpstr>Server - HW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2021-03-10T13:03:14Z</dcterms:modified>
</cp:coreProperties>
</file>