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11" r:id="rId28"/>
    <p:sldId id="312" r:id="rId29"/>
    <p:sldId id="313" r:id="rId30"/>
    <p:sldId id="314" r:id="rId31"/>
    <p:sldId id="31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.xml"/><Relationship Id="rId4" Type="http://schemas.openxmlformats.org/officeDocument/2006/relationships/slide" Target="slide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115616" y="20128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2505" y="20981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2231579" y="1510666"/>
            <a:ext cx="221393" cy="3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 dirty="0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154644" y="58601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43696" y="838503"/>
            <a:ext cx="2429199" cy="5774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rawCmd = NO_KEY;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i = 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3347864" y="2432737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64744" y="2279714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i = I +1;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097753" y="3175015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5320224" y="2751703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2555776" y="389509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671901" y="3424359"/>
            <a:ext cx="425853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42891" y="477574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6" name="Rectangle 65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143696" y="5479271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(rawCmd)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782665" y="4030195"/>
            <a:ext cx="2626619" cy="271532"/>
          </a:xfrm>
          <a:prstGeom prst="bentConnector3">
            <a:avLst>
              <a:gd name="adj1" fmla="val 2553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57" idx="2"/>
            <a:endCxn id="40" idx="1"/>
          </p:cNvCxnSpPr>
          <p:nvPr/>
        </p:nvCxnSpPr>
        <p:spPr>
          <a:xfrm rot="16200000" flipH="1">
            <a:off x="3696867" y="4709957"/>
            <a:ext cx="486834" cy="536769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49A3C4-FD35-4B12-A122-3DA7EC6AA37C}"/>
              </a:ext>
            </a:extLst>
          </p:cNvPr>
          <p:cNvSpPr/>
          <p:nvPr/>
        </p:nvSpPr>
        <p:spPr>
          <a:xfrm>
            <a:off x="2231741" y="1637384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1F79CB-1D8E-41E1-B002-DEC643ED39C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2185567" y="1872134"/>
            <a:ext cx="186861" cy="945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8B4DC1-4B0C-4953-961D-4BA120DE4991}"/>
              </a:ext>
            </a:extLst>
          </p:cNvPr>
          <p:cNvCxnSpPr>
            <a:cxnSpLocks/>
            <a:stCxn id="57" idx="3"/>
            <a:endCxn id="4" idx="6"/>
          </p:cNvCxnSpPr>
          <p:nvPr/>
        </p:nvCxnSpPr>
        <p:spPr>
          <a:xfrm flipH="1" flipV="1">
            <a:off x="2420767" y="1731673"/>
            <a:ext cx="2367257" cy="2583337"/>
          </a:xfrm>
          <a:prstGeom prst="bentConnector3">
            <a:avLst>
              <a:gd name="adj1" fmla="val -1171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7F5EA7-52CB-4C4A-B28A-744D2C16C948}"/>
              </a:ext>
            </a:extLst>
          </p:cNvPr>
          <p:cNvSpPr/>
          <p:nvPr/>
        </p:nvSpPr>
        <p:spPr>
          <a:xfrm>
            <a:off x="4208669" y="5004981"/>
            <a:ext cx="2429199" cy="4335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_prevCmd = rawCmd;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6E90-09CA-44DE-8BB5-991635E59D8B}"/>
              </a:ext>
            </a:extLst>
          </p:cNvPr>
          <p:cNvSpPr txBox="1"/>
          <p:nvPr/>
        </p:nvSpPr>
        <p:spPr>
          <a:xfrm>
            <a:off x="4609031" y="4039111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47" name="Elbow Connector 48">
            <a:extLst>
              <a:ext uri="{FF2B5EF4-FFF2-40B4-BE49-F238E27FC236}">
                <a16:creationId xmlns:a16="http://schemas.microsoft.com/office/drawing/2014/main" id="{2803DDD3-7511-412A-AC76-961982F65C83}"/>
              </a:ext>
            </a:extLst>
          </p:cNvPr>
          <p:cNvCxnSpPr>
            <a:cxnSpLocks/>
            <a:stCxn id="40" idx="2"/>
            <a:endCxn id="66" idx="3"/>
          </p:cNvCxnSpPr>
          <p:nvPr/>
        </p:nvCxnSpPr>
        <p:spPr>
          <a:xfrm rot="5400000">
            <a:off x="3963849" y="4251408"/>
            <a:ext cx="272293" cy="26465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935C9C9D-824A-4B3A-884A-C33241AA2B8B}"/>
              </a:ext>
            </a:extLst>
          </p:cNvPr>
          <p:cNvSpPr/>
          <p:nvPr/>
        </p:nvSpPr>
        <p:spPr>
          <a:xfrm>
            <a:off x="1443895" y="6294336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917A26A4-33AC-417C-8318-928F65B4D378}"/>
              </a:ext>
            </a:extLst>
          </p:cNvPr>
          <p:cNvSpPr/>
          <p:nvPr/>
        </p:nvSpPr>
        <p:spPr>
          <a:xfrm>
            <a:off x="1774540" y="33080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747CF1-37E0-4C8C-9320-64139EC2B7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2192044" y="672250"/>
            <a:ext cx="205949" cy="12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EB7C09-0540-4014-BB10-23D8C2DF67CA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1754678" y="6088805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1259" y="570957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26936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188" y="285495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3113574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2121826" y="2304074"/>
            <a:ext cx="339182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822451" y="602187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1196816" y="1987592"/>
            <a:ext cx="2629190" cy="36688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= getValue();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227951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endParaRPr lang="en-ID" dirty="0"/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6746499" y="6021877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48" idx="3"/>
            <a:endCxn id="24" idx="0"/>
          </p:cNvCxnSpPr>
          <p:nvPr/>
        </p:nvCxnSpPr>
        <p:spPr>
          <a:xfrm>
            <a:off x="5483764" y="3113574"/>
            <a:ext cx="1488565" cy="2908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BA96F-420C-4697-B7E6-D0DFA98E90DA}"/>
              </a:ext>
            </a:extLst>
          </p:cNvPr>
          <p:cNvSpPr/>
          <p:nvPr/>
        </p:nvSpPr>
        <p:spPr>
          <a:xfrm>
            <a:off x="1187624" y="1196752"/>
            <a:ext cx="2291227" cy="4819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NO_KEY;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NO_KEY;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524169D-06E5-4FB9-A9A2-31A02D36E4FC}"/>
              </a:ext>
            </a:extLst>
          </p:cNvPr>
          <p:cNvSpPr/>
          <p:nvPr/>
        </p:nvSpPr>
        <p:spPr>
          <a:xfrm>
            <a:off x="2236076" y="593519"/>
            <a:ext cx="696784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F919D5-9BBB-499B-93D1-52C48BB8027F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rot="5400000">
            <a:off x="2308113" y="920396"/>
            <a:ext cx="301481" cy="251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B3BEF5-B8A0-4F54-8054-41C40164BD20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2267882" y="1744062"/>
            <a:ext cx="308885" cy="178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50155" y="2975074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RIGHT;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384578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402350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4265702"/>
            <a:ext cx="47856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50154" y="412720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UP;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9800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VALUE_DOWN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50653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171591" y="5395530"/>
            <a:ext cx="462608" cy="440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5257030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DOWN;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3681660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5400000">
            <a:off x="1908265" y="4832819"/>
            <a:ext cx="29440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B3E203-B90B-4295-89DE-D2063535D586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1941353" y="5907763"/>
            <a:ext cx="202026" cy="26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BFD130-ADEF-4DC4-909E-546DBFE96AE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83763" y="4265701"/>
            <a:ext cx="1504522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FF218-7844-43D2-A25D-D8EB4BDD5F0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67808" y="5395530"/>
            <a:ext cx="1504520" cy="172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148478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188" y="164607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1904699"/>
            <a:ext cx="486948" cy="661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rot="5400000">
            <a:off x="1979186" y="1293126"/>
            <a:ext cx="283896" cy="99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46" idx="6"/>
          </p:cNvCxnSpPr>
          <p:nvPr/>
        </p:nvCxnSpPr>
        <p:spPr>
          <a:xfrm rot="5400000">
            <a:off x="3593777" y="268906"/>
            <a:ext cx="2486992" cy="43098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74495" y="1772816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263691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281462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3056827"/>
            <a:ext cx="462608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34199" y="291997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07528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_prevKey != keyPad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4160623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3171591" y="4495201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4287947"/>
            <a:ext cx="2593985" cy="41450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2472785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>
          <a:xfrm rot="16200000" flipH="1">
            <a:off x="2179124" y="3353084"/>
            <a:ext cx="190563" cy="437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1964031" y="85669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6766346" y="836123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DA59E-8C78-48FD-93BF-7C8B4237E4C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08104" y="1889484"/>
            <a:ext cx="1508893" cy="2183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F7F95-4565-473B-8F64-C8E754D0F61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67808" y="3056827"/>
            <a:ext cx="1549189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782229-00F4-4B52-81F0-74532917C38F}"/>
              </a:ext>
            </a:extLst>
          </p:cNvPr>
          <p:cNvSpPr/>
          <p:nvPr/>
        </p:nvSpPr>
        <p:spPr>
          <a:xfrm>
            <a:off x="2493344" y="3573016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AA6A3F-DA54-41BA-AE17-C0BFC177DBBF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rot="5400000">
            <a:off x="2164816" y="3652244"/>
            <a:ext cx="313693" cy="532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6D7526-B474-40A3-9367-8819FB365370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 rot="5400000">
            <a:off x="1499005" y="5272744"/>
            <a:ext cx="914091" cy="198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Off-page Connector 74">
            <a:hlinkClick r:id="rId3" action="ppaction://hlinksldjump"/>
            <a:extLst>
              <a:ext uri="{FF2B5EF4-FFF2-40B4-BE49-F238E27FC236}">
                <a16:creationId xmlns:a16="http://schemas.microsoft.com/office/drawing/2014/main" id="{D0A08B5E-B36A-4CC3-ADBE-8F4AE4828958}"/>
              </a:ext>
            </a:extLst>
          </p:cNvPr>
          <p:cNvSpPr/>
          <p:nvPr/>
        </p:nvSpPr>
        <p:spPr>
          <a:xfrm>
            <a:off x="1649820" y="582920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7" name="Flowchart: Off-page Connector 76">
            <a:hlinkClick r:id="rId3" action="ppaction://hlinksldjump"/>
            <a:extLst>
              <a:ext uri="{FF2B5EF4-FFF2-40B4-BE49-F238E27FC236}">
                <a16:creationId xmlns:a16="http://schemas.microsoft.com/office/drawing/2014/main" id="{C75985D6-4590-452C-A35E-780CF021E8FA}"/>
              </a:ext>
            </a:extLst>
          </p:cNvPr>
          <p:cNvSpPr/>
          <p:nvPr/>
        </p:nvSpPr>
        <p:spPr>
          <a:xfrm>
            <a:off x="6565338" y="5849782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9B37DF7-EF3C-4F1E-A000-69507765A34F}"/>
              </a:ext>
            </a:extLst>
          </p:cNvPr>
          <p:cNvCxnSpPr>
            <a:cxnSpLocks/>
            <a:stCxn id="60" idx="3"/>
            <a:endCxn id="77" idx="0"/>
          </p:cNvCxnSpPr>
          <p:nvPr/>
        </p:nvCxnSpPr>
        <p:spPr>
          <a:xfrm>
            <a:off x="6228184" y="4495201"/>
            <a:ext cx="562984" cy="1354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 rot="16200000" flipH="1">
            <a:off x="2494383" y="1614227"/>
            <a:ext cx="571928" cy="1743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37" idx="3"/>
          </p:cNvCxnSpPr>
          <p:nvPr/>
        </p:nvCxnSpPr>
        <p:spPr>
          <a:xfrm rot="5400000">
            <a:off x="3631301" y="1900878"/>
            <a:ext cx="4227309" cy="3251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2486378" y="1071229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7144677" y="1068586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766F1-98FB-4639-82D3-D34A1CAC855C}"/>
              </a:ext>
            </a:extLst>
          </p:cNvPr>
          <p:cNvSpPr/>
          <p:nvPr/>
        </p:nvSpPr>
        <p:spPr>
          <a:xfrm>
            <a:off x="3204662" y="3639348"/>
            <a:ext cx="3491337" cy="7920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keyPad;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7B4C8557-E14E-4D58-8A1B-81B1D62B09B5}"/>
              </a:ext>
            </a:extLst>
          </p:cNvPr>
          <p:cNvSpPr/>
          <p:nvPr/>
        </p:nvSpPr>
        <p:spPr>
          <a:xfrm>
            <a:off x="1205915" y="1987347"/>
            <a:ext cx="3323176" cy="146699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(millis() - this-&gt;_prevMilli) &gt; DEBOUNCE_DELAY)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298F4-C906-4953-B1B5-C2694B939293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>
          <a:xfrm>
            <a:off x="4529091" y="2720847"/>
            <a:ext cx="421240" cy="918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2CB90C58-CBAA-4304-B04C-656B26EE609A}"/>
              </a:ext>
            </a:extLst>
          </p:cNvPr>
          <p:cNvSpPr/>
          <p:nvPr/>
        </p:nvSpPr>
        <p:spPr>
          <a:xfrm>
            <a:off x="2486378" y="540852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</a:t>
            </a:r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32A741-A4FC-4404-84E4-94E2761CE7CC}"/>
              </a:ext>
            </a:extLst>
          </p:cNvPr>
          <p:cNvSpPr/>
          <p:nvPr/>
        </p:nvSpPr>
        <p:spPr>
          <a:xfrm>
            <a:off x="2786577" y="622359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FB71D0-5996-4DE5-A03D-6A4626AE944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3097360" y="6018061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D4C21C-87C6-44D5-96FE-D47466C478A2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rot="5400000">
            <a:off x="3638066" y="4096261"/>
            <a:ext cx="977091" cy="1647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7C6571-F4CF-42D9-BA9F-6A65DA20FF3C}"/>
              </a:ext>
            </a:extLst>
          </p:cNvPr>
          <p:cNvSpPr txBox="1"/>
          <p:nvPr/>
        </p:nvSpPr>
        <p:spPr>
          <a:xfrm>
            <a:off x="4614267" y="240664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725E87-38AF-4B56-A562-323B94EED21F}"/>
              </a:ext>
            </a:extLst>
          </p:cNvPr>
          <p:cNvCxnSpPr>
            <a:cxnSpLocks/>
            <a:stCxn id="65" idx="2"/>
            <a:endCxn id="37" idx="1"/>
          </p:cNvCxnSpPr>
          <p:nvPr/>
        </p:nvCxnSpPr>
        <p:spPr>
          <a:xfrm rot="5400000">
            <a:off x="1584072" y="4356653"/>
            <a:ext cx="2185739" cy="381125"/>
          </a:xfrm>
          <a:prstGeom prst="bentConnector4">
            <a:avLst>
              <a:gd name="adj1" fmla="val 44703"/>
              <a:gd name="adj2" fmla="val 15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9E0EE-4C55-415D-AEC7-3346AD8C0FFB}"/>
              </a:ext>
            </a:extLst>
          </p:cNvPr>
          <p:cNvSpPr txBox="1"/>
          <p:nvPr/>
        </p:nvSpPr>
        <p:spPr>
          <a:xfrm>
            <a:off x="2607495" y="3641130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618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55576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Serial1.available()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5993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999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1462119"/>
            <a:ext cx="376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StaticJsonDocument&lt;192&gt; paramJson;</a:t>
            </a:r>
          </a:p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 = deserializeJson(paramJson, Serial1);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commSer.cpp</a:t>
            </a:r>
            <a:endParaRPr lang="en-US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1698587" y="1259521"/>
            <a:ext cx="243124" cy="245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45" idx="2"/>
            <a:endCxn id="91" idx="0"/>
          </p:cNvCxnSpPr>
          <p:nvPr/>
        </p:nvCxnSpPr>
        <p:spPr>
          <a:xfrm rot="5400000">
            <a:off x="2436308" y="3274873"/>
            <a:ext cx="1006986" cy="1006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91" idx="2"/>
          </p:cNvCxnSpPr>
          <p:nvPr/>
        </p:nvCxnSpPr>
        <p:spPr>
          <a:xfrm rot="16200000" flipH="1">
            <a:off x="1055587" y="3197749"/>
            <a:ext cx="2004976" cy="4512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91" idx="4"/>
            <a:endCxn id="102" idx="0"/>
          </p:cNvCxnSpPr>
          <p:nvPr/>
        </p:nvCxnSpPr>
        <p:spPr>
          <a:xfrm rot="5400000">
            <a:off x="1371086" y="4799999"/>
            <a:ext cx="1295353" cy="83544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endParaRPr lang="en-ID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C8F404A-3F6E-4D69-97D8-356B6217A8D6}"/>
              </a:ext>
            </a:extLst>
          </p:cNvPr>
          <p:cNvSpPr/>
          <p:nvPr/>
        </p:nvSpPr>
        <p:spPr>
          <a:xfrm>
            <a:off x="1350650" y="848507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909321" y="1692952"/>
            <a:ext cx="798583" cy="2141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0DAD147-DAD2-4EF1-807E-F66287165F48}"/>
              </a:ext>
            </a:extLst>
          </p:cNvPr>
          <p:cNvSpPr/>
          <p:nvPr/>
        </p:nvSpPr>
        <p:spPr>
          <a:xfrm>
            <a:off x="2555776" y="2564904"/>
            <a:ext cx="1774679" cy="7097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 = OK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4195934" y="1170966"/>
            <a:ext cx="641120" cy="2146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9C9332-D6D3-4BB5-B032-3FB87CFF1E29}"/>
              </a:ext>
            </a:extLst>
          </p:cNvPr>
          <p:cNvSpPr txBox="1"/>
          <p:nvPr/>
        </p:nvSpPr>
        <p:spPr>
          <a:xfrm>
            <a:off x="4572000" y="3193082"/>
            <a:ext cx="3142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 = paramJson.as&lt;JsonObject&gt;();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E9EC334-EED0-45C1-A24E-DEC96811E2F9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330455" y="2919800"/>
            <a:ext cx="241545" cy="4117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B5FEA7AC-4786-4074-9538-27A13E46317D}"/>
              </a:ext>
            </a:extLst>
          </p:cNvPr>
          <p:cNvSpPr/>
          <p:nvPr/>
        </p:nvSpPr>
        <p:spPr>
          <a:xfrm>
            <a:off x="4061595" y="4221088"/>
            <a:ext cx="2127271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(obj["id"] = _accessParameter-&gt;getId()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5373FBA-A3A7-49C6-931F-392F1F582BFB}"/>
              </a:ext>
            </a:extLst>
          </p:cNvPr>
          <p:cNvCxnSpPr>
            <a:cxnSpLocks/>
            <a:stCxn id="55" idx="2"/>
            <a:endCxn id="70" idx="0"/>
          </p:cNvCxnSpPr>
          <p:nvPr/>
        </p:nvCxnSpPr>
        <p:spPr>
          <a:xfrm rot="5400000">
            <a:off x="5258820" y="3336492"/>
            <a:ext cx="751007" cy="10181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EB2B3B-7A5B-4C36-85BE-727CE470FF00}"/>
              </a:ext>
            </a:extLst>
          </p:cNvPr>
          <p:cNvSpPr/>
          <p:nvPr/>
        </p:nvSpPr>
        <p:spPr>
          <a:xfrm>
            <a:off x="2283702" y="4281681"/>
            <a:ext cx="305568" cy="288366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Flowchart: Off-page Connector 101">
            <a:hlinkClick r:id="rId2" action="ppaction://hlinksldjump"/>
            <a:extLst>
              <a:ext uri="{FF2B5EF4-FFF2-40B4-BE49-F238E27FC236}">
                <a16:creationId xmlns:a16="http://schemas.microsoft.com/office/drawing/2014/main" id="{06094E5D-5791-4F62-887A-CB19898FC9BC}"/>
              </a:ext>
            </a:extLst>
          </p:cNvPr>
          <p:cNvSpPr/>
          <p:nvPr/>
        </p:nvSpPr>
        <p:spPr>
          <a:xfrm>
            <a:off x="1394224" y="5865400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3" name="Flowchart: Off-page Connector 102">
            <a:hlinkClick r:id="rId2" action="ppaction://hlinksldjump"/>
            <a:extLst>
              <a:ext uri="{FF2B5EF4-FFF2-40B4-BE49-F238E27FC236}">
                <a16:creationId xmlns:a16="http://schemas.microsoft.com/office/drawing/2014/main" id="{14044780-63C2-4964-B7D8-2D105E55F3E1}"/>
              </a:ext>
            </a:extLst>
          </p:cNvPr>
          <p:cNvSpPr/>
          <p:nvPr/>
        </p:nvSpPr>
        <p:spPr>
          <a:xfrm>
            <a:off x="7596336" y="5831804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D3D81A-4E76-464D-AD9A-6C31E1D104F0}"/>
              </a:ext>
            </a:extLst>
          </p:cNvPr>
          <p:cNvCxnSpPr>
            <a:cxnSpLocks/>
            <a:stCxn id="70" idx="3"/>
            <a:endCxn id="103" idx="0"/>
          </p:cNvCxnSpPr>
          <p:nvPr/>
        </p:nvCxnSpPr>
        <p:spPr>
          <a:xfrm>
            <a:off x="6188866" y="4734841"/>
            <a:ext cx="1633300" cy="10969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F3BD2-151C-4BB5-A7F0-5AA1F81AF7AF}"/>
              </a:ext>
            </a:extLst>
          </p:cNvPr>
          <p:cNvSpPr txBox="1"/>
          <p:nvPr/>
        </p:nvSpPr>
        <p:spPr>
          <a:xfrm>
            <a:off x="6267674" y="44980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CCD5F2-4617-47C3-A0D8-5863F15E507D}"/>
              </a:ext>
            </a:extLst>
          </p:cNvPr>
          <p:cNvSpPr txBox="1"/>
          <p:nvPr/>
        </p:nvSpPr>
        <p:spPr>
          <a:xfrm>
            <a:off x="3774598" y="44149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ID" sz="1200" dirty="0"/>
              <a:t>o</a:t>
            </a:r>
            <a:endParaRPr lang="en-US" sz="1200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5290063-550A-40BA-8B14-2D92D39B3BCC}"/>
              </a:ext>
            </a:extLst>
          </p:cNvPr>
          <p:cNvCxnSpPr>
            <a:cxnSpLocks/>
            <a:stCxn id="70" idx="1"/>
            <a:endCxn id="91" idx="6"/>
          </p:cNvCxnSpPr>
          <p:nvPr/>
        </p:nvCxnSpPr>
        <p:spPr>
          <a:xfrm rot="10800000">
            <a:off x="2589271" y="4425865"/>
            <a:ext cx="1472325" cy="3089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611560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commSer.cpp</a:t>
            </a:r>
            <a:endParaRPr lang="en-US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6200000" flipH="1">
            <a:off x="1503848" y="1208797"/>
            <a:ext cx="349365" cy="198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1444874" y="2664447"/>
            <a:ext cx="576064" cy="889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-cont.</a:t>
            </a:r>
            <a:endParaRPr lang="en-ID" sz="1200" i="1" dirty="0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6372200" y="6185035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2765305" y="1607877"/>
            <a:ext cx="726575" cy="2992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5352597" y="2880134"/>
            <a:ext cx="5141017" cy="1468785"/>
          </a:xfrm>
          <a:prstGeom prst="bentConnector3">
            <a:avLst>
              <a:gd name="adj1" fmla="val 790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Off-page Connector 23">
            <a:hlinkClick r:id="rId3" action="ppaction://hlinksldjump"/>
            <a:extLst>
              <a:ext uri="{FF2B5EF4-FFF2-40B4-BE49-F238E27FC236}">
                <a16:creationId xmlns:a16="http://schemas.microsoft.com/office/drawing/2014/main" id="{AC666BAF-C77A-4D40-ACDD-B1DF98F37056}"/>
              </a:ext>
            </a:extLst>
          </p:cNvPr>
          <p:cNvSpPr/>
          <p:nvPr/>
        </p:nvSpPr>
        <p:spPr>
          <a:xfrm>
            <a:off x="8450684" y="69982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Flowchart: Off-page Connector 24">
            <a:hlinkClick r:id="rId3" action="ppaction://hlinksldjump"/>
            <a:extLst>
              <a:ext uri="{FF2B5EF4-FFF2-40B4-BE49-F238E27FC236}">
                <a16:creationId xmlns:a16="http://schemas.microsoft.com/office/drawing/2014/main" id="{9334F807-032A-4F4E-A033-6C6FF1158E99}"/>
              </a:ext>
            </a:extLst>
          </p:cNvPr>
          <p:cNvSpPr/>
          <p:nvPr/>
        </p:nvSpPr>
        <p:spPr>
          <a:xfrm>
            <a:off x="1442797" y="699828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28A</a:t>
            </a: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664CDB3A-7D34-425D-82DD-E8AC881173B5}"/>
              </a:ext>
            </a:extLst>
          </p:cNvPr>
          <p:cNvSpPr/>
          <p:nvPr/>
        </p:nvSpPr>
        <p:spPr>
          <a:xfrm>
            <a:off x="3491880" y="1358533"/>
            <a:ext cx="4829820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_accessParameter-&gt;setParamJson(obj);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REMOTE_PARAMETER_EXCEPTION;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F7363ACD-537E-40E2-AAD4-1B0062FB5EE6}"/>
              </a:ext>
            </a:extLst>
          </p:cNvPr>
          <p:cNvSpPr/>
          <p:nvPr/>
        </p:nvSpPr>
        <p:spPr>
          <a:xfrm>
            <a:off x="731650" y="2996952"/>
            <a:ext cx="2091457" cy="11758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DATA_OPERATION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FFE3E7CE-036D-4182-AFA0-2B406EF6424A}"/>
              </a:ext>
            </a:extLst>
          </p:cNvPr>
          <p:cNvSpPr/>
          <p:nvPr/>
        </p:nvSpPr>
        <p:spPr>
          <a:xfrm>
            <a:off x="3340957" y="3153007"/>
            <a:ext cx="499343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_accessParameter-&gt;setOperationJson(obj);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REMOTE_OPERATION_EXCEPTION;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0D7DE4-D706-4F99-9E88-1904A86C3008}"/>
              </a:ext>
            </a:extLst>
          </p:cNvPr>
          <p:cNvSpPr txBox="1"/>
          <p:nvPr/>
        </p:nvSpPr>
        <p:spPr>
          <a:xfrm>
            <a:off x="2699792" y="331746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5AE87C-4F03-4785-B743-B5E81F8E209E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2823107" y="3402351"/>
            <a:ext cx="517850" cy="182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27EF8C9-1F7F-4DE7-A1EF-1E61AEC8728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321700" y="1607877"/>
            <a:ext cx="335796" cy="1025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E873F0-9A99-4601-BD95-B0B54086407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334393" y="3402351"/>
            <a:ext cx="303928" cy="919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833BC2E-B088-455E-B5D6-D49B414BC2B4}"/>
              </a:ext>
            </a:extLst>
          </p:cNvPr>
          <p:cNvSpPr/>
          <p:nvPr/>
        </p:nvSpPr>
        <p:spPr>
          <a:xfrm>
            <a:off x="864900" y="4625429"/>
            <a:ext cx="4859228" cy="57976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Serial.print("deserializeJson() returned ");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Serial.println(err.c_str());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AE8287E-913F-4CF5-9061-9C988D052888}"/>
              </a:ext>
            </a:extLst>
          </p:cNvPr>
          <p:cNvCxnSpPr>
            <a:cxnSpLocks/>
            <a:stCxn id="34" idx="2"/>
            <a:endCxn id="69" idx="1"/>
          </p:cNvCxnSpPr>
          <p:nvPr/>
        </p:nvCxnSpPr>
        <p:spPr>
          <a:xfrm rot="16200000" flipH="1">
            <a:off x="2345857" y="3604300"/>
            <a:ext cx="452651" cy="15896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BD34BA-145F-4202-ACCC-41F7D4A68D55}"/>
              </a:ext>
            </a:extLst>
          </p:cNvPr>
          <p:cNvSpPr txBox="1"/>
          <p:nvPr/>
        </p:nvSpPr>
        <p:spPr>
          <a:xfrm>
            <a:off x="1332458" y="5813976"/>
            <a:ext cx="1754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Serial1.read();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86E41B-AC17-489B-B1A2-268A4EA0D1F0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 rot="5400000">
            <a:off x="2447638" y="4967099"/>
            <a:ext cx="608783" cy="10849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CD05151-30D7-4405-96DD-C4D4258F5B0C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>
          <a:xfrm>
            <a:off x="3086630" y="5952476"/>
            <a:ext cx="3285570" cy="4249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commSer.execute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5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5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5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1734</Words>
  <Application>Microsoft Office PowerPoint</Application>
  <PresentationFormat>On-screen Show (4:3)</PresentationFormat>
  <Paragraphs>442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  <vt:lpstr>KeyPad::getCode();</vt:lpstr>
      <vt:lpstr>KeyPad::getCode();-cont.</vt:lpstr>
      <vt:lpstr>KeyPad::getCode();-cont.</vt:lpstr>
      <vt:lpstr>_commSer-&gt;execute()</vt:lpstr>
      <vt:lpstr>_commSer-&gt;execute()-cont.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2021-05-07T06:21:04Z</dcterms:modified>
</cp:coreProperties>
</file>