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1" r:id="rId2"/>
    <p:sldId id="283" r:id="rId3"/>
    <p:sldId id="285" r:id="rId4"/>
    <p:sldId id="287" r:id="rId5"/>
    <p:sldId id="296" r:id="rId6"/>
    <p:sldId id="292" r:id="rId7"/>
    <p:sldId id="291" r:id="rId8"/>
    <p:sldId id="288" r:id="rId9"/>
    <p:sldId id="289" r:id="rId10"/>
    <p:sldId id="293" r:id="rId11"/>
    <p:sldId id="300" r:id="rId12"/>
    <p:sldId id="295" r:id="rId13"/>
    <p:sldId id="294" r:id="rId14"/>
    <p:sldId id="297" r:id="rId15"/>
    <p:sldId id="298" r:id="rId16"/>
    <p:sldId id="299" r:id="rId17"/>
    <p:sldId id="301" r:id="rId18"/>
    <p:sldId id="302" r:id="rId19"/>
    <p:sldId id="303" r:id="rId20"/>
    <p:sldId id="304" r:id="rId21"/>
    <p:sldId id="305" r:id="rId22"/>
    <p:sldId id="30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4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4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9.xml"/><Relationship Id="rId5" Type="http://schemas.openxmlformats.org/officeDocument/2006/relationships/slide" Target="slide14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2.xml"/><Relationship Id="rId5" Type="http://schemas.openxmlformats.org/officeDocument/2006/relationships/slide" Target="slide14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4.xml"/><Relationship Id="rId4" Type="http://schemas.openxmlformats.org/officeDocument/2006/relationships/slide" Target="slide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4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70223" y="3691445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1659" y="37767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46487" y="4109557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70223" y="5003623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46486" y="5423538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58355" y="4531275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41433" y="5090763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41433" y="3776782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39751" y="243804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71999" y="2856515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24627" y="2523740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55875" y="3277871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49063" y="1495513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55875" y="1862947"/>
            <a:ext cx="1" cy="5750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2987113" y="3387435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79596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655860" y="3371076"/>
            <a:ext cx="36089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39725" y="3818994"/>
            <a:ext cx="392238" cy="33623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978283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392544" y="31105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9433" y="319585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624792" y="353043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388600" y="425768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620848" y="4677597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3504724" y="3950351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504724" y="5097512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3341788" y="1268760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2388600" y="201084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4620848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3504724" y="2850676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3504724" y="1605314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5035473" y="4523708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5085951" y="337654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4932040" y="2276872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2719760" y="5452107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 dirty="0"/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r>
              <a:rPr lang="en-ID" sz="1200" b="1" i="1" dirty="0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 dirty="0"/>
              <a:t> -cont.</a:t>
            </a:r>
            <a:endParaRPr lang="en-US" sz="1300" b="1" i="1" dirty="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_accessParameter-&gt;isChangeAble(this-&gt;_paramIndex)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this-&gt;_menuChangeParameter(key)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478743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386067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 dirty="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3182083" y="1976543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97887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331398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75505" y="2541767"/>
            <a:ext cx="310683" cy="117575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86202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65428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70706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36012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504217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4" action="ppaction://hlinksldjump"/>
          </p:cNvPr>
          <p:cNvSpPr/>
          <p:nvPr/>
        </p:nvSpPr>
        <p:spPr>
          <a:xfrm>
            <a:off x="392071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416616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31" idx="0"/>
            <a:endCxn id="2" idx="0"/>
          </p:cNvCxnSpPr>
          <p:nvPr/>
        </p:nvCxnSpPr>
        <p:spPr>
          <a:xfrm>
            <a:off x="3182083" y="1556348"/>
            <a:ext cx="1836638" cy="4201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 dirty="0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ID" sz="1200" dirty="0">
                <a:solidFill>
                  <a:schemeClr val="tx1"/>
                </a:solidFill>
              </a:rPr>
              <a:t>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2304527" y="5942420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7" idx="2"/>
            <a:endCxn id="9" idx="0"/>
          </p:cNvCxnSpPr>
          <p:nvPr/>
        </p:nvCxnSpPr>
        <p:spPr>
          <a:xfrm>
            <a:off x="2761727" y="5265480"/>
            <a:ext cx="0" cy="67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118089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_ledAMR-&gt;status(operationMode)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439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208019" y="5912370"/>
            <a:ext cx="400890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 dirty="0"/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Val &gt; Setting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statusAi  = HIGH_ALARM</a:t>
            </a:r>
            <a:endParaRPr lang="en-US" sz="1200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return (statusAi)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statusAi = NO_ALARM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1316</Words>
  <Application>Microsoft Office PowerPoint</Application>
  <PresentationFormat>On-screen Show (4:3)</PresentationFormat>
  <Paragraphs>306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 c/w Local Panel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2021-05-06T00:38:21Z</dcterms:modified>
</cp:coreProperties>
</file>