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1" r:id="rId2"/>
    <p:sldId id="283" r:id="rId3"/>
    <p:sldId id="285" r:id="rId4"/>
    <p:sldId id="286" r:id="rId5"/>
    <p:sldId id="287" r:id="rId6"/>
    <p:sldId id="292" r:id="rId7"/>
    <p:sldId id="291" r:id="rId8"/>
    <p:sldId id="288" r:id="rId9"/>
    <p:sldId id="2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76" d="100"/>
          <a:sy n="76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ID" b="1" dirty="0">
                <a:solidFill>
                  <a:srgbClr val="0000FF"/>
                </a:solidFill>
              </a:rPr>
              <a:t>FPS 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Mega</a:t>
            </a:r>
          </a:p>
          <a:p>
            <a:pPr algn="ctr"/>
            <a:r>
              <a:rPr lang="en-ID" sz="1200" b="1" dirty="0" err="1">
                <a:solidFill>
                  <a:srgbClr val="0000FF"/>
                </a:solidFill>
              </a:rPr>
              <a:t>Lcd</a:t>
            </a:r>
            <a:r>
              <a:rPr lang="en-ID" sz="1200" b="1" dirty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  <a:p>
            <a:pPr algn="ctr"/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Mega</a:t>
            </a:r>
          </a:p>
          <a:p>
            <a:pPr algn="ctr"/>
            <a:r>
              <a:rPr lang="en-ID" sz="1200" b="1" dirty="0" err="1">
                <a:solidFill>
                  <a:srgbClr val="0000FF"/>
                </a:solidFill>
              </a:rPr>
              <a:t>Lcd</a:t>
            </a:r>
            <a:r>
              <a:rPr lang="en-ID" sz="1200" b="1" dirty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43243" y="282601"/>
            <a:ext cx="2200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LocalPanel</a:t>
            </a:r>
          </a:p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2207036" y="99451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locPan.menu();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fpSys.execute();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1475656" y="2348880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3179576" y="3434663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342940" y="4509120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3203848" y="544522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stCxn id="2" idx="2"/>
            <a:endCxn id="24" idx="0"/>
          </p:cNvCxnSpPr>
          <p:nvPr/>
        </p:nvCxnSpPr>
        <p:spPr>
          <a:xfrm rot="5400000">
            <a:off x="3013408" y="1318614"/>
            <a:ext cx="356610" cy="170392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95738" y="2649457"/>
            <a:ext cx="191949" cy="1703920"/>
          </a:xfrm>
          <a:prstGeom prst="bentConnector5">
            <a:avLst>
              <a:gd name="adj1" fmla="val -119094"/>
              <a:gd name="adj2" fmla="val 46364"/>
              <a:gd name="adj3" fmla="val 19262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905C1D1-BEB4-496B-BB1A-E2406A599B34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 flipH="1">
            <a:off x="3023716" y="3692440"/>
            <a:ext cx="203275" cy="1836636"/>
          </a:xfrm>
          <a:prstGeom prst="bentConnector5">
            <a:avLst>
              <a:gd name="adj1" fmla="val -74973"/>
              <a:gd name="adj2" fmla="val 50000"/>
              <a:gd name="adj3" fmla="val 21245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 flipH="1" flipV="1">
            <a:off x="2966676" y="4685584"/>
            <a:ext cx="341628" cy="1860908"/>
          </a:xfrm>
          <a:prstGeom prst="bentConnector5">
            <a:avLst>
              <a:gd name="adj1" fmla="val -48327"/>
              <a:gd name="adj2" fmla="val 50000"/>
              <a:gd name="adj3" fmla="val 14089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4644008" y="2174148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3203848" y="2403314"/>
            <a:ext cx="1440160" cy="58443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128450" y="3069716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907768" y="3405442"/>
            <a:ext cx="220682" cy="66808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5144102" y="4601962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3071132" y="4852073"/>
            <a:ext cx="2072970" cy="295913"/>
          </a:xfrm>
          <a:prstGeom prst="bentConnector3">
            <a:avLst>
              <a:gd name="adj1" fmla="val 769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5292079" y="5631960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4932040" y="6042648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71259" y="216933"/>
            <a:ext cx="2874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_fpSys-&gt;execute()</a:t>
            </a:r>
          </a:p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_fireSensor-&gt;getStatus()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_pbAMRT-&gt;getCmd(DEBOUNCING_TIME)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37321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_ledAMR-&gt;status(operationMode)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47621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264112" y="3536682"/>
            <a:ext cx="1483537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2987549" y="3570047"/>
            <a:ext cx="796677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933415"/>
            <a:ext cx="5060" cy="439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879812" y="2551485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2"/>
            <a:endCxn id="5" idx="0"/>
          </p:cNvCxnSpPr>
          <p:nvPr/>
        </p:nvCxnSpPr>
        <p:spPr>
          <a:xfrm>
            <a:off x="3779912" y="1844824"/>
            <a:ext cx="0" cy="706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680012" y="3163553"/>
            <a:ext cx="8280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779912" y="3775621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0478" y="275874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38517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2840387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statusAi  = HIGH_ALARM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7033" y="332656"/>
            <a:ext cx="349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Flowchart _fireSensor-&gt;getStatus()</a:t>
            </a:r>
            <a:endParaRPr lang="en-US" b="1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619672" y="836712"/>
            <a:ext cx="4320480" cy="100811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  <a:p>
            <a:pPr algn="ctr"/>
            <a:r>
              <a:rPr lang="en-ID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statusAi = NO_ALARM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45291" y="5517232"/>
            <a:ext cx="1656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return (statusAi)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773383" y="4852866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03580" y="2891650"/>
            <a:ext cx="1137548" cy="232768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22877" y="6163563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File : src\ioDevices\analogInput.cpp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3551312" y="4395666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9223" y="188639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2" idx="2"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45557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No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4855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06" idx="0"/>
          </p:cNvCxnSpPr>
          <p:nvPr/>
        </p:nvCxnSpPr>
        <p:spPr>
          <a:xfrm>
            <a:off x="4882442" y="2240288"/>
            <a:ext cx="3670956" cy="388843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69" idx="2"/>
            <a:endCxn id="106" idx="1"/>
          </p:cNvCxnSpPr>
          <p:nvPr/>
        </p:nvCxnSpPr>
        <p:spPr>
          <a:xfrm rot="16200000" flipH="1">
            <a:off x="5064995" y="3252965"/>
            <a:ext cx="1408252" cy="49559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/>
          <p:cNvSpPr/>
          <p:nvPr/>
        </p:nvSpPr>
        <p:spPr>
          <a:xfrm>
            <a:off x="8247074" y="6128720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/>
          <p:cNvSpPr/>
          <p:nvPr/>
        </p:nvSpPr>
        <p:spPr>
          <a:xfrm>
            <a:off x="1182910" y="6056712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2" name="Flowchart: Predefined Process 111"/>
          <p:cNvSpPr/>
          <p:nvPr/>
        </p:nvSpPr>
        <p:spPr>
          <a:xfrm>
            <a:off x="179512" y="654503"/>
            <a:ext cx="3532814" cy="83028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getData digital with debouncing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8640"/>
            <a:ext cx="506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Flowchart </a:t>
            </a:r>
            <a:r>
              <a:rPr lang="en-US" dirty="0"/>
              <a:t>_pbAMRT-&gt;getCmd(DEBOUNCING_TIME)</a:t>
            </a:r>
          </a:p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/>
          <p:cNvSpPr/>
          <p:nvPr/>
        </p:nvSpPr>
        <p:spPr>
          <a:xfrm>
            <a:off x="1460670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5" idx="0"/>
          </p:cNvCxnSpPr>
          <p:nvPr/>
        </p:nvCxnSpPr>
        <p:spPr>
          <a:xfrm flipH="1">
            <a:off x="1758716" y="1717495"/>
            <a:ext cx="8278" cy="282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sp>
        <p:nvSpPr>
          <p:cNvPr id="31" name="Flowchart: Off-page Connector 30"/>
          <p:cNvSpPr/>
          <p:nvPr/>
        </p:nvSpPr>
        <p:spPr>
          <a:xfrm>
            <a:off x="8007362" y="1104847"/>
            <a:ext cx="612648" cy="612648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2"/>
          </p:cNvCxnSpPr>
          <p:nvPr/>
        </p:nvCxnSpPr>
        <p:spPr>
          <a:xfrm rot="5400000">
            <a:off x="6030439" y="3694418"/>
            <a:ext cx="4260170" cy="3063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9687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dirty="0"/>
              <a:t>Y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523</Words>
  <Application>Microsoft Office PowerPoint</Application>
  <PresentationFormat>On-screen Show (4:3)</PresentationFormat>
  <Paragraphs>141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Georgia</vt:lpstr>
      <vt:lpstr>Training</vt:lpstr>
      <vt:lpstr>PowerPoint Presentation</vt:lpstr>
      <vt:lpstr>Server - HW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2021-05-03T00:52:56Z</dcterms:modified>
</cp:coreProperties>
</file>