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1" r:id="rId2"/>
    <p:sldId id="283" r:id="rId3"/>
    <p:sldId id="28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006600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76" d="100"/>
          <a:sy n="76" d="100"/>
        </p:scale>
        <p:origin x="15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2D45A11-6260-4139-BB40-7DC90A89D071}"/>
              </a:ext>
            </a:extLst>
          </p:cNvPr>
          <p:cNvGrpSpPr/>
          <p:nvPr/>
        </p:nvGrpSpPr>
        <p:grpSpPr>
          <a:xfrm>
            <a:off x="3454628" y="2532942"/>
            <a:ext cx="2125484" cy="4082303"/>
            <a:chOff x="3454628" y="2532942"/>
            <a:chExt cx="2125484" cy="4082303"/>
          </a:xfrm>
        </p:grpSpPr>
        <p:pic>
          <p:nvPicPr>
            <p:cNvPr id="96" name="Picture 95" descr="Free Icon | Wifi">
              <a:extLst>
                <a:ext uri="{FF2B5EF4-FFF2-40B4-BE49-F238E27FC236}">
                  <a16:creationId xmlns:a16="http://schemas.microsoft.com/office/drawing/2014/main" id="{331FC1AA-CB08-45A4-9369-2997329D73F4}"/>
                </a:ext>
              </a:extLst>
            </p:cNvPr>
            <p:cNvPicPr/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892" y="2532942"/>
              <a:ext cx="380680" cy="412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4CA772F-A72C-4314-A82A-E884D10E777D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716633" y="2823687"/>
              <a:ext cx="568745" cy="736781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E085E1D-93F9-4E72-B98F-FB8F7028960D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454628" y="5661248"/>
              <a:ext cx="497031" cy="499878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2A6712-05AC-4A63-87F7-14430CE8A993}"/>
                </a:ext>
              </a:extLst>
            </p:cNvPr>
            <p:cNvSpPr txBox="1"/>
            <p:nvPr/>
          </p:nvSpPr>
          <p:spPr>
            <a:xfrm>
              <a:off x="4184112" y="2948568"/>
              <a:ext cx="568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E</a:t>
              </a:r>
              <a:r>
                <a:rPr lang="en-ID" b="1" dirty="0" err="1">
                  <a:solidFill>
                    <a:srgbClr val="0000FF"/>
                  </a:solidFill>
                </a:rPr>
                <a:t>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8153525A-3E72-45A9-A3EA-740D322E3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84310" y="4158785"/>
              <a:ext cx="1930830" cy="765896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FF2AF45-1BBB-4306-ABAF-8689BC85C815}"/>
                </a:ext>
              </a:extLst>
            </p:cNvPr>
            <p:cNvSpPr txBox="1"/>
            <p:nvPr/>
          </p:nvSpPr>
          <p:spPr>
            <a:xfrm>
              <a:off x="3573555" y="6245913"/>
              <a:ext cx="1752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Sensor/Actuator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865F506-39E6-412E-A252-A31428B8E040}"/>
                </a:ext>
              </a:extLst>
            </p:cNvPr>
            <p:cNvCxnSpPr>
              <a:cxnSpLocks/>
            </p:cNvCxnSpPr>
            <p:nvPr/>
          </p:nvCxnSpPr>
          <p:spPr>
            <a:xfrm>
              <a:off x="3454628" y="5303216"/>
              <a:ext cx="2078178" cy="0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8B958EE-5EE0-4808-BB5D-8AF84300BF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266" y="5303216"/>
              <a:ext cx="0" cy="432048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01FA5EF-0179-41F2-B22D-FCC175001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048" y="5303216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F569078-F334-430B-8950-9BEB338AB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5" y="5303216"/>
              <a:ext cx="1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894B322-EF50-40E0-8415-FD1EB8F34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3144" y="5301208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9064D73-DA84-45E4-878F-355289241361}"/>
                </a:ext>
              </a:extLst>
            </p:cNvPr>
            <p:cNvSpPr txBox="1"/>
            <p:nvPr/>
          </p:nvSpPr>
          <p:spPr>
            <a:xfrm>
              <a:off x="3556318" y="5087192"/>
              <a:ext cx="820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Hard Wire</a:t>
              </a:r>
            </a:p>
          </p:txBody>
        </p:sp>
        <p:sp>
          <p:nvSpPr>
            <p:cNvPr id="115" name="Arrow: Down 114">
              <a:extLst>
                <a:ext uri="{FF2B5EF4-FFF2-40B4-BE49-F238E27FC236}">
                  <a16:creationId xmlns:a16="http://schemas.microsoft.com/office/drawing/2014/main" id="{8CFCE75F-7AA7-4BF3-B044-4770D3A70008}"/>
                </a:ext>
              </a:extLst>
            </p:cNvPr>
            <p:cNvSpPr/>
            <p:nvPr/>
          </p:nvSpPr>
          <p:spPr>
            <a:xfrm rot="10800000">
              <a:off x="4376411" y="4924679"/>
              <a:ext cx="432391" cy="325021"/>
            </a:xfrm>
            <a:prstGeom prst="downArrow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E0EBC89-8ED8-4F07-B552-FDDF03B2E41D}"/>
                </a:ext>
              </a:extLst>
            </p:cNvPr>
            <p:cNvCxnSpPr>
              <a:cxnSpLocks/>
              <a:stCxn id="100" idx="0"/>
              <a:endCxn id="97" idx="2"/>
            </p:cNvCxnSpPr>
            <p:nvPr/>
          </p:nvCxnSpPr>
          <p:spPr>
            <a:xfrm flipH="1" flipV="1">
              <a:off x="4001006" y="3560468"/>
              <a:ext cx="448719" cy="598317"/>
            </a:xfrm>
            <a:prstGeom prst="straightConnector1">
              <a:avLst/>
            </a:prstGeom>
            <a:ln w="22225">
              <a:solidFill>
                <a:srgbClr val="008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C4F584F-869A-4EC5-BD3F-B43D6F04B109}"/>
                </a:ext>
              </a:extLst>
            </p:cNvPr>
            <p:cNvSpPr txBox="1"/>
            <p:nvPr/>
          </p:nvSpPr>
          <p:spPr>
            <a:xfrm>
              <a:off x="4132382" y="3596451"/>
              <a:ext cx="820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</a:rPr>
                <a:t>Hard Wire</a:t>
              </a:r>
            </a:p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Serial</a:t>
              </a:r>
            </a:p>
          </p:txBody>
        </p:sp>
        <p:pic>
          <p:nvPicPr>
            <p:cNvPr id="118" name="Picture 2">
              <a:extLst>
                <a:ext uri="{FF2B5EF4-FFF2-40B4-BE49-F238E27FC236}">
                  <a16:creationId xmlns:a16="http://schemas.microsoft.com/office/drawing/2014/main" id="{7EAFE767-B908-419E-B4E7-05DAB402B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712981" y="5821246"/>
              <a:ext cx="620765" cy="182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D9AE47D-D12F-4154-BB04-4D3D34BE33AE}"/>
                </a:ext>
              </a:extLst>
            </p:cNvPr>
            <p:cNvGrpSpPr/>
            <p:nvPr/>
          </p:nvGrpSpPr>
          <p:grpSpPr>
            <a:xfrm>
              <a:off x="5145033" y="5544651"/>
              <a:ext cx="435079" cy="735835"/>
              <a:chOff x="2159253" y="548680"/>
              <a:chExt cx="408864" cy="1462350"/>
            </a:xfrm>
          </p:grpSpPr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8569128C-0619-4279-963D-AE7C028B50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9253" y="1044386"/>
                <a:ext cx="402231" cy="463429"/>
              </a:xfrm>
              <a:prstGeom prst="rect">
                <a:avLst/>
              </a:prstGeom>
            </p:spPr>
          </p:pic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8B747FC8-E2F4-4A4F-A22C-CE38FE1C73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1663" y="548680"/>
                <a:ext cx="402231" cy="463429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C5D34CA6-4297-482B-89D7-F88D49D896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5886" y="1547601"/>
                <a:ext cx="402231" cy="463429"/>
              </a:xfrm>
              <a:prstGeom prst="rect">
                <a:avLst/>
              </a:prstGeom>
            </p:spPr>
          </p:pic>
        </p:grp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B162C919-E530-41D0-B8DE-285A262718DC}"/>
                </a:ext>
              </a:extLst>
            </p:cNvPr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4011075" y="5634369"/>
              <a:ext cx="737513" cy="573934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5F75EAC-4068-447D-A87A-AD8021775FDE}"/>
              </a:ext>
            </a:extLst>
          </p:cNvPr>
          <p:cNvGrpSpPr/>
          <p:nvPr/>
        </p:nvGrpSpPr>
        <p:grpSpPr>
          <a:xfrm>
            <a:off x="645185" y="2495973"/>
            <a:ext cx="2125484" cy="4082303"/>
            <a:chOff x="3454628" y="2532942"/>
            <a:chExt cx="2125484" cy="4082303"/>
          </a:xfrm>
        </p:grpSpPr>
        <p:pic>
          <p:nvPicPr>
            <p:cNvPr id="124" name="Picture 123" descr="Free Icon | Wifi">
              <a:extLst>
                <a:ext uri="{FF2B5EF4-FFF2-40B4-BE49-F238E27FC236}">
                  <a16:creationId xmlns:a16="http://schemas.microsoft.com/office/drawing/2014/main" id="{53DEC4AC-7083-4137-853A-196172679253}"/>
                </a:ext>
              </a:extLst>
            </p:cNvPr>
            <p:cNvPicPr/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892" y="2532942"/>
              <a:ext cx="380680" cy="412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4A694F61-56DD-44EC-9C94-5B51CD55A6AD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716633" y="2823687"/>
              <a:ext cx="568745" cy="736781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1070B515-8811-4DB0-B73F-A655CDA1F65D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454628" y="5661248"/>
              <a:ext cx="497031" cy="499878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95CCAB4-6FC7-49A6-8666-4575A0CA9B0B}"/>
                </a:ext>
              </a:extLst>
            </p:cNvPr>
            <p:cNvSpPr txBox="1"/>
            <p:nvPr/>
          </p:nvSpPr>
          <p:spPr>
            <a:xfrm>
              <a:off x="4184112" y="2948568"/>
              <a:ext cx="568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E</a:t>
              </a:r>
              <a:r>
                <a:rPr lang="en-ID" b="1" dirty="0" err="1">
                  <a:solidFill>
                    <a:srgbClr val="0000FF"/>
                  </a:solidFill>
                </a:rPr>
                <a:t>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EF50F512-C54E-4EC3-94C4-D1E0F23F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84310" y="4158785"/>
              <a:ext cx="1930830" cy="765896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39A3AB8-C796-4956-8252-D950C226E4A3}"/>
                </a:ext>
              </a:extLst>
            </p:cNvPr>
            <p:cNvSpPr txBox="1"/>
            <p:nvPr/>
          </p:nvSpPr>
          <p:spPr>
            <a:xfrm>
              <a:off x="3573555" y="6245913"/>
              <a:ext cx="1752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Sensor/Actuator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DF291A7-41F4-4DE6-AE15-E1C86F573651}"/>
                </a:ext>
              </a:extLst>
            </p:cNvPr>
            <p:cNvCxnSpPr>
              <a:cxnSpLocks/>
            </p:cNvCxnSpPr>
            <p:nvPr/>
          </p:nvCxnSpPr>
          <p:spPr>
            <a:xfrm>
              <a:off x="3454628" y="5303216"/>
              <a:ext cx="2078178" cy="0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C1FCFB29-B377-49B7-AE4A-C6D22253A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266" y="5303216"/>
              <a:ext cx="0" cy="432048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437E4990-C17A-4FBD-B288-E7FEE10A8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048" y="5303216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C070CA1-7CB4-4E4C-8996-587C0DF63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5" y="5303216"/>
              <a:ext cx="1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FC701DDD-2159-4659-A0CA-3419EE1C5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3144" y="5301208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B08C6A-B88F-466B-9016-90EEB67A179B}"/>
                </a:ext>
              </a:extLst>
            </p:cNvPr>
            <p:cNvSpPr txBox="1"/>
            <p:nvPr/>
          </p:nvSpPr>
          <p:spPr>
            <a:xfrm>
              <a:off x="3556318" y="5087192"/>
              <a:ext cx="820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Hard Wire</a:t>
              </a:r>
            </a:p>
          </p:txBody>
        </p:sp>
        <p:sp>
          <p:nvSpPr>
            <p:cNvPr id="136" name="Arrow: Down 135">
              <a:extLst>
                <a:ext uri="{FF2B5EF4-FFF2-40B4-BE49-F238E27FC236}">
                  <a16:creationId xmlns:a16="http://schemas.microsoft.com/office/drawing/2014/main" id="{DFF46CD1-F7A1-44D1-A40D-EB507AC19AB7}"/>
                </a:ext>
              </a:extLst>
            </p:cNvPr>
            <p:cNvSpPr/>
            <p:nvPr/>
          </p:nvSpPr>
          <p:spPr>
            <a:xfrm rot="10800000">
              <a:off x="4376411" y="4924679"/>
              <a:ext cx="432391" cy="325021"/>
            </a:xfrm>
            <a:prstGeom prst="downArrow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F992FA7-D08C-438C-A43F-47DBDCC12409}"/>
                </a:ext>
              </a:extLst>
            </p:cNvPr>
            <p:cNvCxnSpPr>
              <a:cxnSpLocks/>
              <a:stCxn id="128" idx="0"/>
              <a:endCxn id="125" idx="2"/>
            </p:cNvCxnSpPr>
            <p:nvPr/>
          </p:nvCxnSpPr>
          <p:spPr>
            <a:xfrm flipH="1" flipV="1">
              <a:off x="4001006" y="3560468"/>
              <a:ext cx="448719" cy="598317"/>
            </a:xfrm>
            <a:prstGeom prst="straightConnector1">
              <a:avLst/>
            </a:prstGeom>
            <a:ln w="22225">
              <a:solidFill>
                <a:srgbClr val="008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59D9C9A-697F-41AF-B4E7-ED889C2499F2}"/>
                </a:ext>
              </a:extLst>
            </p:cNvPr>
            <p:cNvSpPr txBox="1"/>
            <p:nvPr/>
          </p:nvSpPr>
          <p:spPr>
            <a:xfrm>
              <a:off x="4132382" y="3596451"/>
              <a:ext cx="820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</a:rPr>
                <a:t>Hard Wire</a:t>
              </a:r>
            </a:p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Serial</a:t>
              </a:r>
            </a:p>
          </p:txBody>
        </p:sp>
        <p:pic>
          <p:nvPicPr>
            <p:cNvPr id="139" name="Picture 2">
              <a:extLst>
                <a:ext uri="{FF2B5EF4-FFF2-40B4-BE49-F238E27FC236}">
                  <a16:creationId xmlns:a16="http://schemas.microsoft.com/office/drawing/2014/main" id="{44B1DE2B-5459-4559-8528-F531AB2F4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712981" y="5821246"/>
              <a:ext cx="620765" cy="182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4AC26AC4-8582-4AF1-9662-4C653C054F44}"/>
                </a:ext>
              </a:extLst>
            </p:cNvPr>
            <p:cNvGrpSpPr/>
            <p:nvPr/>
          </p:nvGrpSpPr>
          <p:grpSpPr>
            <a:xfrm>
              <a:off x="5145033" y="5544651"/>
              <a:ext cx="435079" cy="735835"/>
              <a:chOff x="2159253" y="548680"/>
              <a:chExt cx="408864" cy="1462350"/>
            </a:xfrm>
          </p:grpSpPr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F766DA8B-BC49-49A9-BF21-6C3D92420A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9253" y="1044386"/>
                <a:ext cx="402231" cy="463429"/>
              </a:xfrm>
              <a:prstGeom prst="rect">
                <a:avLst/>
              </a:prstGeom>
            </p:spPr>
          </p:pic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60A87426-69E1-4E00-A79F-BE673237C8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1663" y="548680"/>
                <a:ext cx="402231" cy="463429"/>
              </a:xfrm>
              <a:prstGeom prst="rect">
                <a:avLst/>
              </a:prstGeom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BA800670-4E89-4822-9FE3-B81C5A8457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5886" y="1547601"/>
                <a:ext cx="402231" cy="463429"/>
              </a:xfrm>
              <a:prstGeom prst="rect">
                <a:avLst/>
              </a:prstGeom>
            </p:spPr>
          </p:pic>
        </p:grp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E8497B39-C585-4FA1-A77E-6295925A3A10}"/>
                </a:ext>
              </a:extLst>
            </p:cNvPr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4011075" y="5634369"/>
              <a:ext cx="737513" cy="573934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5846D97-6FA0-48E6-A1D3-3332DA42C35A}"/>
              </a:ext>
            </a:extLst>
          </p:cNvPr>
          <p:cNvGrpSpPr/>
          <p:nvPr/>
        </p:nvGrpSpPr>
        <p:grpSpPr>
          <a:xfrm>
            <a:off x="6300192" y="2515049"/>
            <a:ext cx="2125484" cy="4082303"/>
            <a:chOff x="3454628" y="2532942"/>
            <a:chExt cx="2125484" cy="4082303"/>
          </a:xfrm>
        </p:grpSpPr>
        <p:pic>
          <p:nvPicPr>
            <p:cNvPr id="146" name="Picture 145" descr="Free Icon | Wifi">
              <a:extLst>
                <a:ext uri="{FF2B5EF4-FFF2-40B4-BE49-F238E27FC236}">
                  <a16:creationId xmlns:a16="http://schemas.microsoft.com/office/drawing/2014/main" id="{400471C8-AF8F-4F03-9F7F-E4AF9D009651}"/>
                </a:ext>
              </a:extLst>
            </p:cNvPr>
            <p:cNvPicPr/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892" y="2532942"/>
              <a:ext cx="380680" cy="412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87A795B-6EF4-4302-BE56-81D3EB784528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716633" y="2823687"/>
              <a:ext cx="568745" cy="736781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9BA4EBB-7917-478F-9609-5EB5FFA55FC3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454628" y="5661248"/>
              <a:ext cx="497031" cy="499878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30C4C3C-680C-41D5-9C69-0BE265B22526}"/>
                </a:ext>
              </a:extLst>
            </p:cNvPr>
            <p:cNvSpPr txBox="1"/>
            <p:nvPr/>
          </p:nvSpPr>
          <p:spPr>
            <a:xfrm>
              <a:off x="4184112" y="2948568"/>
              <a:ext cx="568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E</a:t>
              </a:r>
              <a:r>
                <a:rPr lang="en-ID" b="1" dirty="0" err="1">
                  <a:solidFill>
                    <a:srgbClr val="0000FF"/>
                  </a:solidFill>
                </a:rPr>
                <a:t>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F2125C1F-11AA-4874-B889-9A279E9B3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84310" y="4158785"/>
              <a:ext cx="1930830" cy="765896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9608F00-0360-4995-AE2C-04C7DA329F16}"/>
                </a:ext>
              </a:extLst>
            </p:cNvPr>
            <p:cNvSpPr txBox="1"/>
            <p:nvPr/>
          </p:nvSpPr>
          <p:spPr>
            <a:xfrm>
              <a:off x="3573555" y="6245913"/>
              <a:ext cx="1752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Sensor/Actuator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1D3B135-9E1F-4715-BBDB-B743EB32E933}"/>
                </a:ext>
              </a:extLst>
            </p:cNvPr>
            <p:cNvCxnSpPr>
              <a:cxnSpLocks/>
            </p:cNvCxnSpPr>
            <p:nvPr/>
          </p:nvCxnSpPr>
          <p:spPr>
            <a:xfrm>
              <a:off x="3454628" y="5303216"/>
              <a:ext cx="2078178" cy="0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1770F5E-EA21-4850-8494-C4C2D80A1B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266" y="5303216"/>
              <a:ext cx="0" cy="432048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C8E3FE0E-5E92-477B-BACE-E898B0C12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048" y="5303216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DBF37D8A-2F61-4869-A6C6-524233FA9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5" y="5303216"/>
              <a:ext cx="1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A625D55F-5F09-486D-9A2E-2D267A148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3144" y="5301208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B1C1B6A-2C75-43CC-A447-4B561C1C2B06}"/>
                </a:ext>
              </a:extLst>
            </p:cNvPr>
            <p:cNvSpPr txBox="1"/>
            <p:nvPr/>
          </p:nvSpPr>
          <p:spPr>
            <a:xfrm>
              <a:off x="3556318" y="5087192"/>
              <a:ext cx="820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Hard Wire</a:t>
              </a:r>
            </a:p>
          </p:txBody>
        </p: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E3FB393C-BE89-42B7-8E61-C434739C9007}"/>
                </a:ext>
              </a:extLst>
            </p:cNvPr>
            <p:cNvSpPr/>
            <p:nvPr/>
          </p:nvSpPr>
          <p:spPr>
            <a:xfrm rot="10800000">
              <a:off x="4376411" y="4924679"/>
              <a:ext cx="432391" cy="325021"/>
            </a:xfrm>
            <a:prstGeom prst="downArrow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736D311-FC35-4A01-A271-0230817C9E28}"/>
                </a:ext>
              </a:extLst>
            </p:cNvPr>
            <p:cNvCxnSpPr>
              <a:cxnSpLocks/>
              <a:stCxn id="150" idx="0"/>
              <a:endCxn id="147" idx="2"/>
            </p:cNvCxnSpPr>
            <p:nvPr/>
          </p:nvCxnSpPr>
          <p:spPr>
            <a:xfrm flipH="1" flipV="1">
              <a:off x="4001006" y="3560468"/>
              <a:ext cx="448719" cy="598317"/>
            </a:xfrm>
            <a:prstGeom prst="straightConnector1">
              <a:avLst/>
            </a:prstGeom>
            <a:ln w="22225">
              <a:solidFill>
                <a:srgbClr val="008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9234FC1-B780-485A-BC1D-27D488028FF2}"/>
                </a:ext>
              </a:extLst>
            </p:cNvPr>
            <p:cNvSpPr txBox="1"/>
            <p:nvPr/>
          </p:nvSpPr>
          <p:spPr>
            <a:xfrm>
              <a:off x="4132382" y="3596451"/>
              <a:ext cx="820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</a:rPr>
                <a:t>Hard Wire</a:t>
              </a:r>
            </a:p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Serial</a:t>
              </a:r>
            </a:p>
          </p:txBody>
        </p:sp>
        <p:pic>
          <p:nvPicPr>
            <p:cNvPr id="161" name="Picture 2">
              <a:extLst>
                <a:ext uri="{FF2B5EF4-FFF2-40B4-BE49-F238E27FC236}">
                  <a16:creationId xmlns:a16="http://schemas.microsoft.com/office/drawing/2014/main" id="{6FA8644C-4157-4C29-A9AB-7895426E89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712981" y="5821246"/>
              <a:ext cx="620765" cy="182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8AA417C8-2A5F-4DB9-A327-478DEFA0F1FE}"/>
                </a:ext>
              </a:extLst>
            </p:cNvPr>
            <p:cNvGrpSpPr/>
            <p:nvPr/>
          </p:nvGrpSpPr>
          <p:grpSpPr>
            <a:xfrm>
              <a:off x="5145033" y="5544651"/>
              <a:ext cx="435079" cy="735835"/>
              <a:chOff x="2159253" y="548680"/>
              <a:chExt cx="408864" cy="1462350"/>
            </a:xfrm>
          </p:grpSpPr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7AB6C7DC-8C4D-480E-8465-19855F19BB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9253" y="1044386"/>
                <a:ext cx="402231" cy="463429"/>
              </a:xfrm>
              <a:prstGeom prst="rect">
                <a:avLst/>
              </a:prstGeom>
            </p:spPr>
          </p:pic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8D424CF8-98CA-4442-9CBB-1C6B6677CA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1663" y="548680"/>
                <a:ext cx="402231" cy="463429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A0F38DD2-225D-4228-9076-B8596901A0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5886" y="1547601"/>
                <a:ext cx="402231" cy="463429"/>
              </a:xfrm>
              <a:prstGeom prst="rect">
                <a:avLst/>
              </a:prstGeom>
            </p:spPr>
          </p:pic>
        </p:grpSp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48E5F0E-DC66-41FE-810E-8A55BE941A57}"/>
                </a:ext>
              </a:extLst>
            </p:cNvPr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4011075" y="5634369"/>
              <a:ext cx="737513" cy="573934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151087" y="212821"/>
            <a:ext cx="402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W</a:t>
            </a:r>
            <a:r>
              <a:rPr lang="en-ID" b="1" dirty="0" err="1">
                <a:solidFill>
                  <a:srgbClr val="0000FF"/>
                </a:solidFill>
              </a:rPr>
              <a:t>lFPS</a:t>
            </a:r>
            <a:r>
              <a:rPr lang="en-ID" b="1" dirty="0">
                <a:solidFill>
                  <a:srgbClr val="0000FF"/>
                </a:solidFill>
              </a:rPr>
              <a:t> – Wireless Fire Protection System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 err="1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1242" y="1398594"/>
            <a:ext cx="5866" cy="806270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89599" y="148529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2D45A11-6260-4139-BB40-7DC90A89D071}"/>
              </a:ext>
            </a:extLst>
          </p:cNvPr>
          <p:cNvGrpSpPr/>
          <p:nvPr/>
        </p:nvGrpSpPr>
        <p:grpSpPr>
          <a:xfrm>
            <a:off x="3089504" y="2204864"/>
            <a:ext cx="2125484" cy="4082303"/>
            <a:chOff x="3454628" y="2532942"/>
            <a:chExt cx="2125484" cy="4082303"/>
          </a:xfrm>
        </p:grpSpPr>
        <p:pic>
          <p:nvPicPr>
            <p:cNvPr id="96" name="Picture 95" descr="Free Icon | Wifi">
              <a:extLst>
                <a:ext uri="{FF2B5EF4-FFF2-40B4-BE49-F238E27FC236}">
                  <a16:creationId xmlns:a16="http://schemas.microsoft.com/office/drawing/2014/main" id="{331FC1AA-CB08-45A4-9369-2997329D73F4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892" y="2532942"/>
              <a:ext cx="380680" cy="412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4CA772F-A72C-4314-A82A-E884D10E777D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716633" y="2823687"/>
              <a:ext cx="568745" cy="736781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E085E1D-93F9-4E72-B98F-FB8F7028960D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454628" y="5661248"/>
              <a:ext cx="497031" cy="499878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8153525A-3E72-45A9-A3EA-740D322E3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84310" y="4158785"/>
              <a:ext cx="1930830" cy="765896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FF2AF45-1BBB-4306-ABAF-8689BC85C815}"/>
                </a:ext>
              </a:extLst>
            </p:cNvPr>
            <p:cNvSpPr txBox="1"/>
            <p:nvPr/>
          </p:nvSpPr>
          <p:spPr>
            <a:xfrm>
              <a:off x="3573555" y="6245913"/>
              <a:ext cx="1752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Sensor/Actuator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865F506-39E6-412E-A252-A31428B8E040}"/>
                </a:ext>
              </a:extLst>
            </p:cNvPr>
            <p:cNvCxnSpPr>
              <a:cxnSpLocks/>
            </p:cNvCxnSpPr>
            <p:nvPr/>
          </p:nvCxnSpPr>
          <p:spPr>
            <a:xfrm>
              <a:off x="3454628" y="5303216"/>
              <a:ext cx="2078178" cy="0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8B958EE-5EE0-4808-BB5D-8AF84300BF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266" y="5303216"/>
              <a:ext cx="0" cy="432048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01FA5EF-0179-41F2-B22D-FCC175001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048" y="5303216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F569078-F334-430B-8950-9BEB338AB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5" y="5303216"/>
              <a:ext cx="1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894B322-EF50-40E0-8415-FD1EB8F34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3144" y="5301208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9064D73-DA84-45E4-878F-355289241361}"/>
                </a:ext>
              </a:extLst>
            </p:cNvPr>
            <p:cNvSpPr txBox="1"/>
            <p:nvPr/>
          </p:nvSpPr>
          <p:spPr>
            <a:xfrm>
              <a:off x="3556318" y="5087192"/>
              <a:ext cx="820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Hard Wire</a:t>
              </a:r>
            </a:p>
          </p:txBody>
        </p:sp>
        <p:sp>
          <p:nvSpPr>
            <p:cNvPr id="115" name="Arrow: Down 114">
              <a:extLst>
                <a:ext uri="{FF2B5EF4-FFF2-40B4-BE49-F238E27FC236}">
                  <a16:creationId xmlns:a16="http://schemas.microsoft.com/office/drawing/2014/main" id="{8CFCE75F-7AA7-4BF3-B044-4770D3A70008}"/>
                </a:ext>
              </a:extLst>
            </p:cNvPr>
            <p:cNvSpPr/>
            <p:nvPr/>
          </p:nvSpPr>
          <p:spPr>
            <a:xfrm rot="10800000">
              <a:off x="4376411" y="4924679"/>
              <a:ext cx="432391" cy="325021"/>
            </a:xfrm>
            <a:prstGeom prst="downArrow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E0EBC89-8ED8-4F07-B552-FDDF03B2E41D}"/>
                </a:ext>
              </a:extLst>
            </p:cNvPr>
            <p:cNvCxnSpPr>
              <a:cxnSpLocks/>
              <a:stCxn id="100" idx="0"/>
              <a:endCxn id="97" idx="2"/>
            </p:cNvCxnSpPr>
            <p:nvPr/>
          </p:nvCxnSpPr>
          <p:spPr>
            <a:xfrm flipH="1" flipV="1">
              <a:off x="4001006" y="3560468"/>
              <a:ext cx="448719" cy="598317"/>
            </a:xfrm>
            <a:prstGeom prst="straightConnector1">
              <a:avLst/>
            </a:prstGeom>
            <a:ln w="22225">
              <a:solidFill>
                <a:srgbClr val="008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C4F584F-869A-4EC5-BD3F-B43D6F04B109}"/>
                </a:ext>
              </a:extLst>
            </p:cNvPr>
            <p:cNvSpPr txBox="1"/>
            <p:nvPr/>
          </p:nvSpPr>
          <p:spPr>
            <a:xfrm>
              <a:off x="4132382" y="3596451"/>
              <a:ext cx="820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</a:rPr>
                <a:t>Hard Wire</a:t>
              </a:r>
            </a:p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Serial</a:t>
              </a:r>
            </a:p>
          </p:txBody>
        </p:sp>
        <p:pic>
          <p:nvPicPr>
            <p:cNvPr id="118" name="Picture 2">
              <a:extLst>
                <a:ext uri="{FF2B5EF4-FFF2-40B4-BE49-F238E27FC236}">
                  <a16:creationId xmlns:a16="http://schemas.microsoft.com/office/drawing/2014/main" id="{7EAFE767-B908-419E-B4E7-05DAB402B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712981" y="5821246"/>
              <a:ext cx="620765" cy="182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D9AE47D-D12F-4154-BB04-4D3D34BE33AE}"/>
                </a:ext>
              </a:extLst>
            </p:cNvPr>
            <p:cNvGrpSpPr/>
            <p:nvPr/>
          </p:nvGrpSpPr>
          <p:grpSpPr>
            <a:xfrm>
              <a:off x="5145033" y="5544651"/>
              <a:ext cx="435079" cy="735835"/>
              <a:chOff x="2159253" y="548680"/>
              <a:chExt cx="408864" cy="1462350"/>
            </a:xfrm>
          </p:grpSpPr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8569128C-0619-4279-963D-AE7C028B50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9253" y="1044386"/>
                <a:ext cx="402231" cy="463429"/>
              </a:xfrm>
              <a:prstGeom prst="rect">
                <a:avLst/>
              </a:prstGeom>
            </p:spPr>
          </p:pic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8B747FC8-E2F4-4A4F-A22C-CE38FE1C73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1663" y="548680"/>
                <a:ext cx="402231" cy="463429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C5D34CA6-4297-482B-89D7-F88D49D896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5886" y="1547601"/>
                <a:ext cx="402231" cy="463429"/>
              </a:xfrm>
              <a:prstGeom prst="rect">
                <a:avLst/>
              </a:prstGeom>
            </p:spPr>
          </p:pic>
        </p:grp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B162C919-E530-41D0-B8DE-285A262718DC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4011075" y="5634369"/>
              <a:ext cx="737513" cy="573934"/>
            </a:xfrm>
            <a:prstGeom prst="rect">
              <a:avLst/>
            </a:prstGeom>
          </p:spPr>
        </p:pic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305167" y="551315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107</Words>
  <Application>Microsoft Office PowerPoint</Application>
  <PresentationFormat>On-screen Show (4:3)</PresentationFormat>
  <Paragraphs>44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Georgia</vt:lpstr>
      <vt:lpstr>Training</vt:lpstr>
      <vt:lpstr>PowerPoint Presentation</vt:lpstr>
      <vt:lpstr>Server - HW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2021-03-10T04:17:45Z</dcterms:modified>
</cp:coreProperties>
</file>