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283" r:id="rId3"/>
    <p:sldId id="285" r:id="rId4"/>
    <p:sldId id="287" r:id="rId5"/>
    <p:sldId id="296" r:id="rId6"/>
    <p:sldId id="292" r:id="rId7"/>
    <p:sldId id="291" r:id="rId8"/>
    <p:sldId id="288" r:id="rId9"/>
    <p:sldId id="289" r:id="rId10"/>
    <p:sldId id="293" r:id="rId11"/>
    <p:sldId id="300" r:id="rId12"/>
    <p:sldId id="295" r:id="rId13"/>
    <p:sldId id="294" r:id="rId14"/>
    <p:sldId id="297" r:id="rId15"/>
    <p:sldId id="298" r:id="rId16"/>
    <p:sldId id="299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4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4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9.xml"/><Relationship Id="rId5" Type="http://schemas.openxmlformats.org/officeDocument/2006/relationships/slide" Target="slide14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4.xml"/><Relationship Id="rId4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4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4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1360</Words>
  <Application>Microsoft Office PowerPoint</Application>
  <PresentationFormat>On-screen Show (4:3)</PresentationFormat>
  <Paragraphs>350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2021-05-06T05:19:26Z</dcterms:modified>
</cp:coreProperties>
</file>