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81" r:id="rId2"/>
    <p:sldId id="283" r:id="rId3"/>
    <p:sldId id="285" r:id="rId4"/>
    <p:sldId id="307" r:id="rId5"/>
    <p:sldId id="308" r:id="rId6"/>
    <p:sldId id="309" r:id="rId7"/>
    <p:sldId id="287" r:id="rId8"/>
    <p:sldId id="296" r:id="rId9"/>
    <p:sldId id="292" r:id="rId10"/>
    <p:sldId id="291" r:id="rId11"/>
    <p:sldId id="288" r:id="rId12"/>
    <p:sldId id="289" r:id="rId13"/>
    <p:sldId id="293" r:id="rId14"/>
    <p:sldId id="300" r:id="rId15"/>
    <p:sldId id="295" r:id="rId16"/>
    <p:sldId id="294" r:id="rId17"/>
    <p:sldId id="297" r:id="rId18"/>
    <p:sldId id="298" r:id="rId19"/>
    <p:sldId id="299" r:id="rId20"/>
    <p:sldId id="301" r:id="rId21"/>
    <p:sldId id="302" r:id="rId22"/>
    <p:sldId id="303" r:id="rId23"/>
    <p:sldId id="304" r:id="rId24"/>
    <p:sldId id="305" r:id="rId25"/>
    <p:sldId id="306" r:id="rId26"/>
    <p:sldId id="310" r:id="rId27"/>
    <p:sldId id="311" r:id="rId28"/>
    <p:sldId id="312" r:id="rId29"/>
    <p:sldId id="313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00"/>
    <a:srgbClr val="0000FF"/>
    <a:srgbClr val="00FF00"/>
    <a:srgbClr val="006600"/>
    <a:srgbClr val="009ED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07" autoAdjust="0"/>
    <p:restoredTop sz="86391" autoAdjust="0"/>
  </p:normalViewPr>
  <p:slideViewPr>
    <p:cSldViewPr>
      <p:cViewPr varScale="1">
        <p:scale>
          <a:sx n="78" d="100"/>
          <a:sy n="78" d="100"/>
        </p:scale>
        <p:origin x="1212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5/7/2021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5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5/7/2021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72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This is another option</a:t>
            </a:r>
            <a:r>
              <a:rPr lang="en-US" sz="1200" baseline="0" dirty="0"/>
              <a:t> for an Overview slides using transitions.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666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5099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040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This is another option</a:t>
            </a:r>
            <a:r>
              <a:rPr lang="en-US" sz="1200" baseline="0" dirty="0"/>
              <a:t> for an Overview slides using transitions.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31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649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830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882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325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882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325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325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5/7/2021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6A46-6EC4-4AF5-AD2F-F27F5AD039E0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A4BE6-EC48-4CF4-A7A1-82D73E7FB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70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  <p:sldLayoutId id="2147483664" r:id="rId13"/>
  </p:sldLayoutIdLst>
  <p:transition spd="slow">
    <p:wipe dir="d"/>
  </p:transition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jpeg"/><Relationship Id="rId11" Type="http://schemas.openxmlformats.org/officeDocument/2006/relationships/slide" Target="slide7.xml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9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slide" Target="slide2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23.xml"/><Relationship Id="rId5" Type="http://schemas.openxmlformats.org/officeDocument/2006/relationships/slide" Target="slide20.xml"/><Relationship Id="rId4" Type="http://schemas.openxmlformats.org/officeDocument/2006/relationships/slide" Target="slide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slide" Target="slide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slide" Target="slide17.xml"/><Relationship Id="rId4" Type="http://schemas.openxmlformats.org/officeDocument/2006/relationships/slide" Target="sl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slide" Target="slide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22.xml"/><Relationship Id="rId5" Type="http://schemas.openxmlformats.org/officeDocument/2006/relationships/slide" Target="slide17.xml"/><Relationship Id="rId4" Type="http://schemas.openxmlformats.org/officeDocument/2006/relationships/slide" Target="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slide" Target="slide21.xml"/><Relationship Id="rId4" Type="http://schemas.openxmlformats.org/officeDocument/2006/relationships/slide" Target="slide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slide" Target="slide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25.xml"/><Relationship Id="rId5" Type="http://schemas.openxmlformats.org/officeDocument/2006/relationships/slide" Target="slide17.xml"/><Relationship Id="rId4" Type="http://schemas.openxmlformats.org/officeDocument/2006/relationships/slide" Target="slid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slide" Target="slide17.xml"/><Relationship Id="rId4" Type="http://schemas.openxmlformats.org/officeDocument/2006/relationships/slide" Target="slide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3.xml"/><Relationship Id="rId4" Type="http://schemas.openxmlformats.org/officeDocument/2006/relationships/slide" Target="slide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28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slide" Target="slide27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slide" Target="slide2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13.xml"/><Relationship Id="rId4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9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7.xml"/><Relationship Id="rId5" Type="http://schemas.openxmlformats.org/officeDocument/2006/relationships/slide" Target="slide13.xml"/><Relationship Id="rId4" Type="http://schemas.openxmlformats.org/officeDocument/2006/relationships/slide" Target="slide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90" descr="Free Icon | Wifi">
            <a:extLst>
              <a:ext uri="{FF2B5EF4-FFF2-40B4-BE49-F238E27FC236}">
                <a16:creationId xmlns:a16="http://schemas.microsoft.com/office/drawing/2014/main" id="{8C0D1CC1-0F99-45F8-B30B-F5786D94F875}"/>
              </a:ext>
            </a:extLst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V="1">
            <a:off x="6715448" y="1296811"/>
            <a:ext cx="475000" cy="465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Picture 79" descr="Free Icon | Wifi">
            <a:extLst>
              <a:ext uri="{FF2B5EF4-FFF2-40B4-BE49-F238E27FC236}">
                <a16:creationId xmlns:a16="http://schemas.microsoft.com/office/drawing/2014/main" id="{35E36CD3-6B5D-4E30-B897-685D3D72453D}"/>
              </a:ext>
            </a:extLst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V="1">
            <a:off x="4425394" y="1005746"/>
            <a:ext cx="475000" cy="465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Picture 74" descr="Free Icon | Wifi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3887478" y="1595399"/>
            <a:ext cx="475000" cy="465449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TextBox 70"/>
          <p:cNvSpPr txBox="1"/>
          <p:nvPr/>
        </p:nvSpPr>
        <p:spPr>
          <a:xfrm>
            <a:off x="6984955" y="2532225"/>
            <a:ext cx="899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ZONE-3</a:t>
            </a:r>
            <a:endParaRPr lang="en-US" b="1" dirty="0">
              <a:solidFill>
                <a:srgbClr val="0000FF"/>
              </a:solidFill>
            </a:endParaRPr>
          </a:p>
        </p:txBody>
      </p:sp>
      <p:cxnSp>
        <p:nvCxnSpPr>
          <p:cNvPr id="79" name="Straight Arrow Connector 78"/>
          <p:cNvCxnSpPr>
            <a:cxnSpLocks/>
            <a:stCxn id="93" idx="2"/>
            <a:endCxn id="124" idx="0"/>
          </p:cNvCxnSpPr>
          <p:nvPr/>
        </p:nvCxnSpPr>
        <p:spPr>
          <a:xfrm flipH="1">
            <a:off x="1162789" y="1747208"/>
            <a:ext cx="2998593" cy="748765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cxnSpLocks/>
            <a:stCxn id="93" idx="2"/>
            <a:endCxn id="96" idx="0"/>
          </p:cNvCxnSpPr>
          <p:nvPr/>
        </p:nvCxnSpPr>
        <p:spPr>
          <a:xfrm flipH="1">
            <a:off x="3972232" y="1747208"/>
            <a:ext cx="189150" cy="785734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cxnSpLocks/>
            <a:stCxn id="93" idx="2"/>
            <a:endCxn id="146" idx="0"/>
          </p:cNvCxnSpPr>
          <p:nvPr/>
        </p:nvCxnSpPr>
        <p:spPr>
          <a:xfrm>
            <a:off x="4161382" y="1747208"/>
            <a:ext cx="2656414" cy="767841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309449" y="2109270"/>
            <a:ext cx="1749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FF0000"/>
                </a:solidFill>
              </a:rPr>
              <a:t>MQTT - Protocol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88" name="Picture 87" descr="android, mobile, phone, smartphone Icon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042" y="746394"/>
            <a:ext cx="1558290" cy="15582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Straight Arrow Connector 94"/>
          <p:cNvCxnSpPr>
            <a:cxnSpLocks/>
          </p:cNvCxnSpPr>
          <p:nvPr/>
        </p:nvCxnSpPr>
        <p:spPr>
          <a:xfrm>
            <a:off x="4430169" y="1246953"/>
            <a:ext cx="2612144" cy="302258"/>
          </a:xfrm>
          <a:prstGeom prst="straightConnector1">
            <a:avLst/>
          </a:prstGeom>
          <a:ln w="25400">
            <a:solidFill>
              <a:srgbClr val="00FF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4847764" y="1329263"/>
            <a:ext cx="166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FF00"/>
                </a:solidFill>
              </a:rPr>
              <a:t>HTTP - Protocol</a:t>
            </a:r>
            <a:endParaRPr lang="en-US" b="1" dirty="0">
              <a:solidFill>
                <a:srgbClr val="00FF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889936" y="902880"/>
            <a:ext cx="818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Broker</a:t>
            </a:r>
          </a:p>
          <a:p>
            <a:pPr algn="ctr"/>
            <a:r>
              <a:rPr lang="en-ID" b="1" dirty="0">
                <a:solidFill>
                  <a:srgbClr val="0000FF"/>
                </a:solidFill>
              </a:rPr>
              <a:t>Server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212599" y="743688"/>
            <a:ext cx="829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I-Dev’s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108" name="Picture 107" descr="android, mobile, phone, smartphone Icon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442" y="548680"/>
            <a:ext cx="1558290" cy="1558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Picture 108" descr="android, mobile, phone, smartphone Icon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04664"/>
            <a:ext cx="1558290" cy="1558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D7ED08F4-31B4-432D-A1A0-BE825490F18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779912" y="662522"/>
            <a:ext cx="762939" cy="1084686"/>
          </a:xfrm>
          <a:prstGeom prst="rect">
            <a:avLst/>
          </a:prstGeom>
        </p:spPr>
      </p:pic>
      <p:pic>
        <p:nvPicPr>
          <p:cNvPr id="96" name="Picture 95" descr="Free Icon | Wifi">
            <a:extLst>
              <a:ext uri="{FF2B5EF4-FFF2-40B4-BE49-F238E27FC236}">
                <a16:creationId xmlns:a16="http://schemas.microsoft.com/office/drawing/2014/main" id="{331FC1AA-CB08-45A4-9369-2997329D73F4}"/>
              </a:ext>
            </a:extLst>
          </p:cNvPr>
          <p:cNvPicPr/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892" y="2532942"/>
            <a:ext cx="380680" cy="41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D4CA772F-A72C-4314-A82A-E884D10E777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716633" y="2823687"/>
            <a:ext cx="568745" cy="736781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9E085E1D-93F9-4E72-B98F-FB8F7028960D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3454628" y="5661248"/>
            <a:ext cx="497031" cy="499878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642A6712-05AC-4A63-87F7-14430CE8A993}"/>
              </a:ext>
            </a:extLst>
          </p:cNvPr>
          <p:cNvSpPr txBox="1"/>
          <p:nvPr/>
        </p:nvSpPr>
        <p:spPr>
          <a:xfrm>
            <a:off x="4184112" y="2948568"/>
            <a:ext cx="568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E</a:t>
            </a:r>
            <a:r>
              <a:rPr lang="en-ID" b="1" dirty="0">
                <a:solidFill>
                  <a:srgbClr val="0000FF"/>
                </a:solidFill>
              </a:rPr>
              <a:t>oN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FF2AF45-1BBB-4306-ABAF-8689BC85C815}"/>
              </a:ext>
            </a:extLst>
          </p:cNvPr>
          <p:cNvSpPr txBox="1"/>
          <p:nvPr/>
        </p:nvSpPr>
        <p:spPr>
          <a:xfrm>
            <a:off x="3573555" y="6245913"/>
            <a:ext cx="17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Sensor/Actuator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865F506-39E6-412E-A252-A31428B8E040}"/>
              </a:ext>
            </a:extLst>
          </p:cNvPr>
          <p:cNvCxnSpPr>
            <a:cxnSpLocks/>
          </p:cNvCxnSpPr>
          <p:nvPr/>
        </p:nvCxnSpPr>
        <p:spPr>
          <a:xfrm>
            <a:off x="3454628" y="5303216"/>
            <a:ext cx="2078178" cy="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8B958EE-5EE0-4808-BB5D-8AF84300BFB3}"/>
              </a:ext>
            </a:extLst>
          </p:cNvPr>
          <p:cNvCxnSpPr>
            <a:cxnSpLocks/>
          </p:cNvCxnSpPr>
          <p:nvPr/>
        </p:nvCxnSpPr>
        <p:spPr>
          <a:xfrm flipV="1">
            <a:off x="5278266" y="5303216"/>
            <a:ext cx="0" cy="432048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01FA5EF-0179-41F2-B22D-FCC175001A48}"/>
              </a:ext>
            </a:extLst>
          </p:cNvPr>
          <p:cNvCxnSpPr>
            <a:cxnSpLocks/>
          </p:cNvCxnSpPr>
          <p:nvPr/>
        </p:nvCxnSpPr>
        <p:spPr>
          <a:xfrm flipV="1">
            <a:off x="5004048" y="5303216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F569078-F334-430B-8950-9BEB338AB6EA}"/>
              </a:ext>
            </a:extLst>
          </p:cNvPr>
          <p:cNvCxnSpPr>
            <a:cxnSpLocks/>
          </p:cNvCxnSpPr>
          <p:nvPr/>
        </p:nvCxnSpPr>
        <p:spPr>
          <a:xfrm flipV="1">
            <a:off x="4355975" y="5303216"/>
            <a:ext cx="1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9894B322-EF50-40E0-8415-FD1EB8F34947}"/>
              </a:ext>
            </a:extLst>
          </p:cNvPr>
          <p:cNvCxnSpPr>
            <a:cxnSpLocks/>
          </p:cNvCxnSpPr>
          <p:nvPr/>
        </p:nvCxnSpPr>
        <p:spPr>
          <a:xfrm flipV="1">
            <a:off x="3703144" y="5301208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9064D73-DA84-45E4-878F-355289241361}"/>
              </a:ext>
            </a:extLst>
          </p:cNvPr>
          <p:cNvSpPr txBox="1"/>
          <p:nvPr/>
        </p:nvSpPr>
        <p:spPr>
          <a:xfrm>
            <a:off x="3556318" y="5087192"/>
            <a:ext cx="820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Hard Wire</a:t>
            </a:r>
          </a:p>
        </p:txBody>
      </p:sp>
      <p:sp>
        <p:nvSpPr>
          <p:cNvPr id="115" name="Arrow: Down 114">
            <a:extLst>
              <a:ext uri="{FF2B5EF4-FFF2-40B4-BE49-F238E27FC236}">
                <a16:creationId xmlns:a16="http://schemas.microsoft.com/office/drawing/2014/main" id="{8CFCE75F-7AA7-4BF3-B044-4770D3A70008}"/>
              </a:ext>
            </a:extLst>
          </p:cNvPr>
          <p:cNvSpPr/>
          <p:nvPr/>
        </p:nvSpPr>
        <p:spPr>
          <a:xfrm rot="10800000">
            <a:off x="4376411" y="4924679"/>
            <a:ext cx="432391" cy="325021"/>
          </a:xfrm>
          <a:prstGeom prst="downArrow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E0EBC89-8ED8-4F07-B552-FDDF03B2E41D}"/>
              </a:ext>
            </a:extLst>
          </p:cNvPr>
          <p:cNvCxnSpPr>
            <a:cxnSpLocks/>
            <a:endCxn id="97" idx="2"/>
          </p:cNvCxnSpPr>
          <p:nvPr/>
        </p:nvCxnSpPr>
        <p:spPr>
          <a:xfrm flipH="1" flipV="1">
            <a:off x="4001006" y="3560468"/>
            <a:ext cx="448719" cy="598317"/>
          </a:xfrm>
          <a:prstGeom prst="straightConnector1">
            <a:avLst/>
          </a:prstGeom>
          <a:ln w="22225">
            <a:solidFill>
              <a:srgbClr val="008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DC4F584F-869A-4EC5-BD3F-B43D6F04B109}"/>
              </a:ext>
            </a:extLst>
          </p:cNvPr>
          <p:cNvSpPr txBox="1"/>
          <p:nvPr/>
        </p:nvSpPr>
        <p:spPr>
          <a:xfrm>
            <a:off x="4132382" y="3596451"/>
            <a:ext cx="820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</a:rPr>
              <a:t>Hard Wire</a:t>
            </a:r>
          </a:p>
          <a:p>
            <a:pPr algn="ctr"/>
            <a:r>
              <a:rPr lang="en-US" sz="1200" dirty="0">
                <a:solidFill>
                  <a:srgbClr val="008000"/>
                </a:solidFill>
              </a:rPr>
              <a:t>Serial</a:t>
            </a:r>
          </a:p>
        </p:txBody>
      </p:sp>
      <p:pic>
        <p:nvPicPr>
          <p:cNvPr id="118" name="Picture 2">
            <a:extLst>
              <a:ext uri="{FF2B5EF4-FFF2-40B4-BE49-F238E27FC236}">
                <a16:creationId xmlns:a16="http://schemas.microsoft.com/office/drawing/2014/main" id="{7EAFE767-B908-419E-B4E7-05DAB402B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712981" y="5821246"/>
            <a:ext cx="620765" cy="182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DD9AE47D-D12F-4154-BB04-4D3D34BE33AE}"/>
              </a:ext>
            </a:extLst>
          </p:cNvPr>
          <p:cNvGrpSpPr/>
          <p:nvPr/>
        </p:nvGrpSpPr>
        <p:grpSpPr>
          <a:xfrm>
            <a:off x="5145033" y="5544651"/>
            <a:ext cx="435079" cy="735835"/>
            <a:chOff x="2159253" y="548680"/>
            <a:chExt cx="408864" cy="1462350"/>
          </a:xfrm>
        </p:grpSpPr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id="{8569128C-0619-4279-963D-AE7C028B50F8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59253" y="1044386"/>
              <a:ext cx="402231" cy="463429"/>
            </a:xfrm>
            <a:prstGeom prst="rect">
              <a:avLst/>
            </a:prstGeom>
          </p:spPr>
        </p:pic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8B747FC8-E2F4-4A4F-A22C-CE38FE1C73EE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1663" y="548680"/>
              <a:ext cx="402231" cy="463429"/>
            </a:xfrm>
            <a:prstGeom prst="rect">
              <a:avLst/>
            </a:prstGeom>
          </p:spPr>
        </p:pic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C5D34CA6-4297-482B-89D7-F88D49D89624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5886" y="1547601"/>
              <a:ext cx="402231" cy="463429"/>
            </a:xfrm>
            <a:prstGeom prst="rect">
              <a:avLst/>
            </a:prstGeom>
          </p:spPr>
        </p:pic>
      </p:grpSp>
      <p:pic>
        <p:nvPicPr>
          <p:cNvPr id="122" name="Picture 121">
            <a:extLst>
              <a:ext uri="{FF2B5EF4-FFF2-40B4-BE49-F238E27FC236}">
                <a16:creationId xmlns:a16="http://schemas.microsoft.com/office/drawing/2014/main" id="{B162C919-E530-41D0-B8DE-285A262718DC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4011075" y="5634369"/>
            <a:ext cx="737513" cy="573934"/>
          </a:xfrm>
          <a:prstGeom prst="rect">
            <a:avLst/>
          </a:prstGeom>
        </p:spPr>
      </p:pic>
      <p:pic>
        <p:nvPicPr>
          <p:cNvPr id="124" name="Picture 123" descr="Free Icon | Wifi">
            <a:extLst>
              <a:ext uri="{FF2B5EF4-FFF2-40B4-BE49-F238E27FC236}">
                <a16:creationId xmlns:a16="http://schemas.microsoft.com/office/drawing/2014/main" id="{53DEC4AC-7083-4137-853A-196172679253}"/>
              </a:ext>
            </a:extLst>
          </p:cNvPr>
          <p:cNvPicPr/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449" y="2495973"/>
            <a:ext cx="380680" cy="41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4A694F61-56DD-44EC-9C94-5B51CD55A6A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907190" y="2786718"/>
            <a:ext cx="568745" cy="736781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1070B515-8811-4DB0-B73F-A655CDA1F65D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645185" y="5624279"/>
            <a:ext cx="497031" cy="499878"/>
          </a:xfrm>
          <a:prstGeom prst="rect">
            <a:avLst/>
          </a:prstGeom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A95CCAB4-6FC7-49A6-8666-4575A0CA9B0B}"/>
              </a:ext>
            </a:extLst>
          </p:cNvPr>
          <p:cNvSpPr txBox="1"/>
          <p:nvPr/>
        </p:nvSpPr>
        <p:spPr>
          <a:xfrm>
            <a:off x="1374669" y="2911599"/>
            <a:ext cx="568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E</a:t>
            </a:r>
            <a:r>
              <a:rPr lang="en-ID" b="1" dirty="0">
                <a:solidFill>
                  <a:srgbClr val="0000FF"/>
                </a:solidFill>
              </a:rPr>
              <a:t>oN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39A3AB8-C796-4956-8252-D950C226E4A3}"/>
              </a:ext>
            </a:extLst>
          </p:cNvPr>
          <p:cNvSpPr txBox="1"/>
          <p:nvPr/>
        </p:nvSpPr>
        <p:spPr>
          <a:xfrm>
            <a:off x="764112" y="6208944"/>
            <a:ext cx="17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Sensor/Actuator</a:t>
            </a: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9DF291A7-41F4-4DE6-AE15-E1C86F573651}"/>
              </a:ext>
            </a:extLst>
          </p:cNvPr>
          <p:cNvCxnSpPr>
            <a:cxnSpLocks/>
          </p:cNvCxnSpPr>
          <p:nvPr/>
        </p:nvCxnSpPr>
        <p:spPr>
          <a:xfrm>
            <a:off x="645185" y="5266247"/>
            <a:ext cx="2078178" cy="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C1FCFB29-B377-49B7-AE4A-C6D22253A121}"/>
              </a:ext>
            </a:extLst>
          </p:cNvPr>
          <p:cNvCxnSpPr>
            <a:cxnSpLocks/>
          </p:cNvCxnSpPr>
          <p:nvPr/>
        </p:nvCxnSpPr>
        <p:spPr>
          <a:xfrm flipV="1">
            <a:off x="2468823" y="5266247"/>
            <a:ext cx="0" cy="432048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437E4990-C17A-4FBD-B288-E7FEE10A8B47}"/>
              </a:ext>
            </a:extLst>
          </p:cNvPr>
          <p:cNvCxnSpPr>
            <a:cxnSpLocks/>
          </p:cNvCxnSpPr>
          <p:nvPr/>
        </p:nvCxnSpPr>
        <p:spPr>
          <a:xfrm flipV="1">
            <a:off x="2194605" y="5266247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3C070CA1-7CB4-4E4C-8996-587C0DF6380E}"/>
              </a:ext>
            </a:extLst>
          </p:cNvPr>
          <p:cNvCxnSpPr>
            <a:cxnSpLocks/>
          </p:cNvCxnSpPr>
          <p:nvPr/>
        </p:nvCxnSpPr>
        <p:spPr>
          <a:xfrm flipV="1">
            <a:off x="1546532" y="5266247"/>
            <a:ext cx="1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FC701DDD-2159-4659-A0CA-3419EE1C595C}"/>
              </a:ext>
            </a:extLst>
          </p:cNvPr>
          <p:cNvCxnSpPr>
            <a:cxnSpLocks/>
          </p:cNvCxnSpPr>
          <p:nvPr/>
        </p:nvCxnSpPr>
        <p:spPr>
          <a:xfrm flipV="1">
            <a:off x="893701" y="5264239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CCB08C6A-B88F-466B-9016-90EEB67A179B}"/>
              </a:ext>
            </a:extLst>
          </p:cNvPr>
          <p:cNvSpPr txBox="1"/>
          <p:nvPr/>
        </p:nvSpPr>
        <p:spPr>
          <a:xfrm>
            <a:off x="746875" y="5050223"/>
            <a:ext cx="820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Hard Wire</a:t>
            </a:r>
          </a:p>
        </p:txBody>
      </p:sp>
      <p:sp>
        <p:nvSpPr>
          <p:cNvPr id="136" name="Arrow: Down 135">
            <a:extLst>
              <a:ext uri="{FF2B5EF4-FFF2-40B4-BE49-F238E27FC236}">
                <a16:creationId xmlns:a16="http://schemas.microsoft.com/office/drawing/2014/main" id="{DFF46CD1-F7A1-44D1-A40D-EB507AC19AB7}"/>
              </a:ext>
            </a:extLst>
          </p:cNvPr>
          <p:cNvSpPr/>
          <p:nvPr/>
        </p:nvSpPr>
        <p:spPr>
          <a:xfrm rot="10800000">
            <a:off x="1566968" y="4887710"/>
            <a:ext cx="432391" cy="325021"/>
          </a:xfrm>
          <a:prstGeom prst="downArrow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8F992FA7-D08C-438C-A43F-47DBDCC12409}"/>
              </a:ext>
            </a:extLst>
          </p:cNvPr>
          <p:cNvCxnSpPr>
            <a:cxnSpLocks/>
            <a:endCxn id="125" idx="2"/>
          </p:cNvCxnSpPr>
          <p:nvPr/>
        </p:nvCxnSpPr>
        <p:spPr>
          <a:xfrm flipH="1" flipV="1">
            <a:off x="1191563" y="3523499"/>
            <a:ext cx="448719" cy="598317"/>
          </a:xfrm>
          <a:prstGeom prst="straightConnector1">
            <a:avLst/>
          </a:prstGeom>
          <a:ln w="22225">
            <a:solidFill>
              <a:srgbClr val="008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759D9C9A-697F-41AF-B4E7-ED889C2499F2}"/>
              </a:ext>
            </a:extLst>
          </p:cNvPr>
          <p:cNvSpPr txBox="1"/>
          <p:nvPr/>
        </p:nvSpPr>
        <p:spPr>
          <a:xfrm>
            <a:off x="1322939" y="3559482"/>
            <a:ext cx="820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</a:rPr>
              <a:t>Hard Wire</a:t>
            </a:r>
          </a:p>
          <a:p>
            <a:pPr algn="ctr"/>
            <a:r>
              <a:rPr lang="en-US" sz="1200" dirty="0">
                <a:solidFill>
                  <a:srgbClr val="008000"/>
                </a:solidFill>
              </a:rPr>
              <a:t>Serial</a:t>
            </a:r>
          </a:p>
        </p:txBody>
      </p:sp>
      <p:pic>
        <p:nvPicPr>
          <p:cNvPr id="139" name="Picture 2">
            <a:extLst>
              <a:ext uri="{FF2B5EF4-FFF2-40B4-BE49-F238E27FC236}">
                <a16:creationId xmlns:a16="http://schemas.microsoft.com/office/drawing/2014/main" id="{44B1DE2B-5459-4559-8528-F531AB2F4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903538" y="5784277"/>
            <a:ext cx="620765" cy="182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40" name="Group 139">
            <a:extLst>
              <a:ext uri="{FF2B5EF4-FFF2-40B4-BE49-F238E27FC236}">
                <a16:creationId xmlns:a16="http://schemas.microsoft.com/office/drawing/2014/main" id="{4AC26AC4-8582-4AF1-9662-4C653C054F44}"/>
              </a:ext>
            </a:extLst>
          </p:cNvPr>
          <p:cNvGrpSpPr/>
          <p:nvPr/>
        </p:nvGrpSpPr>
        <p:grpSpPr>
          <a:xfrm>
            <a:off x="2335590" y="5507682"/>
            <a:ext cx="435079" cy="735835"/>
            <a:chOff x="2159253" y="548680"/>
            <a:chExt cx="408864" cy="1462350"/>
          </a:xfrm>
        </p:grpSpPr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F766DA8B-BC49-49A9-BF21-6C3D92420AE5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59253" y="1044386"/>
              <a:ext cx="402231" cy="463429"/>
            </a:xfrm>
            <a:prstGeom prst="rect">
              <a:avLst/>
            </a:prstGeom>
          </p:spPr>
        </p:pic>
        <p:pic>
          <p:nvPicPr>
            <p:cNvPr id="143" name="Picture 142">
              <a:extLst>
                <a:ext uri="{FF2B5EF4-FFF2-40B4-BE49-F238E27FC236}">
                  <a16:creationId xmlns:a16="http://schemas.microsoft.com/office/drawing/2014/main" id="{60A87426-69E1-4E00-A79F-BE673237C80D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1663" y="548680"/>
              <a:ext cx="402231" cy="463429"/>
            </a:xfrm>
            <a:prstGeom prst="rect">
              <a:avLst/>
            </a:prstGeom>
          </p:spPr>
        </p:pic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id="{BA800670-4E89-4822-9FE3-B81C5A84579E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5886" y="1547601"/>
              <a:ext cx="402231" cy="463429"/>
            </a:xfrm>
            <a:prstGeom prst="rect">
              <a:avLst/>
            </a:prstGeom>
          </p:spPr>
        </p:pic>
      </p:grpSp>
      <p:pic>
        <p:nvPicPr>
          <p:cNvPr id="141" name="Picture 140">
            <a:extLst>
              <a:ext uri="{FF2B5EF4-FFF2-40B4-BE49-F238E27FC236}">
                <a16:creationId xmlns:a16="http://schemas.microsoft.com/office/drawing/2014/main" id="{E8497B39-C585-4FA1-A77E-6295925A3A10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1201632" y="5597400"/>
            <a:ext cx="737513" cy="573934"/>
          </a:xfrm>
          <a:prstGeom prst="rect">
            <a:avLst/>
          </a:prstGeom>
        </p:spPr>
      </p:pic>
      <p:pic>
        <p:nvPicPr>
          <p:cNvPr id="146" name="Picture 145" descr="Free Icon | Wifi">
            <a:extLst>
              <a:ext uri="{FF2B5EF4-FFF2-40B4-BE49-F238E27FC236}">
                <a16:creationId xmlns:a16="http://schemas.microsoft.com/office/drawing/2014/main" id="{400471C8-AF8F-4F03-9F7F-E4AF9D009651}"/>
              </a:ext>
            </a:extLst>
          </p:cNvPr>
          <p:cNvPicPr/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456" y="2515049"/>
            <a:ext cx="380680" cy="41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A87A795B-6EF4-4302-BE56-81D3EB784528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562197" y="2805794"/>
            <a:ext cx="568745" cy="736781"/>
          </a:xfrm>
          <a:prstGeom prst="rect">
            <a:avLst/>
          </a:prstGeom>
        </p:spPr>
      </p:pic>
      <p:pic>
        <p:nvPicPr>
          <p:cNvPr id="148" name="Picture 147">
            <a:extLst>
              <a:ext uri="{FF2B5EF4-FFF2-40B4-BE49-F238E27FC236}">
                <a16:creationId xmlns:a16="http://schemas.microsoft.com/office/drawing/2014/main" id="{B9BA4EBB-7917-478F-9609-5EB5FFA55FC3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6300192" y="5643355"/>
            <a:ext cx="497031" cy="499878"/>
          </a:xfrm>
          <a:prstGeom prst="rect">
            <a:avLst/>
          </a:prstGeom>
        </p:spPr>
      </p:pic>
      <p:sp>
        <p:nvSpPr>
          <p:cNvPr id="149" name="TextBox 148">
            <a:extLst>
              <a:ext uri="{FF2B5EF4-FFF2-40B4-BE49-F238E27FC236}">
                <a16:creationId xmlns:a16="http://schemas.microsoft.com/office/drawing/2014/main" id="{F30C4C3C-680C-41D5-9C69-0BE265B22526}"/>
              </a:ext>
            </a:extLst>
          </p:cNvPr>
          <p:cNvSpPr txBox="1"/>
          <p:nvPr/>
        </p:nvSpPr>
        <p:spPr>
          <a:xfrm>
            <a:off x="7029676" y="2930675"/>
            <a:ext cx="568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E</a:t>
            </a:r>
            <a:r>
              <a:rPr lang="en-ID" b="1" dirty="0">
                <a:solidFill>
                  <a:srgbClr val="0000FF"/>
                </a:solidFill>
              </a:rPr>
              <a:t>oN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59608F00-0360-4995-AE2C-04C7DA329F16}"/>
              </a:ext>
            </a:extLst>
          </p:cNvPr>
          <p:cNvSpPr txBox="1"/>
          <p:nvPr/>
        </p:nvSpPr>
        <p:spPr>
          <a:xfrm>
            <a:off x="6419119" y="6228020"/>
            <a:ext cx="17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Sensor/Actuator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A1D3B135-9E1F-4715-BBDB-B743EB32E933}"/>
              </a:ext>
            </a:extLst>
          </p:cNvPr>
          <p:cNvCxnSpPr>
            <a:cxnSpLocks/>
          </p:cNvCxnSpPr>
          <p:nvPr/>
        </p:nvCxnSpPr>
        <p:spPr>
          <a:xfrm>
            <a:off x="6300192" y="5285323"/>
            <a:ext cx="2078178" cy="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D1770F5E-EA21-4850-8494-C4C2D80A1B20}"/>
              </a:ext>
            </a:extLst>
          </p:cNvPr>
          <p:cNvCxnSpPr>
            <a:cxnSpLocks/>
          </p:cNvCxnSpPr>
          <p:nvPr/>
        </p:nvCxnSpPr>
        <p:spPr>
          <a:xfrm flipV="1">
            <a:off x="8123830" y="5285323"/>
            <a:ext cx="0" cy="432048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C8E3FE0E-5E92-477B-BACE-E898B0C12B07}"/>
              </a:ext>
            </a:extLst>
          </p:cNvPr>
          <p:cNvCxnSpPr>
            <a:cxnSpLocks/>
          </p:cNvCxnSpPr>
          <p:nvPr/>
        </p:nvCxnSpPr>
        <p:spPr>
          <a:xfrm flipV="1">
            <a:off x="7849612" y="5285323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DBF37D8A-2F61-4869-A6C6-524233FA9B12}"/>
              </a:ext>
            </a:extLst>
          </p:cNvPr>
          <p:cNvCxnSpPr>
            <a:cxnSpLocks/>
          </p:cNvCxnSpPr>
          <p:nvPr/>
        </p:nvCxnSpPr>
        <p:spPr>
          <a:xfrm flipV="1">
            <a:off x="7201539" y="5285323"/>
            <a:ext cx="1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A625D55F-5F09-486D-9A2E-2D267A148440}"/>
              </a:ext>
            </a:extLst>
          </p:cNvPr>
          <p:cNvCxnSpPr>
            <a:cxnSpLocks/>
          </p:cNvCxnSpPr>
          <p:nvPr/>
        </p:nvCxnSpPr>
        <p:spPr>
          <a:xfrm flipV="1">
            <a:off x="6548708" y="5283315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3B1C1B6A-2C75-43CC-A447-4B561C1C2B06}"/>
              </a:ext>
            </a:extLst>
          </p:cNvPr>
          <p:cNvSpPr txBox="1"/>
          <p:nvPr/>
        </p:nvSpPr>
        <p:spPr>
          <a:xfrm>
            <a:off x="6401882" y="5069299"/>
            <a:ext cx="820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Hard Wire</a:t>
            </a:r>
          </a:p>
        </p:txBody>
      </p:sp>
      <p:sp>
        <p:nvSpPr>
          <p:cNvPr id="158" name="Arrow: Down 157">
            <a:extLst>
              <a:ext uri="{FF2B5EF4-FFF2-40B4-BE49-F238E27FC236}">
                <a16:creationId xmlns:a16="http://schemas.microsoft.com/office/drawing/2014/main" id="{E3FB393C-BE89-42B7-8E61-C434739C9007}"/>
              </a:ext>
            </a:extLst>
          </p:cNvPr>
          <p:cNvSpPr/>
          <p:nvPr/>
        </p:nvSpPr>
        <p:spPr>
          <a:xfrm rot="10800000">
            <a:off x="7221975" y="4906786"/>
            <a:ext cx="432391" cy="325021"/>
          </a:xfrm>
          <a:prstGeom prst="downArrow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4736D311-FC35-4A01-A271-0230817C9E28}"/>
              </a:ext>
            </a:extLst>
          </p:cNvPr>
          <p:cNvCxnSpPr>
            <a:cxnSpLocks/>
            <a:endCxn id="147" idx="2"/>
          </p:cNvCxnSpPr>
          <p:nvPr/>
        </p:nvCxnSpPr>
        <p:spPr>
          <a:xfrm flipH="1" flipV="1">
            <a:off x="6846570" y="3542575"/>
            <a:ext cx="448719" cy="598317"/>
          </a:xfrm>
          <a:prstGeom prst="straightConnector1">
            <a:avLst/>
          </a:prstGeom>
          <a:ln w="22225">
            <a:solidFill>
              <a:srgbClr val="008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E9234FC1-B780-485A-BC1D-27D488028FF2}"/>
              </a:ext>
            </a:extLst>
          </p:cNvPr>
          <p:cNvSpPr txBox="1"/>
          <p:nvPr/>
        </p:nvSpPr>
        <p:spPr>
          <a:xfrm>
            <a:off x="6977946" y="3578558"/>
            <a:ext cx="820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</a:rPr>
              <a:t>Hard Wire</a:t>
            </a:r>
          </a:p>
          <a:p>
            <a:pPr algn="ctr"/>
            <a:r>
              <a:rPr lang="en-US" sz="1200" dirty="0">
                <a:solidFill>
                  <a:srgbClr val="008000"/>
                </a:solidFill>
              </a:rPr>
              <a:t>Serial</a:t>
            </a:r>
          </a:p>
        </p:txBody>
      </p:sp>
      <p:pic>
        <p:nvPicPr>
          <p:cNvPr id="161" name="Picture 2">
            <a:extLst>
              <a:ext uri="{FF2B5EF4-FFF2-40B4-BE49-F238E27FC236}">
                <a16:creationId xmlns:a16="http://schemas.microsoft.com/office/drawing/2014/main" id="{6FA8644C-4157-4C29-A9AB-7895426E8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558545" y="5803353"/>
            <a:ext cx="620765" cy="182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2" name="Group 161">
            <a:extLst>
              <a:ext uri="{FF2B5EF4-FFF2-40B4-BE49-F238E27FC236}">
                <a16:creationId xmlns:a16="http://schemas.microsoft.com/office/drawing/2014/main" id="{8AA417C8-2A5F-4DB9-A327-478DEFA0F1FE}"/>
              </a:ext>
            </a:extLst>
          </p:cNvPr>
          <p:cNvGrpSpPr/>
          <p:nvPr/>
        </p:nvGrpSpPr>
        <p:grpSpPr>
          <a:xfrm>
            <a:off x="7990597" y="5526758"/>
            <a:ext cx="435079" cy="735835"/>
            <a:chOff x="2159253" y="548680"/>
            <a:chExt cx="408864" cy="1462350"/>
          </a:xfrm>
        </p:grpSpPr>
        <p:pic>
          <p:nvPicPr>
            <p:cNvPr id="164" name="Picture 163">
              <a:extLst>
                <a:ext uri="{FF2B5EF4-FFF2-40B4-BE49-F238E27FC236}">
                  <a16:creationId xmlns:a16="http://schemas.microsoft.com/office/drawing/2014/main" id="{7AB6C7DC-8C4D-480E-8465-19855F19BB49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59253" y="1044386"/>
              <a:ext cx="402231" cy="463429"/>
            </a:xfrm>
            <a:prstGeom prst="rect">
              <a:avLst/>
            </a:prstGeom>
          </p:spPr>
        </p:pic>
        <p:pic>
          <p:nvPicPr>
            <p:cNvPr id="165" name="Picture 164">
              <a:extLst>
                <a:ext uri="{FF2B5EF4-FFF2-40B4-BE49-F238E27FC236}">
                  <a16:creationId xmlns:a16="http://schemas.microsoft.com/office/drawing/2014/main" id="{8D424CF8-98CA-4442-9CBB-1C6B6677CA03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1663" y="548680"/>
              <a:ext cx="402231" cy="463429"/>
            </a:xfrm>
            <a:prstGeom prst="rect">
              <a:avLst/>
            </a:prstGeom>
          </p:spPr>
        </p:pic>
        <p:pic>
          <p:nvPicPr>
            <p:cNvPr id="166" name="Picture 165">
              <a:extLst>
                <a:ext uri="{FF2B5EF4-FFF2-40B4-BE49-F238E27FC236}">
                  <a16:creationId xmlns:a16="http://schemas.microsoft.com/office/drawing/2014/main" id="{A0F38DD2-225D-4228-9076-B8596901A09B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5886" y="1547601"/>
              <a:ext cx="402231" cy="463429"/>
            </a:xfrm>
            <a:prstGeom prst="rect">
              <a:avLst/>
            </a:prstGeom>
          </p:spPr>
        </p:pic>
      </p:grpSp>
      <p:pic>
        <p:nvPicPr>
          <p:cNvPr id="163" name="Picture 162">
            <a:extLst>
              <a:ext uri="{FF2B5EF4-FFF2-40B4-BE49-F238E27FC236}">
                <a16:creationId xmlns:a16="http://schemas.microsoft.com/office/drawing/2014/main" id="{548E5F0E-DC66-41FE-810E-8A55BE941A57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6856639" y="5616476"/>
            <a:ext cx="737513" cy="573934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844FFFA2-95FD-44EC-81E9-4E773A5EFF75}"/>
              </a:ext>
            </a:extLst>
          </p:cNvPr>
          <p:cNvSpPr txBox="1"/>
          <p:nvPr/>
        </p:nvSpPr>
        <p:spPr>
          <a:xfrm>
            <a:off x="1370901" y="2524276"/>
            <a:ext cx="899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ZONE-1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0C242035-3919-48F6-B3E7-DF24DD4E2B78}"/>
              </a:ext>
            </a:extLst>
          </p:cNvPr>
          <p:cNvSpPr txBox="1"/>
          <p:nvPr/>
        </p:nvSpPr>
        <p:spPr>
          <a:xfrm>
            <a:off x="4139952" y="2530217"/>
            <a:ext cx="899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ZONE-2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89" name="Picture 2">
            <a:hlinkClick r:id="rId11" action="ppaction://hlinksldjump"/>
          </p:cNvPr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144" y="4221088"/>
            <a:ext cx="1378928" cy="700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2">
            <a:hlinkClick r:id="rId11" action="ppaction://hlinksldjump"/>
          </p:cNvPr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824" y="4168166"/>
            <a:ext cx="1378928" cy="700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2">
            <a:hlinkClick r:id="rId11" action="ppaction://hlinksldjump"/>
          </p:cNvPr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472" y="4221088"/>
            <a:ext cx="1378928" cy="700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195E77-1C7B-483F-8200-B70D0B52065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03830" y="176046"/>
            <a:ext cx="8077200" cy="420031"/>
          </a:xfrm>
        </p:spPr>
        <p:txBody>
          <a:bodyPr/>
          <a:lstStyle/>
          <a:p>
            <a:pPr algn="ctr"/>
            <a:r>
              <a:rPr lang="en-US" sz="1800" b="1" kern="12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W</a:t>
            </a:r>
            <a:r>
              <a:rPr lang="en-ID" sz="1800" b="1" kern="12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FPS – Wireless Fire Protection System</a:t>
            </a:r>
            <a:endParaRPr lang="en-ID" dirty="0"/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ecision 4"/>
          <p:cNvSpPr/>
          <p:nvPr/>
        </p:nvSpPr>
        <p:spPr>
          <a:xfrm>
            <a:off x="2951820" y="2900954"/>
            <a:ext cx="1800200" cy="122413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Val &gt; Setting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cxnSpLocks/>
            <a:stCxn id="17" idx="4"/>
            <a:endCxn id="5" idx="0"/>
          </p:cNvCxnSpPr>
          <p:nvPr/>
        </p:nvCxnSpPr>
        <p:spPr>
          <a:xfrm>
            <a:off x="3851920" y="2089308"/>
            <a:ext cx="0" cy="81164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3"/>
            <a:endCxn id="14" idx="1"/>
          </p:cNvCxnSpPr>
          <p:nvPr/>
        </p:nvCxnSpPr>
        <p:spPr>
          <a:xfrm>
            <a:off x="4752020" y="3513022"/>
            <a:ext cx="848481" cy="1069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25" idx="0"/>
          </p:cNvCxnSpPr>
          <p:nvPr/>
        </p:nvCxnSpPr>
        <p:spPr>
          <a:xfrm>
            <a:off x="3851920" y="4125090"/>
            <a:ext cx="0" cy="62004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62486" y="3108215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 dirty="0"/>
              <a:t>Yes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3923928" y="4201225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 dirty="0"/>
              <a:t>No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5600501" y="3292881"/>
            <a:ext cx="165618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sz="1200" dirty="0"/>
              <a:t>statusAi  = HIGH_ALARM</a:t>
            </a:r>
            <a:endParaRPr lang="en-US" sz="1200" dirty="0"/>
          </a:p>
        </p:txBody>
      </p:sp>
      <p:sp>
        <p:nvSpPr>
          <p:cNvPr id="18" name="TextBox 17">
            <a:hlinkClick r:id="rId2" action="ppaction://hlinksldjump"/>
          </p:cNvPr>
          <p:cNvSpPr txBox="1"/>
          <p:nvPr/>
        </p:nvSpPr>
        <p:spPr>
          <a:xfrm>
            <a:off x="3017299" y="5866701"/>
            <a:ext cx="165618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sz="1200" dirty="0"/>
              <a:t>return (statusAi)</a:t>
            </a:r>
            <a:endParaRPr lang="en-US" sz="1200" dirty="0"/>
          </a:p>
        </p:txBody>
      </p:sp>
      <p:cxnSp>
        <p:nvCxnSpPr>
          <p:cNvPr id="19" name="Straight Arrow Connector 18"/>
          <p:cNvCxnSpPr>
            <a:stCxn id="25" idx="4"/>
            <a:endCxn id="18" idx="0"/>
          </p:cNvCxnSpPr>
          <p:nvPr/>
        </p:nvCxnSpPr>
        <p:spPr>
          <a:xfrm flipH="1">
            <a:off x="3845391" y="5202335"/>
            <a:ext cx="6529" cy="66436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4" idx="2"/>
            <a:endCxn id="25" idx="6"/>
          </p:cNvCxnSpPr>
          <p:nvPr/>
        </p:nvCxnSpPr>
        <p:spPr>
          <a:xfrm rot="5400000">
            <a:off x="4644963" y="3190104"/>
            <a:ext cx="1219189" cy="2348073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363079" y="609100"/>
            <a:ext cx="2417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 dirty="0"/>
              <a:t>File : src\ioDevices\analogInput.cpp</a:t>
            </a:r>
            <a:endParaRPr lang="en-US" sz="1200" dirty="0"/>
          </a:p>
        </p:txBody>
      </p:sp>
      <p:sp>
        <p:nvSpPr>
          <p:cNvPr id="25" name="Flowchart: Connector 24"/>
          <p:cNvSpPr/>
          <p:nvPr/>
        </p:nvSpPr>
        <p:spPr>
          <a:xfrm>
            <a:off x="3623320" y="4745135"/>
            <a:ext cx="457200" cy="4572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5C0F81-D486-4295-AD6D-2384EE0F4B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3812" y="258669"/>
            <a:ext cx="7772400" cy="507648"/>
          </a:xfrm>
        </p:spPr>
        <p:txBody>
          <a:bodyPr/>
          <a:lstStyle/>
          <a:p>
            <a:pPr algn="ctr" rtl="0" eaLnBrk="1" latinLnBrk="0" hangingPunct="1"/>
            <a:r>
              <a:rPr lang="en-ID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_fireSensor-&gt;getStatus()</a:t>
            </a:r>
            <a:endParaRPr lang="en-ID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88BE3CD0-3DB3-4FE3-823F-3A26B377F26B}"/>
              </a:ext>
            </a:extLst>
          </p:cNvPr>
          <p:cNvSpPr/>
          <p:nvPr/>
        </p:nvSpPr>
        <p:spPr>
          <a:xfrm>
            <a:off x="2735796" y="1406313"/>
            <a:ext cx="2232248" cy="682995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getValue from sensor</a:t>
            </a:r>
          </a:p>
          <a:p>
            <a:pPr algn="ctr"/>
            <a:r>
              <a:rPr lang="en-ID" sz="1200" dirty="0">
                <a:solidFill>
                  <a:schemeClr val="tx1"/>
                </a:solidFill>
              </a:rPr>
              <a:t>(with AlfaEMA filter)</a:t>
            </a:r>
          </a:p>
          <a:p>
            <a:pPr algn="ctr"/>
            <a:r>
              <a:rPr lang="en-ID" sz="1200" dirty="0">
                <a:solidFill>
                  <a:schemeClr val="tx1"/>
                </a:solidFill>
              </a:rPr>
              <a:t>statusAi = NO_ALARM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141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645861"/>
            <a:ext cx="27986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D" sz="1400" dirty="0"/>
              <a:t>File : src\compDevices\pbAMRT.cpp</a:t>
            </a:r>
            <a:endParaRPr lang="en-US" sz="1400" dirty="0"/>
          </a:p>
        </p:txBody>
      </p:sp>
      <p:sp>
        <p:nvSpPr>
          <p:cNvPr id="7" name="Flowchart: Decision 6"/>
          <p:cNvSpPr/>
          <p:nvPr/>
        </p:nvSpPr>
        <p:spPr>
          <a:xfrm>
            <a:off x="1099338" y="1808240"/>
            <a:ext cx="1667036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_pbTest = active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cxnSpLocks/>
            <a:endCxn id="7" idx="0"/>
          </p:cNvCxnSpPr>
          <p:nvPr/>
        </p:nvCxnSpPr>
        <p:spPr>
          <a:xfrm flipH="1">
            <a:off x="1932856" y="1484784"/>
            <a:ext cx="13063" cy="3234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226258" y="1917122"/>
            <a:ext cx="1656184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cmd  = </a:t>
            </a:r>
            <a:r>
              <a:rPr lang="en-US" dirty="0"/>
              <a:t>MODE_TEST</a:t>
            </a:r>
          </a:p>
        </p:txBody>
      </p:sp>
      <p:cxnSp>
        <p:nvCxnSpPr>
          <p:cNvPr id="16" name="Straight Arrow Connector 15"/>
          <p:cNvCxnSpPr>
            <a:stCxn id="7" idx="3"/>
            <a:endCxn id="14" idx="1"/>
          </p:cNvCxnSpPr>
          <p:nvPr/>
        </p:nvCxnSpPr>
        <p:spPr>
          <a:xfrm>
            <a:off x="2766374" y="2240288"/>
            <a:ext cx="4598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753557" y="1886502"/>
            <a:ext cx="386837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Yes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965068" y="2687882"/>
            <a:ext cx="365806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No</a:t>
            </a:r>
            <a:endParaRPr lang="en-US" sz="1200" dirty="0"/>
          </a:p>
        </p:txBody>
      </p:sp>
      <p:sp>
        <p:nvSpPr>
          <p:cNvPr id="22" name="Flowchart: Decision 21"/>
          <p:cNvSpPr/>
          <p:nvPr/>
        </p:nvSpPr>
        <p:spPr>
          <a:xfrm>
            <a:off x="971600" y="3176392"/>
            <a:ext cx="1944216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_pbReset = active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7" idx="2"/>
            <a:endCxn id="22" idx="0"/>
          </p:cNvCxnSpPr>
          <p:nvPr/>
        </p:nvCxnSpPr>
        <p:spPr>
          <a:xfrm>
            <a:off x="1932856" y="2672336"/>
            <a:ext cx="1085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Decision 26"/>
          <p:cNvSpPr/>
          <p:nvPr/>
        </p:nvSpPr>
        <p:spPr>
          <a:xfrm>
            <a:off x="4067944" y="3176392"/>
            <a:ext cx="2232248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_prevCmd = </a:t>
            </a:r>
            <a:r>
              <a:rPr lang="en-US" sz="1400" dirty="0">
                <a:solidFill>
                  <a:schemeClr val="tx1"/>
                </a:solidFill>
              </a:rPr>
              <a:t>MODE_RESET</a:t>
            </a:r>
          </a:p>
        </p:txBody>
      </p:sp>
      <p:cxnSp>
        <p:nvCxnSpPr>
          <p:cNvPr id="29" name="Straight Arrow Connector 28"/>
          <p:cNvCxnSpPr>
            <a:stCxn id="22" idx="3"/>
            <a:endCxn id="27" idx="1"/>
          </p:cNvCxnSpPr>
          <p:nvPr/>
        </p:nvCxnSpPr>
        <p:spPr>
          <a:xfrm>
            <a:off x="2915816" y="3608440"/>
            <a:ext cx="115212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915816" y="3239108"/>
            <a:ext cx="386837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Yes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6590890" y="3331598"/>
            <a:ext cx="1656184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cmd  = </a:t>
            </a:r>
            <a:r>
              <a:rPr lang="en-US" sz="1400" dirty="0"/>
              <a:t>MODE_READY</a:t>
            </a:r>
          </a:p>
        </p:txBody>
      </p:sp>
      <p:cxnSp>
        <p:nvCxnSpPr>
          <p:cNvPr id="37" name="Straight Arrow Connector 36"/>
          <p:cNvCxnSpPr>
            <a:stCxn id="27" idx="3"/>
            <a:endCxn id="36" idx="1"/>
          </p:cNvCxnSpPr>
          <p:nvPr/>
        </p:nvCxnSpPr>
        <p:spPr>
          <a:xfrm>
            <a:off x="6300192" y="3608440"/>
            <a:ext cx="290698" cy="1554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105372" y="3270200"/>
            <a:ext cx="386837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Yes</a:t>
            </a:r>
            <a:endParaRPr lang="en-US" sz="1200" dirty="0"/>
          </a:p>
        </p:txBody>
      </p:sp>
      <p:sp>
        <p:nvSpPr>
          <p:cNvPr id="42" name="Flowchart: Decision 41"/>
          <p:cNvSpPr/>
          <p:nvPr/>
        </p:nvSpPr>
        <p:spPr>
          <a:xfrm>
            <a:off x="4067944" y="4400528"/>
            <a:ext cx="2232248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_prevCmd = </a:t>
            </a:r>
            <a:r>
              <a:rPr lang="en-US" sz="1400" dirty="0">
                <a:solidFill>
                  <a:schemeClr val="tx1"/>
                </a:solidFill>
              </a:rPr>
              <a:t>MODE_READY</a:t>
            </a:r>
          </a:p>
        </p:txBody>
      </p:sp>
      <p:cxnSp>
        <p:nvCxnSpPr>
          <p:cNvPr id="46" name="Straight Arrow Connector 45"/>
          <p:cNvCxnSpPr>
            <a:stCxn id="27" idx="2"/>
            <a:endCxn id="42" idx="0"/>
          </p:cNvCxnSpPr>
          <p:nvPr/>
        </p:nvCxnSpPr>
        <p:spPr>
          <a:xfrm>
            <a:off x="5184068" y="4040488"/>
            <a:ext cx="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510682" y="4540188"/>
            <a:ext cx="1656184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cmd  = </a:t>
            </a:r>
            <a:r>
              <a:rPr lang="en-US" sz="1400" dirty="0"/>
              <a:t>MODE_READY</a:t>
            </a:r>
          </a:p>
        </p:txBody>
      </p:sp>
      <p:cxnSp>
        <p:nvCxnSpPr>
          <p:cNvPr id="48" name="Straight Arrow Connector 47"/>
          <p:cNvCxnSpPr>
            <a:stCxn id="42" idx="3"/>
            <a:endCxn id="47" idx="1"/>
          </p:cNvCxnSpPr>
          <p:nvPr/>
        </p:nvCxnSpPr>
        <p:spPr>
          <a:xfrm>
            <a:off x="6300192" y="4832576"/>
            <a:ext cx="21049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057433" y="4453390"/>
            <a:ext cx="386837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Yes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4355976" y="5624664"/>
            <a:ext cx="1656184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cmd  = </a:t>
            </a:r>
            <a:r>
              <a:rPr lang="en-US" dirty="0"/>
              <a:t>MODE_RESET</a:t>
            </a:r>
          </a:p>
        </p:txBody>
      </p:sp>
      <p:cxnSp>
        <p:nvCxnSpPr>
          <p:cNvPr id="52" name="Straight Arrow Connector 51"/>
          <p:cNvCxnSpPr>
            <a:stCxn id="42" idx="2"/>
            <a:endCxn id="50" idx="0"/>
          </p:cNvCxnSpPr>
          <p:nvPr/>
        </p:nvCxnSpPr>
        <p:spPr>
          <a:xfrm>
            <a:off x="5184068" y="5264624"/>
            <a:ext cx="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cxnSpLocks/>
            <a:stCxn id="14" idx="3"/>
            <a:endCxn id="106" idx="0"/>
          </p:cNvCxnSpPr>
          <p:nvPr/>
        </p:nvCxnSpPr>
        <p:spPr>
          <a:xfrm>
            <a:off x="4882442" y="2240288"/>
            <a:ext cx="3668290" cy="3964367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6" idx="3"/>
          </p:cNvCxnSpPr>
          <p:nvPr/>
        </p:nvCxnSpPr>
        <p:spPr>
          <a:xfrm>
            <a:off x="8247074" y="3623986"/>
            <a:ext cx="30632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7" idx="3"/>
          </p:cNvCxnSpPr>
          <p:nvPr/>
        </p:nvCxnSpPr>
        <p:spPr>
          <a:xfrm>
            <a:off x="8166866" y="4832576"/>
            <a:ext cx="38653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0" idx="3"/>
          </p:cNvCxnSpPr>
          <p:nvPr/>
        </p:nvCxnSpPr>
        <p:spPr>
          <a:xfrm>
            <a:off x="6012160" y="5947830"/>
            <a:ext cx="253857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lowchart: Decision 65"/>
          <p:cNvSpPr/>
          <p:nvPr/>
        </p:nvSpPr>
        <p:spPr>
          <a:xfrm>
            <a:off x="517126" y="4317746"/>
            <a:ext cx="1944216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_pbAuto = active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8" name="Elbow Connector 67"/>
          <p:cNvCxnSpPr>
            <a:stCxn id="22" idx="2"/>
            <a:endCxn id="66" idx="0"/>
          </p:cNvCxnSpPr>
          <p:nvPr/>
        </p:nvCxnSpPr>
        <p:spPr>
          <a:xfrm rot="5400000">
            <a:off x="1577842" y="3951880"/>
            <a:ext cx="277258" cy="454474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615986" y="4442017"/>
            <a:ext cx="1350366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cmd  = </a:t>
            </a:r>
            <a:r>
              <a:rPr lang="en-US" sz="1400" dirty="0"/>
              <a:t>MODE_AUTO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407338" y="4397370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cxnSp>
        <p:nvCxnSpPr>
          <p:cNvPr id="78" name="Straight Arrow Connector 77"/>
          <p:cNvCxnSpPr>
            <a:stCxn id="66" idx="3"/>
            <a:endCxn id="69" idx="1"/>
          </p:cNvCxnSpPr>
          <p:nvPr/>
        </p:nvCxnSpPr>
        <p:spPr>
          <a:xfrm flipV="1">
            <a:off x="2461342" y="4734405"/>
            <a:ext cx="154644" cy="1538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cxnSpLocks/>
            <a:stCxn id="66" idx="2"/>
            <a:endCxn id="110" idx="0"/>
          </p:cNvCxnSpPr>
          <p:nvPr/>
        </p:nvCxnSpPr>
        <p:spPr>
          <a:xfrm>
            <a:off x="1489234" y="5181842"/>
            <a:ext cx="0" cy="87487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cxnSpLocks/>
            <a:stCxn id="69" idx="2"/>
            <a:endCxn id="106" idx="1"/>
          </p:cNvCxnSpPr>
          <p:nvPr/>
        </p:nvCxnSpPr>
        <p:spPr>
          <a:xfrm rot="16200000" flipH="1">
            <a:off x="5137469" y="3180492"/>
            <a:ext cx="1367028" cy="5059628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Flowchart: Off-page Connector 105">
            <a:hlinkClick r:id="rId3" action="ppaction://hlinksldjump"/>
          </p:cNvPr>
          <p:cNvSpPr/>
          <p:nvPr/>
        </p:nvSpPr>
        <p:spPr>
          <a:xfrm>
            <a:off x="8350797" y="6204655"/>
            <a:ext cx="399869" cy="37833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 dirty="0">
                <a:solidFill>
                  <a:schemeClr val="tx1"/>
                </a:solidFill>
              </a:rPr>
              <a:t>3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10" name="Flowchart: Off-page Connector 109">
            <a:hlinkClick r:id="rId3" action="ppaction://hlinksldjump"/>
          </p:cNvPr>
          <p:cNvSpPr/>
          <p:nvPr/>
        </p:nvSpPr>
        <p:spPr>
          <a:xfrm>
            <a:off x="1257275" y="6056712"/>
            <a:ext cx="463918" cy="378332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 dirty="0">
                <a:solidFill>
                  <a:schemeClr val="tx1"/>
                </a:solidFill>
              </a:rPr>
              <a:t>2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105D3-1723-403A-9054-695516ECF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63887" y="139752"/>
            <a:ext cx="5286513" cy="525003"/>
          </a:xfrm>
        </p:spPr>
        <p:txBody>
          <a:bodyPr/>
          <a:lstStyle/>
          <a:p>
            <a:pPr algn="ctr" rtl="0" eaLnBrk="1" latinLnBrk="0" hangingPunct="1"/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_pbAMRT-&gt;getCmd(DEBOUNCING_TIME)</a:t>
            </a:r>
            <a:endParaRPr lang="en-ID" dirty="0"/>
          </a:p>
        </p:txBody>
      </p:sp>
      <p:sp>
        <p:nvSpPr>
          <p:cNvPr id="39" name="Flowchart: Manual Input 38">
            <a:extLst>
              <a:ext uri="{FF2B5EF4-FFF2-40B4-BE49-F238E27FC236}">
                <a16:creationId xmlns:a16="http://schemas.microsoft.com/office/drawing/2014/main" id="{04569C9F-5FC2-46F5-9630-28276C1580D1}"/>
              </a:ext>
            </a:extLst>
          </p:cNvPr>
          <p:cNvSpPr/>
          <p:nvPr/>
        </p:nvSpPr>
        <p:spPr>
          <a:xfrm>
            <a:off x="1077247" y="896423"/>
            <a:ext cx="1955182" cy="586973"/>
          </a:xfrm>
          <a:prstGeom prst="flowChartManualInpu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getData from P/B with debouncing mechanism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6327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ecision 4"/>
          <p:cNvSpPr/>
          <p:nvPr/>
        </p:nvSpPr>
        <p:spPr>
          <a:xfrm>
            <a:off x="786608" y="2000301"/>
            <a:ext cx="1944216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_pbManual = active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2139961"/>
            <a:ext cx="1897522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cmd  = </a:t>
            </a:r>
            <a:r>
              <a:rPr lang="en-US" sz="1400" dirty="0"/>
              <a:t>MODE_MANUAL_ON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76820" y="2079925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456774" y="4797152"/>
            <a:ext cx="1438364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cmd  = </a:t>
            </a:r>
            <a:r>
              <a:rPr lang="en-US" sz="1400" dirty="0"/>
              <a:t>MODE_MANUAL</a:t>
            </a:r>
          </a:p>
        </p:txBody>
      </p:sp>
      <p:cxnSp>
        <p:nvCxnSpPr>
          <p:cNvPr id="10" name="Straight Arrow Connector 9"/>
          <p:cNvCxnSpPr>
            <a:stCxn id="39" idx="2"/>
            <a:endCxn id="9" idx="0"/>
          </p:cNvCxnSpPr>
          <p:nvPr/>
        </p:nvCxnSpPr>
        <p:spPr>
          <a:xfrm>
            <a:off x="4175956" y="4180713"/>
            <a:ext cx="0" cy="61643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hlinkClick r:id="rId2" action="ppaction://hlinksldjump"/>
          </p:cNvPr>
          <p:cNvSpPr txBox="1"/>
          <p:nvPr/>
        </p:nvSpPr>
        <p:spPr>
          <a:xfrm>
            <a:off x="7020272" y="5977665"/>
            <a:ext cx="1981090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_prevCmd  = cmd</a:t>
            </a:r>
          </a:p>
          <a:p>
            <a:pPr algn="ctr"/>
            <a:r>
              <a:rPr lang="en-ID" sz="1400" dirty="0"/>
              <a:t>return (cmd)</a:t>
            </a:r>
            <a:endParaRPr lang="en-US" sz="1400" dirty="0"/>
          </a:p>
        </p:txBody>
      </p:sp>
      <p:sp>
        <p:nvSpPr>
          <p:cNvPr id="13" name="Flowchart: Off-page Connector 12">
            <a:hlinkClick r:id="rId3" action="ppaction://hlinksldjump"/>
          </p:cNvPr>
          <p:cNvSpPr/>
          <p:nvPr/>
        </p:nvSpPr>
        <p:spPr>
          <a:xfrm>
            <a:off x="1542691" y="1325169"/>
            <a:ext cx="432048" cy="382745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 dirty="0">
                <a:solidFill>
                  <a:schemeClr val="tx1"/>
                </a:solidFill>
              </a:rPr>
              <a:t>2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cxnSpLocks/>
            <a:stCxn id="13" idx="2"/>
            <a:endCxn id="5" idx="0"/>
          </p:cNvCxnSpPr>
          <p:nvPr/>
        </p:nvCxnSpPr>
        <p:spPr>
          <a:xfrm>
            <a:off x="1758715" y="1707914"/>
            <a:ext cx="1" cy="2923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Decision 19"/>
          <p:cNvSpPr/>
          <p:nvPr/>
        </p:nvSpPr>
        <p:spPr>
          <a:xfrm>
            <a:off x="3059832" y="2000301"/>
            <a:ext cx="2232248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_prevCmd = </a:t>
            </a:r>
            <a:r>
              <a:rPr lang="en-US" sz="1400" dirty="0">
                <a:solidFill>
                  <a:schemeClr val="tx1"/>
                </a:solidFill>
              </a:rPr>
              <a:t>MODE_MANUAL</a:t>
            </a:r>
          </a:p>
        </p:txBody>
      </p:sp>
      <p:cxnSp>
        <p:nvCxnSpPr>
          <p:cNvPr id="22" name="Straight Arrow Connector 21"/>
          <p:cNvCxnSpPr>
            <a:stCxn id="5" idx="3"/>
            <a:endCxn id="20" idx="1"/>
          </p:cNvCxnSpPr>
          <p:nvPr/>
        </p:nvCxnSpPr>
        <p:spPr>
          <a:xfrm>
            <a:off x="2730824" y="2432349"/>
            <a:ext cx="32900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3"/>
            <a:endCxn id="6" idx="1"/>
          </p:cNvCxnSpPr>
          <p:nvPr/>
        </p:nvCxnSpPr>
        <p:spPr>
          <a:xfrm>
            <a:off x="5292080" y="2432349"/>
            <a:ext cx="432048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298746" y="2087282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31" name="Flowchart: Off-page Connector 30">
            <a:hlinkClick r:id="rId3" action="ppaction://hlinksldjump"/>
          </p:cNvPr>
          <p:cNvSpPr/>
          <p:nvPr/>
        </p:nvSpPr>
        <p:spPr>
          <a:xfrm>
            <a:off x="8100392" y="1325169"/>
            <a:ext cx="432049" cy="392326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 dirty="0">
                <a:solidFill>
                  <a:schemeClr val="tx1"/>
                </a:solidFill>
              </a:rPr>
              <a:t>3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34" name="Elbow Connector 33"/>
          <p:cNvCxnSpPr>
            <a:cxnSpLocks/>
            <a:stCxn id="31" idx="2"/>
          </p:cNvCxnSpPr>
          <p:nvPr/>
        </p:nvCxnSpPr>
        <p:spPr>
          <a:xfrm rot="5400000">
            <a:off x="5988021" y="3649269"/>
            <a:ext cx="4260171" cy="396622"/>
          </a:xfrm>
          <a:prstGeom prst="bentConnector3">
            <a:avLst>
              <a:gd name="adj1" fmla="val 80166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" idx="3"/>
          </p:cNvCxnSpPr>
          <p:nvPr/>
        </p:nvCxnSpPr>
        <p:spPr>
          <a:xfrm flipV="1">
            <a:off x="7621650" y="2432348"/>
            <a:ext cx="692036" cy="1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724128" y="3456277"/>
            <a:ext cx="1897522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cmd  = </a:t>
            </a:r>
            <a:r>
              <a:rPr lang="en-US" sz="1400" dirty="0"/>
              <a:t>MODE_MANUAL_ON</a:t>
            </a:r>
          </a:p>
        </p:txBody>
      </p:sp>
      <p:sp>
        <p:nvSpPr>
          <p:cNvPr id="39" name="Flowchart: Decision 38"/>
          <p:cNvSpPr/>
          <p:nvPr/>
        </p:nvSpPr>
        <p:spPr>
          <a:xfrm>
            <a:off x="3059832" y="3316617"/>
            <a:ext cx="2232248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_prevCmd = </a:t>
            </a:r>
            <a:r>
              <a:rPr lang="en-US" sz="1400" dirty="0">
                <a:solidFill>
                  <a:schemeClr val="tx1"/>
                </a:solidFill>
              </a:rPr>
              <a:t>MODE_MANUAL_ON</a:t>
            </a:r>
          </a:p>
        </p:txBody>
      </p:sp>
      <p:cxnSp>
        <p:nvCxnSpPr>
          <p:cNvPr id="40" name="Straight Arrow Connector 39"/>
          <p:cNvCxnSpPr>
            <a:stCxn id="39" idx="3"/>
            <a:endCxn id="38" idx="1"/>
          </p:cNvCxnSpPr>
          <p:nvPr/>
        </p:nvCxnSpPr>
        <p:spPr>
          <a:xfrm>
            <a:off x="5292080" y="3748665"/>
            <a:ext cx="432048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298746" y="3403598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cxnSp>
        <p:nvCxnSpPr>
          <p:cNvPr id="42" name="Straight Arrow Connector 41"/>
          <p:cNvCxnSpPr>
            <a:stCxn id="38" idx="3"/>
          </p:cNvCxnSpPr>
          <p:nvPr/>
        </p:nvCxnSpPr>
        <p:spPr>
          <a:xfrm flipV="1">
            <a:off x="7621650" y="3748664"/>
            <a:ext cx="692036" cy="1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0" idx="2"/>
            <a:endCxn id="39" idx="0"/>
          </p:cNvCxnSpPr>
          <p:nvPr/>
        </p:nvCxnSpPr>
        <p:spPr>
          <a:xfrm>
            <a:off x="4175956" y="2864397"/>
            <a:ext cx="0" cy="4522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5" idx="2"/>
            <a:endCxn id="12" idx="1"/>
          </p:cNvCxnSpPr>
          <p:nvPr/>
        </p:nvCxnSpPr>
        <p:spPr>
          <a:xfrm rot="16200000" flipH="1">
            <a:off x="2686666" y="1936447"/>
            <a:ext cx="3405656" cy="5261556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9" idx="2"/>
          </p:cNvCxnSpPr>
          <p:nvPr/>
        </p:nvCxnSpPr>
        <p:spPr>
          <a:xfrm>
            <a:off x="4175956" y="5381927"/>
            <a:ext cx="0" cy="8881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6608" y="332656"/>
            <a:ext cx="7772400" cy="594311"/>
          </a:xfrm>
        </p:spPr>
        <p:txBody>
          <a:bodyPr/>
          <a:lstStyle/>
          <a:p>
            <a:pPr algn="ctr"/>
            <a:r>
              <a:rPr lang="en-US" sz="1800" kern="1200" dirty="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_pbAMRT-&gt;getCmd(DEBOUNCING_TIME)</a:t>
            </a:r>
            <a:r>
              <a:rPr lang="en-US" sz="1200" b="1" i="1" kern="1200" dirty="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-cont.</a:t>
            </a:r>
            <a:endParaRPr lang="en-US" sz="1200" b="1" i="1" dirty="0"/>
          </a:p>
        </p:txBody>
      </p:sp>
      <p:sp>
        <p:nvSpPr>
          <p:cNvPr id="27" name="Rectangle 26"/>
          <p:cNvSpPr/>
          <p:nvPr/>
        </p:nvSpPr>
        <p:spPr>
          <a:xfrm>
            <a:off x="3172674" y="836010"/>
            <a:ext cx="27986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D" sz="1400" dirty="0"/>
              <a:t>File : src\compDevices\pbAMRT.cpp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03903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57857" y="600943"/>
            <a:ext cx="27678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D" sz="1400" dirty="0"/>
              <a:t>File : src\compDevices\ledAMR.cpp</a:t>
            </a:r>
            <a:endParaRPr lang="en-US" sz="1400" dirty="0"/>
          </a:p>
        </p:txBody>
      </p:sp>
      <p:sp>
        <p:nvSpPr>
          <p:cNvPr id="5" name="Flowchart: Decision 4"/>
          <p:cNvSpPr/>
          <p:nvPr/>
        </p:nvSpPr>
        <p:spPr>
          <a:xfrm>
            <a:off x="1954219" y="2039222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MODE_TEST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31108" y="2124559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cxnSp>
        <p:nvCxnSpPr>
          <p:cNvPr id="42" name="Straight Arrow Connector 41"/>
          <p:cNvCxnSpPr>
            <a:cxnSpLocks/>
            <a:stCxn id="5" idx="3"/>
          </p:cNvCxnSpPr>
          <p:nvPr/>
        </p:nvCxnSpPr>
        <p:spPr>
          <a:xfrm>
            <a:off x="4186467" y="2459137"/>
            <a:ext cx="313525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Predefined Process 25">
            <a:extLst>
              <a:ext uri="{FF2B5EF4-FFF2-40B4-BE49-F238E27FC236}">
                <a16:creationId xmlns:a16="http://schemas.microsoft.com/office/drawing/2014/main" id="{4261BD12-2217-4EDB-87C6-EE30E26F9B8D}"/>
              </a:ext>
            </a:extLst>
          </p:cNvPr>
          <p:cNvSpPr/>
          <p:nvPr/>
        </p:nvSpPr>
        <p:spPr>
          <a:xfrm>
            <a:off x="2195736" y="1257199"/>
            <a:ext cx="2629190" cy="41514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State = 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operationMode</a:t>
            </a:r>
            <a:endParaRPr lang="en-US" sz="1200" dirty="0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F2621A12-D6C6-45BE-B908-1C2D6AFE4391}"/>
              </a:ext>
            </a:extLst>
          </p:cNvPr>
          <p:cNvCxnSpPr>
            <a:cxnSpLocks/>
            <a:stCxn id="26" idx="2"/>
            <a:endCxn id="5" idx="0"/>
          </p:cNvCxnSpPr>
          <p:nvPr/>
        </p:nvCxnSpPr>
        <p:spPr>
          <a:xfrm rot="5400000">
            <a:off x="3106896" y="1635786"/>
            <a:ext cx="366883" cy="439988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Flowchart: Decision 42">
            <a:extLst>
              <a:ext uri="{FF2B5EF4-FFF2-40B4-BE49-F238E27FC236}">
                <a16:creationId xmlns:a16="http://schemas.microsoft.com/office/drawing/2014/main" id="{F10B347E-033C-4910-9071-CDA92304C379}"/>
              </a:ext>
            </a:extLst>
          </p:cNvPr>
          <p:cNvSpPr/>
          <p:nvPr/>
        </p:nvSpPr>
        <p:spPr>
          <a:xfrm>
            <a:off x="1954219" y="3011608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MODE_AUTO</a:t>
            </a:r>
          </a:p>
        </p:txBody>
      </p:sp>
      <p:sp>
        <p:nvSpPr>
          <p:cNvPr id="45" name="Flowchart: Decision 44">
            <a:extLst>
              <a:ext uri="{FF2B5EF4-FFF2-40B4-BE49-F238E27FC236}">
                <a16:creationId xmlns:a16="http://schemas.microsoft.com/office/drawing/2014/main" id="{F1633C9C-0024-4E63-8717-225A7A9FF001}"/>
              </a:ext>
            </a:extLst>
          </p:cNvPr>
          <p:cNvSpPr/>
          <p:nvPr/>
        </p:nvSpPr>
        <p:spPr>
          <a:xfrm>
            <a:off x="1981963" y="4019720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MODE_AUTO_ON</a:t>
            </a:r>
          </a:p>
        </p:txBody>
      </p:sp>
      <p:sp>
        <p:nvSpPr>
          <p:cNvPr id="46" name="Flowchart: Decision 45">
            <a:extLst>
              <a:ext uri="{FF2B5EF4-FFF2-40B4-BE49-F238E27FC236}">
                <a16:creationId xmlns:a16="http://schemas.microsoft.com/office/drawing/2014/main" id="{7A2C44B0-43D5-48C5-89A2-758F4F74B13C}"/>
              </a:ext>
            </a:extLst>
          </p:cNvPr>
          <p:cNvSpPr/>
          <p:nvPr/>
        </p:nvSpPr>
        <p:spPr>
          <a:xfrm>
            <a:off x="1981963" y="5007020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MODE_MANUAL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FF3FB3B-045C-494E-92F0-0E579FB56F01}"/>
              </a:ext>
            </a:extLst>
          </p:cNvPr>
          <p:cNvCxnSpPr>
            <a:cxnSpLocks/>
          </p:cNvCxnSpPr>
          <p:nvPr/>
        </p:nvCxnSpPr>
        <p:spPr>
          <a:xfrm>
            <a:off x="4194763" y="3435784"/>
            <a:ext cx="313525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52B8692-72F5-4741-8B38-C3103394F5D5}"/>
              </a:ext>
            </a:extLst>
          </p:cNvPr>
          <p:cNvCxnSpPr>
            <a:cxnSpLocks/>
            <a:stCxn id="45" idx="3"/>
            <a:endCxn id="39" idx="5"/>
          </p:cNvCxnSpPr>
          <p:nvPr/>
        </p:nvCxnSpPr>
        <p:spPr>
          <a:xfrm flipV="1">
            <a:off x="4214211" y="4439612"/>
            <a:ext cx="220508" cy="23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CB0E4FD-9044-428B-9B51-BB81F55A1C6C}"/>
              </a:ext>
            </a:extLst>
          </p:cNvPr>
          <p:cNvCxnSpPr>
            <a:cxnSpLocks/>
          </p:cNvCxnSpPr>
          <p:nvPr/>
        </p:nvCxnSpPr>
        <p:spPr>
          <a:xfrm>
            <a:off x="4198867" y="5427986"/>
            <a:ext cx="313525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F4DEB80-823C-41E1-9539-305C65D98C55}"/>
              </a:ext>
            </a:extLst>
          </p:cNvPr>
          <p:cNvCxnSpPr>
            <a:stCxn id="5" idx="2"/>
            <a:endCxn id="43" idx="0"/>
          </p:cNvCxnSpPr>
          <p:nvPr/>
        </p:nvCxnSpPr>
        <p:spPr>
          <a:xfrm>
            <a:off x="3070343" y="2879052"/>
            <a:ext cx="0" cy="1325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631F2B4-4E23-4BBD-873B-4A400520213C}"/>
              </a:ext>
            </a:extLst>
          </p:cNvPr>
          <p:cNvCxnSpPr>
            <a:cxnSpLocks/>
            <a:stCxn id="43" idx="2"/>
            <a:endCxn id="45" idx="0"/>
          </p:cNvCxnSpPr>
          <p:nvPr/>
        </p:nvCxnSpPr>
        <p:spPr>
          <a:xfrm>
            <a:off x="3070343" y="3851438"/>
            <a:ext cx="27744" cy="1682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BA16A16-17D9-4D7F-A49B-BAD8B7BFD6DD}"/>
              </a:ext>
            </a:extLst>
          </p:cNvPr>
          <p:cNvCxnSpPr>
            <a:cxnSpLocks/>
            <a:stCxn id="45" idx="2"/>
            <a:endCxn id="46" idx="0"/>
          </p:cNvCxnSpPr>
          <p:nvPr/>
        </p:nvCxnSpPr>
        <p:spPr>
          <a:xfrm>
            <a:off x="3098087" y="4859550"/>
            <a:ext cx="0" cy="1474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978AF4F-562B-48A9-B3FB-67A3A0CA0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162" y="252464"/>
            <a:ext cx="7772400" cy="439791"/>
          </a:xfrm>
        </p:spPr>
        <p:txBody>
          <a:bodyPr/>
          <a:lstStyle/>
          <a:p>
            <a:pPr algn="ctr" rtl="0" eaLnBrk="1" latinLnBrk="0" hangingPunct="1"/>
            <a:r>
              <a:rPr lang="en-ID" sz="1800" b="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_ledAMR-&gt;status(operationMode)</a:t>
            </a:r>
            <a:endParaRPr lang="en-ID" dirty="0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D3A0CFEC-88DE-424F-B270-892188765FDB}"/>
              </a:ext>
            </a:extLst>
          </p:cNvPr>
          <p:cNvSpPr/>
          <p:nvPr/>
        </p:nvSpPr>
        <p:spPr>
          <a:xfrm>
            <a:off x="4427984" y="2130995"/>
            <a:ext cx="2195048" cy="66555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_ledAuto-&gt;on();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_ledManual-&gt;on();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_ledReset-&gt;on();</a:t>
            </a:r>
            <a:endParaRPr lang="en-ID" sz="1200" dirty="0">
              <a:solidFill>
                <a:schemeClr val="tx1"/>
              </a:solidFill>
            </a:endParaRPr>
          </a:p>
        </p:txBody>
      </p:sp>
      <p:sp>
        <p:nvSpPr>
          <p:cNvPr id="38" name="Parallelogram 37">
            <a:extLst>
              <a:ext uri="{FF2B5EF4-FFF2-40B4-BE49-F238E27FC236}">
                <a16:creationId xmlns:a16="http://schemas.microsoft.com/office/drawing/2014/main" id="{0A42E41D-B499-4A9B-9E98-F2E1BF09EA31}"/>
              </a:ext>
            </a:extLst>
          </p:cNvPr>
          <p:cNvSpPr/>
          <p:nvPr/>
        </p:nvSpPr>
        <p:spPr>
          <a:xfrm>
            <a:off x="4436279" y="3110737"/>
            <a:ext cx="2376263" cy="66555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_ledAuto-&gt;on();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_ledManual-&gt;off();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_ledReset-&gt;off();</a:t>
            </a:r>
            <a:endParaRPr lang="en-ID" sz="1200" dirty="0">
              <a:solidFill>
                <a:schemeClr val="tx1"/>
              </a:solidFill>
            </a:endParaRPr>
          </a:p>
        </p:txBody>
      </p:sp>
      <p:sp>
        <p:nvSpPr>
          <p:cNvPr id="39" name="Parallelogram 38">
            <a:extLst>
              <a:ext uri="{FF2B5EF4-FFF2-40B4-BE49-F238E27FC236}">
                <a16:creationId xmlns:a16="http://schemas.microsoft.com/office/drawing/2014/main" id="{37D4C3F0-B1ED-45F7-B2A7-4B7229720FD2}"/>
              </a:ext>
            </a:extLst>
          </p:cNvPr>
          <p:cNvSpPr/>
          <p:nvPr/>
        </p:nvSpPr>
        <p:spPr>
          <a:xfrm>
            <a:off x="4351525" y="4106837"/>
            <a:ext cx="2376263" cy="66555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_ledAuto-&gt;blink();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_ledManual-&gt;off();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_ledReset-&gt;off();</a:t>
            </a:r>
            <a:endParaRPr lang="en-ID" sz="1200" dirty="0">
              <a:solidFill>
                <a:schemeClr val="tx1"/>
              </a:solidFill>
            </a:endParaRPr>
          </a:p>
        </p:txBody>
      </p:sp>
      <p:sp>
        <p:nvSpPr>
          <p:cNvPr id="44" name="Parallelogram 43">
            <a:extLst>
              <a:ext uri="{FF2B5EF4-FFF2-40B4-BE49-F238E27FC236}">
                <a16:creationId xmlns:a16="http://schemas.microsoft.com/office/drawing/2014/main" id="{47F9610C-5F83-4D05-8AB9-C9CEABDD463B}"/>
              </a:ext>
            </a:extLst>
          </p:cNvPr>
          <p:cNvSpPr/>
          <p:nvPr/>
        </p:nvSpPr>
        <p:spPr>
          <a:xfrm>
            <a:off x="4422985" y="5141719"/>
            <a:ext cx="2376263" cy="66555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_ledAuto-&gt;off();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_ledManual-&gt;on();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_ledReset-&gt;off();</a:t>
            </a:r>
            <a:endParaRPr lang="en-ID" sz="1200" dirty="0">
              <a:solidFill>
                <a:schemeClr val="tx1"/>
              </a:solidFill>
            </a:endParaRPr>
          </a:p>
        </p:txBody>
      </p:sp>
      <p:sp>
        <p:nvSpPr>
          <p:cNvPr id="56" name="Flowchart: Off-page Connector 55">
            <a:hlinkClick r:id="rId2" action="ppaction://hlinksldjump"/>
            <a:extLst>
              <a:ext uri="{FF2B5EF4-FFF2-40B4-BE49-F238E27FC236}">
                <a16:creationId xmlns:a16="http://schemas.microsoft.com/office/drawing/2014/main" id="{B49344D6-D38F-4BE4-A807-32C5B7E4D64C}"/>
              </a:ext>
            </a:extLst>
          </p:cNvPr>
          <p:cNvSpPr/>
          <p:nvPr/>
        </p:nvSpPr>
        <p:spPr>
          <a:xfrm>
            <a:off x="2891274" y="6238102"/>
            <a:ext cx="413625" cy="36743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 dirty="0">
                <a:solidFill>
                  <a:schemeClr val="tx1"/>
                </a:solidFill>
              </a:rPr>
              <a:t>4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B9A3A03-C76A-46F8-B7FD-A585274F9AEE}"/>
              </a:ext>
            </a:extLst>
          </p:cNvPr>
          <p:cNvCxnSpPr>
            <a:cxnSpLocks/>
            <a:stCxn id="46" idx="2"/>
            <a:endCxn id="56" idx="0"/>
          </p:cNvCxnSpPr>
          <p:nvPr/>
        </p:nvCxnSpPr>
        <p:spPr>
          <a:xfrm>
            <a:off x="3098087" y="5846850"/>
            <a:ext cx="0" cy="3912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DABE45A-C1C2-4D51-A040-41F03CC00A06}"/>
              </a:ext>
            </a:extLst>
          </p:cNvPr>
          <p:cNvSpPr txBox="1"/>
          <p:nvPr/>
        </p:nvSpPr>
        <p:spPr>
          <a:xfrm>
            <a:off x="4211960" y="3152001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23A79EF-71E8-4B23-8CC1-DAED34079734}"/>
              </a:ext>
            </a:extLst>
          </p:cNvPr>
          <p:cNvSpPr txBox="1"/>
          <p:nvPr/>
        </p:nvSpPr>
        <p:spPr>
          <a:xfrm>
            <a:off x="4139952" y="4149080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BD0571-9FAA-42A1-8C32-74BB0ABB469A}"/>
              </a:ext>
            </a:extLst>
          </p:cNvPr>
          <p:cNvSpPr txBox="1"/>
          <p:nvPr/>
        </p:nvSpPr>
        <p:spPr>
          <a:xfrm>
            <a:off x="4211960" y="5168225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28" name="Flowchart: Off-page Connector 27">
            <a:hlinkClick r:id="rId2" action="ppaction://hlinksldjump"/>
            <a:extLst>
              <a:ext uri="{FF2B5EF4-FFF2-40B4-BE49-F238E27FC236}">
                <a16:creationId xmlns:a16="http://schemas.microsoft.com/office/drawing/2014/main" id="{64471D2E-FE71-4E41-B814-A1DE6CE490E8}"/>
              </a:ext>
            </a:extLst>
          </p:cNvPr>
          <p:cNvSpPr/>
          <p:nvPr/>
        </p:nvSpPr>
        <p:spPr>
          <a:xfrm>
            <a:off x="7596336" y="6238102"/>
            <a:ext cx="413625" cy="36743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 dirty="0">
                <a:solidFill>
                  <a:schemeClr val="tx1"/>
                </a:solidFill>
              </a:rPr>
              <a:t>4A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C969DB3E-CF6A-495C-AC44-91AE63E085DF}"/>
              </a:ext>
            </a:extLst>
          </p:cNvPr>
          <p:cNvCxnSpPr>
            <a:stCxn id="9" idx="2"/>
            <a:endCxn id="28" idx="0"/>
          </p:cNvCxnSpPr>
          <p:nvPr/>
        </p:nvCxnSpPr>
        <p:spPr>
          <a:xfrm>
            <a:off x="6539838" y="2463770"/>
            <a:ext cx="1263311" cy="377433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1E62668-518A-4BF8-AEB6-572162AEC762}"/>
              </a:ext>
            </a:extLst>
          </p:cNvPr>
          <p:cNvCxnSpPr>
            <a:cxnSpLocks/>
            <a:stCxn id="38" idx="2"/>
          </p:cNvCxnSpPr>
          <p:nvPr/>
        </p:nvCxnSpPr>
        <p:spPr>
          <a:xfrm flipV="1">
            <a:off x="6729348" y="3429000"/>
            <a:ext cx="1073800" cy="14512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B5DA4BE-F57C-4D3E-8150-8F6C5D3889EA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6644594" y="4439612"/>
            <a:ext cx="1158554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AFC7F2D-BE57-45A0-AAFD-79979C2DA3EB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6716054" y="5474494"/>
            <a:ext cx="1031277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36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57857" y="600943"/>
            <a:ext cx="27678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D" sz="1400" dirty="0"/>
              <a:t>File : src\compDevices\ledAMR.cpp</a:t>
            </a:r>
            <a:endParaRPr lang="en-US" sz="1400" dirty="0"/>
          </a:p>
        </p:txBody>
      </p:sp>
      <p:sp>
        <p:nvSpPr>
          <p:cNvPr id="5" name="Flowchart: Decision 4"/>
          <p:cNvSpPr/>
          <p:nvPr/>
        </p:nvSpPr>
        <p:spPr>
          <a:xfrm>
            <a:off x="2251275" y="3300561"/>
            <a:ext cx="237626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</a:t>
            </a:r>
            <a:r>
              <a:rPr lang="en-ID" sz="1400" dirty="0">
                <a:solidFill>
                  <a:schemeClr val="tx1"/>
                </a:solidFill>
                <a:latin typeface="Consolas" panose="020B0609020204030204" pitchFamily="49" charset="0"/>
              </a:rPr>
              <a:t>RESET</a:t>
            </a:r>
            <a:endParaRPr lang="en-ID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62711" y="3385898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cxnSp>
        <p:nvCxnSpPr>
          <p:cNvPr id="42" name="Straight Arrow Connector 41"/>
          <p:cNvCxnSpPr>
            <a:cxnSpLocks/>
            <a:stCxn id="5" idx="3"/>
            <a:endCxn id="49" idx="5"/>
          </p:cNvCxnSpPr>
          <p:nvPr/>
        </p:nvCxnSpPr>
        <p:spPr>
          <a:xfrm flipV="1">
            <a:off x="4627539" y="3718673"/>
            <a:ext cx="578140" cy="1803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Decision 42">
            <a:extLst>
              <a:ext uri="{FF2B5EF4-FFF2-40B4-BE49-F238E27FC236}">
                <a16:creationId xmlns:a16="http://schemas.microsoft.com/office/drawing/2014/main" id="{F10B347E-033C-4910-9071-CDA92304C379}"/>
              </a:ext>
            </a:extLst>
          </p:cNvPr>
          <p:cNvSpPr/>
          <p:nvPr/>
        </p:nvSpPr>
        <p:spPr>
          <a:xfrm>
            <a:off x="2251275" y="4612739"/>
            <a:ext cx="2376263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</a:t>
            </a:r>
            <a:r>
              <a:rPr lang="en-ID" sz="1400" dirty="0">
                <a:solidFill>
                  <a:schemeClr val="tx1"/>
                </a:solidFill>
                <a:latin typeface="Consolas" panose="020B0609020204030204" pitchFamily="49" charset="0"/>
              </a:rPr>
              <a:t>READY</a:t>
            </a:r>
            <a:endParaRPr lang="en-ID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FF3FB3B-045C-494E-92F0-0E579FB56F01}"/>
              </a:ext>
            </a:extLst>
          </p:cNvPr>
          <p:cNvCxnSpPr>
            <a:cxnSpLocks/>
            <a:stCxn id="43" idx="3"/>
            <a:endCxn id="38" idx="5"/>
          </p:cNvCxnSpPr>
          <p:nvPr/>
        </p:nvCxnSpPr>
        <p:spPr>
          <a:xfrm>
            <a:off x="4627538" y="5032654"/>
            <a:ext cx="578141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F4DEB80-823C-41E1-9539-305C65D98C55}"/>
              </a:ext>
            </a:extLst>
          </p:cNvPr>
          <p:cNvCxnSpPr>
            <a:cxnSpLocks/>
            <a:stCxn id="5" idx="2"/>
            <a:endCxn id="43" idx="0"/>
          </p:cNvCxnSpPr>
          <p:nvPr/>
        </p:nvCxnSpPr>
        <p:spPr>
          <a:xfrm>
            <a:off x="3439407" y="4140391"/>
            <a:ext cx="0" cy="4723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978AF4F-562B-48A9-B3FB-67A3A0CA0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162" y="252464"/>
            <a:ext cx="7772400" cy="439791"/>
          </a:xfrm>
        </p:spPr>
        <p:txBody>
          <a:bodyPr/>
          <a:lstStyle/>
          <a:p>
            <a:pPr algn="ctr" rtl="0" eaLnBrk="1" latinLnBrk="0" hangingPunct="1"/>
            <a:r>
              <a:rPr lang="en-ID" sz="1800" b="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_ledAMR-&gt;status(operationMode)</a:t>
            </a:r>
            <a:r>
              <a:rPr lang="en-ID" sz="1200" b="1" i="1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-cont.</a:t>
            </a:r>
            <a:endParaRPr lang="en-ID" sz="1200" b="1" i="1" dirty="0"/>
          </a:p>
        </p:txBody>
      </p:sp>
      <p:sp>
        <p:nvSpPr>
          <p:cNvPr id="38" name="Parallelogram 37">
            <a:extLst>
              <a:ext uri="{FF2B5EF4-FFF2-40B4-BE49-F238E27FC236}">
                <a16:creationId xmlns:a16="http://schemas.microsoft.com/office/drawing/2014/main" id="{0A42E41D-B499-4A9B-9E98-F2E1BF09EA31}"/>
              </a:ext>
            </a:extLst>
          </p:cNvPr>
          <p:cNvSpPr/>
          <p:nvPr/>
        </p:nvSpPr>
        <p:spPr>
          <a:xfrm>
            <a:off x="5122485" y="4699879"/>
            <a:ext cx="2455319" cy="66555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_ledAuto-&gt;blink();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_ledManual-&gt;</a:t>
            </a:r>
            <a:r>
              <a:rPr lang="en-ID" sz="1200" dirty="0">
                <a:solidFill>
                  <a:schemeClr val="tx1"/>
                </a:solidFill>
                <a:latin typeface="Consolas" panose="020B0609020204030204" pitchFamily="49" charset="0"/>
              </a:rPr>
              <a:t>blink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_ledReset-&gt;off();</a:t>
            </a:r>
            <a:endParaRPr lang="en-ID" sz="1200" dirty="0">
              <a:solidFill>
                <a:schemeClr val="tx1"/>
              </a:solidFill>
            </a:endParaRPr>
          </a:p>
        </p:txBody>
      </p:sp>
      <p:sp>
        <p:nvSpPr>
          <p:cNvPr id="49" name="Parallelogram 48">
            <a:extLst>
              <a:ext uri="{FF2B5EF4-FFF2-40B4-BE49-F238E27FC236}">
                <a16:creationId xmlns:a16="http://schemas.microsoft.com/office/drawing/2014/main" id="{1587084F-B9B9-44A3-BC40-3CE42E1EC286}"/>
              </a:ext>
            </a:extLst>
          </p:cNvPr>
          <p:cNvSpPr/>
          <p:nvPr/>
        </p:nvSpPr>
        <p:spPr>
          <a:xfrm>
            <a:off x="5122485" y="3385898"/>
            <a:ext cx="2376263" cy="66555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_ledAuto-&gt;off();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_ledManual-&gt;off();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_ledReset-&gt;blink();</a:t>
            </a:r>
            <a:endParaRPr lang="en-ID" sz="1200" dirty="0">
              <a:solidFill>
                <a:schemeClr val="tx1"/>
              </a:solidFill>
            </a:endParaRPr>
          </a:p>
        </p:txBody>
      </p:sp>
      <p:sp>
        <p:nvSpPr>
          <p:cNvPr id="51" name="Flowchart: Decision 50">
            <a:extLst>
              <a:ext uri="{FF2B5EF4-FFF2-40B4-BE49-F238E27FC236}">
                <a16:creationId xmlns:a16="http://schemas.microsoft.com/office/drawing/2014/main" id="{B9F0B513-1753-4C6E-83FC-923D7287FD68}"/>
              </a:ext>
            </a:extLst>
          </p:cNvPr>
          <p:cNvSpPr/>
          <p:nvPr/>
        </p:nvSpPr>
        <p:spPr>
          <a:xfrm>
            <a:off x="2320803" y="2047157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MODE_MANUAL_ON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1DEFA58-0C74-437E-8E40-73DFC9335141}"/>
              </a:ext>
            </a:extLst>
          </p:cNvPr>
          <p:cNvCxnSpPr>
            <a:cxnSpLocks/>
            <a:stCxn id="51" idx="3"/>
            <a:endCxn id="56" idx="5"/>
          </p:cNvCxnSpPr>
          <p:nvPr/>
        </p:nvCxnSpPr>
        <p:spPr>
          <a:xfrm flipV="1">
            <a:off x="4553051" y="2465631"/>
            <a:ext cx="735822" cy="1441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Parallelogram 55">
            <a:extLst>
              <a:ext uri="{FF2B5EF4-FFF2-40B4-BE49-F238E27FC236}">
                <a16:creationId xmlns:a16="http://schemas.microsoft.com/office/drawing/2014/main" id="{41E451C8-3471-431C-B94A-810699905F41}"/>
              </a:ext>
            </a:extLst>
          </p:cNvPr>
          <p:cNvSpPr/>
          <p:nvPr/>
        </p:nvSpPr>
        <p:spPr>
          <a:xfrm>
            <a:off x="5205679" y="2132856"/>
            <a:ext cx="2439974" cy="66555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_ledAuto-&gt;off();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_ledManual-&gt;blink();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_ledReset-&gt;off();</a:t>
            </a:r>
            <a:endParaRPr lang="en-ID" sz="12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5F0014E-924B-400F-8102-43219F932A6A}"/>
              </a:ext>
            </a:extLst>
          </p:cNvPr>
          <p:cNvCxnSpPr>
            <a:cxnSpLocks/>
            <a:stCxn id="51" idx="2"/>
            <a:endCxn id="5" idx="0"/>
          </p:cNvCxnSpPr>
          <p:nvPr/>
        </p:nvCxnSpPr>
        <p:spPr>
          <a:xfrm>
            <a:off x="3436927" y="2886987"/>
            <a:ext cx="2480" cy="4135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Flowchart: Off-page Connector 57">
            <a:hlinkClick r:id="rId2" action="ppaction://hlinksldjump"/>
            <a:extLst>
              <a:ext uri="{FF2B5EF4-FFF2-40B4-BE49-F238E27FC236}">
                <a16:creationId xmlns:a16="http://schemas.microsoft.com/office/drawing/2014/main" id="{C46016D0-01FF-4B78-BF4E-71C72D9CFD43}"/>
              </a:ext>
            </a:extLst>
          </p:cNvPr>
          <p:cNvSpPr/>
          <p:nvPr/>
        </p:nvSpPr>
        <p:spPr>
          <a:xfrm>
            <a:off x="3230115" y="1337806"/>
            <a:ext cx="413625" cy="36743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 dirty="0">
                <a:solidFill>
                  <a:schemeClr val="tx1"/>
                </a:solidFill>
              </a:rPr>
              <a:t>4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7DD151F-5BC4-489D-9A92-9C4358D3B938}"/>
              </a:ext>
            </a:extLst>
          </p:cNvPr>
          <p:cNvCxnSpPr>
            <a:cxnSpLocks/>
            <a:stCxn id="58" idx="2"/>
            <a:endCxn id="51" idx="0"/>
          </p:cNvCxnSpPr>
          <p:nvPr/>
        </p:nvCxnSpPr>
        <p:spPr>
          <a:xfrm flipH="1">
            <a:off x="3436927" y="1705240"/>
            <a:ext cx="1" cy="3419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hlinkClick r:id="rId3" action="ppaction://hlinksldjump"/>
            <a:extLst>
              <a:ext uri="{FF2B5EF4-FFF2-40B4-BE49-F238E27FC236}">
                <a16:creationId xmlns:a16="http://schemas.microsoft.com/office/drawing/2014/main" id="{2A1AA346-93AE-498C-9DC8-3A5094A1DD33}"/>
              </a:ext>
            </a:extLst>
          </p:cNvPr>
          <p:cNvSpPr/>
          <p:nvPr/>
        </p:nvSpPr>
        <p:spPr>
          <a:xfrm>
            <a:off x="2620415" y="5732576"/>
            <a:ext cx="1633024" cy="384682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3300"/>
                </a:solidFill>
              </a:rPr>
              <a:t>return</a:t>
            </a:r>
            <a:endParaRPr lang="en-ID" sz="1200" dirty="0">
              <a:solidFill>
                <a:srgbClr val="003300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6A6B85C-6E41-4E56-B8FF-2356D53ED560}"/>
              </a:ext>
            </a:extLst>
          </p:cNvPr>
          <p:cNvCxnSpPr>
            <a:cxnSpLocks/>
            <a:stCxn id="43" idx="2"/>
            <a:endCxn id="18" idx="0"/>
          </p:cNvCxnSpPr>
          <p:nvPr/>
        </p:nvCxnSpPr>
        <p:spPr>
          <a:xfrm flipH="1">
            <a:off x="3436927" y="5452569"/>
            <a:ext cx="2480" cy="2800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Flowchart: Off-page Connector 21">
            <a:hlinkClick r:id="rId2" action="ppaction://hlinksldjump"/>
            <a:extLst>
              <a:ext uri="{FF2B5EF4-FFF2-40B4-BE49-F238E27FC236}">
                <a16:creationId xmlns:a16="http://schemas.microsoft.com/office/drawing/2014/main" id="{066E66B2-80E0-4ADC-8BDF-3C9D93F88DF0}"/>
              </a:ext>
            </a:extLst>
          </p:cNvPr>
          <p:cNvSpPr/>
          <p:nvPr/>
        </p:nvSpPr>
        <p:spPr>
          <a:xfrm>
            <a:off x="8100392" y="1337806"/>
            <a:ext cx="413625" cy="36743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 dirty="0">
                <a:solidFill>
                  <a:schemeClr val="tx1"/>
                </a:solidFill>
              </a:rPr>
              <a:t>4A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54516B87-691B-4960-AAFF-84FC5B650D9E}"/>
              </a:ext>
            </a:extLst>
          </p:cNvPr>
          <p:cNvCxnSpPr>
            <a:stCxn id="22" idx="2"/>
            <a:endCxn id="18" idx="3"/>
          </p:cNvCxnSpPr>
          <p:nvPr/>
        </p:nvCxnSpPr>
        <p:spPr>
          <a:xfrm rot="5400000">
            <a:off x="4170484" y="1788195"/>
            <a:ext cx="4219677" cy="405376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733F44C-F25C-415E-A669-063D43E1788A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7562459" y="2465631"/>
            <a:ext cx="744747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5F2EA9C-FCD8-4A30-9973-1790264B415B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7415554" y="3718673"/>
            <a:ext cx="891652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729F3F1-CC42-427A-8F65-D79335D779F3}"/>
              </a:ext>
            </a:extLst>
          </p:cNvPr>
          <p:cNvCxnSpPr>
            <a:cxnSpLocks/>
            <a:stCxn id="38" idx="2"/>
          </p:cNvCxnSpPr>
          <p:nvPr/>
        </p:nvCxnSpPr>
        <p:spPr>
          <a:xfrm flipV="1">
            <a:off x="7494610" y="5032653"/>
            <a:ext cx="812594" cy="1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01C6132-6CEA-425C-AEE8-05C1F8B8C4B3}"/>
              </a:ext>
            </a:extLst>
          </p:cNvPr>
          <p:cNvSpPr txBox="1"/>
          <p:nvPr/>
        </p:nvSpPr>
        <p:spPr>
          <a:xfrm>
            <a:off x="4788024" y="2204864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2336743-F6AC-4589-A266-6F81A4677AEB}"/>
              </a:ext>
            </a:extLst>
          </p:cNvPr>
          <p:cNvSpPr txBox="1"/>
          <p:nvPr/>
        </p:nvSpPr>
        <p:spPr>
          <a:xfrm>
            <a:off x="4788024" y="4725144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85988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52060" y="683534"/>
            <a:ext cx="17038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D" sz="1400" dirty="0"/>
              <a:t>File : aLocalPanel.ino</a:t>
            </a:r>
            <a:endParaRPr lang="en-US" sz="1400" dirty="0"/>
          </a:p>
        </p:txBody>
      </p:sp>
      <p:sp>
        <p:nvSpPr>
          <p:cNvPr id="5" name="Flowchart: Decision 4"/>
          <p:cNvSpPr/>
          <p:nvPr/>
        </p:nvSpPr>
        <p:spPr>
          <a:xfrm>
            <a:off x="746569" y="1906767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MODE_TEST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23458" y="1992104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cxnSp>
        <p:nvCxnSpPr>
          <p:cNvPr id="42" name="Straight Arrow Connector 41"/>
          <p:cNvCxnSpPr>
            <a:cxnSpLocks/>
            <a:stCxn id="5" idx="3"/>
            <a:endCxn id="26" idx="5"/>
          </p:cNvCxnSpPr>
          <p:nvPr/>
        </p:nvCxnSpPr>
        <p:spPr>
          <a:xfrm flipV="1">
            <a:off x="2978817" y="2324105"/>
            <a:ext cx="571868" cy="2577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F2621A12-D6C6-45BE-B908-1C2D6AFE4391}"/>
              </a:ext>
            </a:extLst>
          </p:cNvPr>
          <p:cNvCxnSpPr>
            <a:cxnSpLocks/>
            <a:endCxn id="5" idx="0"/>
          </p:cNvCxnSpPr>
          <p:nvPr/>
        </p:nvCxnSpPr>
        <p:spPr>
          <a:xfrm rot="5400000">
            <a:off x="1899246" y="1503331"/>
            <a:ext cx="366884" cy="439989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Flowchart: Decision 42">
            <a:extLst>
              <a:ext uri="{FF2B5EF4-FFF2-40B4-BE49-F238E27FC236}">
                <a16:creationId xmlns:a16="http://schemas.microsoft.com/office/drawing/2014/main" id="{F10B347E-033C-4910-9071-CDA92304C379}"/>
              </a:ext>
            </a:extLst>
          </p:cNvPr>
          <p:cNvSpPr/>
          <p:nvPr/>
        </p:nvSpPr>
        <p:spPr>
          <a:xfrm>
            <a:off x="746569" y="2963259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MODE_AUTO</a:t>
            </a:r>
          </a:p>
        </p:txBody>
      </p:sp>
      <p:sp>
        <p:nvSpPr>
          <p:cNvPr id="46" name="Flowchart: Decision 45">
            <a:extLst>
              <a:ext uri="{FF2B5EF4-FFF2-40B4-BE49-F238E27FC236}">
                <a16:creationId xmlns:a16="http://schemas.microsoft.com/office/drawing/2014/main" id="{7A2C44B0-43D5-48C5-89A2-758F4F74B13C}"/>
              </a:ext>
            </a:extLst>
          </p:cNvPr>
          <p:cNvSpPr/>
          <p:nvPr/>
        </p:nvSpPr>
        <p:spPr>
          <a:xfrm>
            <a:off x="754865" y="4463329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MODE_MANUAL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FF3FB3B-045C-494E-92F0-0E579FB56F01}"/>
              </a:ext>
            </a:extLst>
          </p:cNvPr>
          <p:cNvCxnSpPr>
            <a:cxnSpLocks/>
            <a:stCxn id="43" idx="3"/>
            <a:endCxn id="38" idx="1"/>
          </p:cNvCxnSpPr>
          <p:nvPr/>
        </p:nvCxnSpPr>
        <p:spPr>
          <a:xfrm flipV="1">
            <a:off x="2978817" y="3371076"/>
            <a:ext cx="225031" cy="12098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CB0E4FD-9044-428B-9B51-BB81F55A1C6C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2987113" y="4883244"/>
            <a:ext cx="305055" cy="766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F4DEB80-823C-41E1-9539-305C65D98C55}"/>
              </a:ext>
            </a:extLst>
          </p:cNvPr>
          <p:cNvCxnSpPr>
            <a:stCxn id="5" idx="2"/>
            <a:endCxn id="43" idx="0"/>
          </p:cNvCxnSpPr>
          <p:nvPr/>
        </p:nvCxnSpPr>
        <p:spPr>
          <a:xfrm>
            <a:off x="1862693" y="2746597"/>
            <a:ext cx="0" cy="2166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631F2B4-4E23-4BBD-873B-4A400520213C}"/>
              </a:ext>
            </a:extLst>
          </p:cNvPr>
          <p:cNvCxnSpPr>
            <a:cxnSpLocks/>
            <a:stCxn id="43" idx="2"/>
            <a:endCxn id="46" idx="0"/>
          </p:cNvCxnSpPr>
          <p:nvPr/>
        </p:nvCxnSpPr>
        <p:spPr>
          <a:xfrm>
            <a:off x="1862693" y="3803089"/>
            <a:ext cx="8296" cy="6602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8527620-6755-4E04-86F1-4ABFA39DFCEC}"/>
              </a:ext>
            </a:extLst>
          </p:cNvPr>
          <p:cNvCxnSpPr>
            <a:cxnSpLocks/>
            <a:stCxn id="46" idx="2"/>
            <a:endCxn id="59" idx="0"/>
          </p:cNvCxnSpPr>
          <p:nvPr/>
        </p:nvCxnSpPr>
        <p:spPr>
          <a:xfrm>
            <a:off x="1870989" y="5303159"/>
            <a:ext cx="0" cy="4881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10274031-E3A6-4439-870A-5F921CFE8430}"/>
              </a:ext>
            </a:extLst>
          </p:cNvPr>
          <p:cNvSpPr/>
          <p:nvPr/>
        </p:nvSpPr>
        <p:spPr>
          <a:xfrm>
            <a:off x="3203848" y="2951161"/>
            <a:ext cx="237626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sensorStatus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dirty="0">
                <a:solidFill>
                  <a:schemeClr val="tx1"/>
                </a:solidFill>
                <a:latin typeface="Consolas" panose="020B0609020204030204" pitchFamily="49" charset="0"/>
              </a:rPr>
              <a:t>ALARM</a:t>
            </a:r>
            <a:endParaRPr lang="en-ID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C99EFDC-CB75-4F6E-BD31-9E758BD280D0}"/>
              </a:ext>
            </a:extLst>
          </p:cNvPr>
          <p:cNvCxnSpPr>
            <a:cxnSpLocks/>
            <a:stCxn id="38" idx="3"/>
            <a:endCxn id="29" idx="5"/>
          </p:cNvCxnSpPr>
          <p:nvPr/>
        </p:nvCxnSpPr>
        <p:spPr>
          <a:xfrm>
            <a:off x="5580112" y="3371076"/>
            <a:ext cx="265062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787D2855-E224-467F-A713-83EA72659A24}"/>
              </a:ext>
            </a:extLst>
          </p:cNvPr>
          <p:cNvCxnSpPr>
            <a:cxnSpLocks/>
            <a:stCxn id="38" idx="2"/>
            <a:endCxn id="32" idx="0"/>
          </p:cNvCxnSpPr>
          <p:nvPr/>
        </p:nvCxnSpPr>
        <p:spPr>
          <a:xfrm rot="16200000" flipH="1">
            <a:off x="4401851" y="3781120"/>
            <a:ext cx="392238" cy="411980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Flowchart: Off-page Connector 58">
            <a:hlinkClick r:id="rId2" action="ppaction://hlinksldjump"/>
            <a:extLst>
              <a:ext uri="{FF2B5EF4-FFF2-40B4-BE49-F238E27FC236}">
                <a16:creationId xmlns:a16="http://schemas.microsoft.com/office/drawing/2014/main" id="{6B4925C3-C91F-4C13-9EE8-CA6BE8136D8A}"/>
              </a:ext>
            </a:extLst>
          </p:cNvPr>
          <p:cNvSpPr/>
          <p:nvPr/>
        </p:nvSpPr>
        <p:spPr>
          <a:xfrm>
            <a:off x="1664176" y="5791304"/>
            <a:ext cx="413625" cy="34419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1" name="Flowchart: Predefined Process 30">
            <a:extLst>
              <a:ext uri="{FF2B5EF4-FFF2-40B4-BE49-F238E27FC236}">
                <a16:creationId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988086" y="1124744"/>
            <a:ext cx="2629190" cy="41514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State = 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operationMode</a:t>
            </a:r>
            <a:endParaRPr lang="en-US" sz="1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93478D-ADB4-4FA6-9ECA-AEF58BD3C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068" y="227951"/>
            <a:ext cx="7772400" cy="577488"/>
          </a:xfrm>
        </p:spPr>
        <p:txBody>
          <a:bodyPr/>
          <a:lstStyle/>
          <a:p>
            <a:pPr algn="ctr"/>
            <a:r>
              <a:rPr lang="en-ID" sz="1800" b="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this-&gt;_logicOperation(operationMode, sensorStatus)</a:t>
            </a:r>
            <a:endParaRPr lang="en-ID" dirty="0"/>
          </a:p>
        </p:txBody>
      </p: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6CDC44F3-DDF2-4530-9DE4-A1C4A4C58672}"/>
              </a:ext>
            </a:extLst>
          </p:cNvPr>
          <p:cNvSpPr/>
          <p:nvPr/>
        </p:nvSpPr>
        <p:spPr>
          <a:xfrm>
            <a:off x="3512213" y="2170216"/>
            <a:ext cx="2232248" cy="307777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_buzzer-&gt;on();</a:t>
            </a:r>
          </a:p>
        </p:txBody>
      </p:sp>
      <p:sp>
        <p:nvSpPr>
          <p:cNvPr id="29" name="Parallelogram 28">
            <a:extLst>
              <a:ext uri="{FF2B5EF4-FFF2-40B4-BE49-F238E27FC236}">
                <a16:creationId xmlns:a16="http://schemas.microsoft.com/office/drawing/2014/main" id="{38A89CF7-CB7E-48FC-AD38-22E2B7962516}"/>
              </a:ext>
            </a:extLst>
          </p:cNvPr>
          <p:cNvSpPr/>
          <p:nvPr/>
        </p:nvSpPr>
        <p:spPr>
          <a:xfrm>
            <a:off x="5806702" y="3217187"/>
            <a:ext cx="2672591" cy="307777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 solenoidValve- &gt;on();</a:t>
            </a:r>
          </a:p>
        </p:txBody>
      </p:sp>
      <p:sp>
        <p:nvSpPr>
          <p:cNvPr id="32" name="Parallelogram 31">
            <a:extLst>
              <a:ext uri="{FF2B5EF4-FFF2-40B4-BE49-F238E27FC236}">
                <a16:creationId xmlns:a16="http://schemas.microsoft.com/office/drawing/2014/main" id="{BEE49778-D32F-4A9B-85FD-1D2556E56C2F}"/>
              </a:ext>
            </a:extLst>
          </p:cNvPr>
          <p:cNvSpPr/>
          <p:nvPr/>
        </p:nvSpPr>
        <p:spPr>
          <a:xfrm>
            <a:off x="3432408" y="4183229"/>
            <a:ext cx="2743104" cy="307777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 solenoidValve- &gt;off();</a:t>
            </a:r>
          </a:p>
        </p:txBody>
      </p:sp>
      <p:sp>
        <p:nvSpPr>
          <p:cNvPr id="34" name="Parallelogram 33">
            <a:extLst>
              <a:ext uri="{FF2B5EF4-FFF2-40B4-BE49-F238E27FC236}">
                <a16:creationId xmlns:a16="http://schemas.microsoft.com/office/drawing/2014/main" id="{694703D2-DC08-4F80-BD99-CC5984E5F128}"/>
              </a:ext>
            </a:extLst>
          </p:cNvPr>
          <p:cNvSpPr/>
          <p:nvPr/>
        </p:nvSpPr>
        <p:spPr>
          <a:xfrm>
            <a:off x="3256353" y="4738430"/>
            <a:ext cx="2743104" cy="307777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 solenoidValve- &gt;off();</a:t>
            </a:r>
          </a:p>
        </p:txBody>
      </p:sp>
      <p:sp>
        <p:nvSpPr>
          <p:cNvPr id="24" name="Flowchart: Off-page Connector 23">
            <a:hlinkClick r:id="rId2" action="ppaction://hlinksldjump"/>
            <a:extLst>
              <a:ext uri="{FF2B5EF4-FFF2-40B4-BE49-F238E27FC236}">
                <a16:creationId xmlns:a16="http://schemas.microsoft.com/office/drawing/2014/main" id="{70E3A69E-8C19-4E9A-BEA6-D2D6AB9AFBF7}"/>
              </a:ext>
            </a:extLst>
          </p:cNvPr>
          <p:cNvSpPr/>
          <p:nvPr/>
        </p:nvSpPr>
        <p:spPr>
          <a:xfrm>
            <a:off x="8478855" y="5791304"/>
            <a:ext cx="413625" cy="34419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5A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CBB8E49A-98FB-4822-AFA3-F0C1F85F51D1}"/>
              </a:ext>
            </a:extLst>
          </p:cNvPr>
          <p:cNvCxnSpPr>
            <a:stCxn id="26" idx="2"/>
            <a:endCxn id="24" idx="0"/>
          </p:cNvCxnSpPr>
          <p:nvPr/>
        </p:nvCxnSpPr>
        <p:spPr>
          <a:xfrm>
            <a:off x="5705989" y="2324105"/>
            <a:ext cx="2979679" cy="346719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EC16095-019F-4700-95D1-07ED570EA28D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8440821" y="3371076"/>
            <a:ext cx="244847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B8E20FB-4903-49FF-BF3D-E3D0DC3D3723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6137040" y="4337118"/>
            <a:ext cx="2548628" cy="4289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231E312-6486-447B-9488-8B409AA78CE4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5960985" y="4892319"/>
            <a:ext cx="2724683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98A0278-4964-4881-BD5F-AE0A7430FEFF}"/>
              </a:ext>
            </a:extLst>
          </p:cNvPr>
          <p:cNvSpPr txBox="1"/>
          <p:nvPr/>
        </p:nvSpPr>
        <p:spPr>
          <a:xfrm>
            <a:off x="2871832" y="3152001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56811DB-841C-4681-B094-0A7086F65BF0}"/>
              </a:ext>
            </a:extLst>
          </p:cNvPr>
          <p:cNvSpPr txBox="1"/>
          <p:nvPr/>
        </p:nvSpPr>
        <p:spPr>
          <a:xfrm>
            <a:off x="2987824" y="4664169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5717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ecision 4"/>
          <p:cNvSpPr/>
          <p:nvPr/>
        </p:nvSpPr>
        <p:spPr>
          <a:xfrm>
            <a:off x="1240416" y="3246830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</a:t>
            </a:r>
            <a:r>
              <a:rPr lang="en-ID" sz="1400" dirty="0">
                <a:solidFill>
                  <a:schemeClr val="tx1"/>
                </a:solidFill>
                <a:latin typeface="Consolas" panose="020B0609020204030204" pitchFamily="49" charset="0"/>
              </a:rPr>
              <a:t>READY</a:t>
            </a:r>
            <a:endParaRPr lang="en-ID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17305" y="3332167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cxnSp>
        <p:nvCxnSpPr>
          <p:cNvPr id="42" name="Straight Arrow Connector 41"/>
          <p:cNvCxnSpPr>
            <a:cxnSpLocks/>
            <a:stCxn id="5" idx="3"/>
          </p:cNvCxnSpPr>
          <p:nvPr/>
        </p:nvCxnSpPr>
        <p:spPr>
          <a:xfrm>
            <a:off x="3472664" y="3666745"/>
            <a:ext cx="465103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Decision 42">
            <a:extLst>
              <a:ext uri="{FF2B5EF4-FFF2-40B4-BE49-F238E27FC236}">
                <a16:creationId xmlns:a16="http://schemas.microsoft.com/office/drawing/2014/main" id="{F10B347E-033C-4910-9071-CDA92304C379}"/>
              </a:ext>
            </a:extLst>
          </p:cNvPr>
          <p:cNvSpPr/>
          <p:nvPr/>
        </p:nvSpPr>
        <p:spPr>
          <a:xfrm>
            <a:off x="1236472" y="4393991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</a:t>
            </a:r>
            <a:r>
              <a:rPr lang="en-ID" sz="1400" dirty="0">
                <a:solidFill>
                  <a:schemeClr val="tx1"/>
                </a:solidFill>
                <a:latin typeface="Consolas" panose="020B0609020204030204" pitchFamily="49" charset="0"/>
              </a:rPr>
              <a:t>RESET</a:t>
            </a:r>
            <a:endParaRPr lang="en-ID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FF3FB3B-045C-494E-92F0-0E579FB56F01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3468720" y="4813906"/>
            <a:ext cx="465103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F4DEB80-823C-41E1-9539-305C65D98C55}"/>
              </a:ext>
            </a:extLst>
          </p:cNvPr>
          <p:cNvCxnSpPr>
            <a:cxnSpLocks/>
            <a:stCxn id="5" idx="2"/>
            <a:endCxn id="43" idx="0"/>
          </p:cNvCxnSpPr>
          <p:nvPr/>
        </p:nvCxnSpPr>
        <p:spPr>
          <a:xfrm flipH="1">
            <a:off x="2352596" y="4086660"/>
            <a:ext cx="3944" cy="3073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631F2B4-4E23-4BBD-873B-4A400520213C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2352596" y="5233821"/>
            <a:ext cx="0" cy="3544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Flowchart: Off-page Connector 70">
            <a:hlinkClick r:id="rId2" action="ppaction://hlinksldjump"/>
            <a:extLst>
              <a:ext uri="{FF2B5EF4-FFF2-40B4-BE49-F238E27FC236}">
                <a16:creationId xmlns:a16="http://schemas.microsoft.com/office/drawing/2014/main" id="{BB484122-89E0-4B7D-9818-D8FDEDD18489}"/>
              </a:ext>
            </a:extLst>
          </p:cNvPr>
          <p:cNvSpPr/>
          <p:nvPr/>
        </p:nvSpPr>
        <p:spPr>
          <a:xfrm>
            <a:off x="2189660" y="1405069"/>
            <a:ext cx="325871" cy="33655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4" name="Flowchart: Decision 83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1236472" y="2147155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MODE_MANUAL_ON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DA6D301-49E9-4BDA-9ADF-E67A1B9C374D}"/>
              </a:ext>
            </a:extLst>
          </p:cNvPr>
          <p:cNvCxnSpPr>
            <a:cxnSpLocks/>
            <a:stCxn id="84" idx="3"/>
          </p:cNvCxnSpPr>
          <p:nvPr/>
        </p:nvCxnSpPr>
        <p:spPr>
          <a:xfrm>
            <a:off x="3468720" y="2567070"/>
            <a:ext cx="311192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D2F7C0C9-2882-41D9-9027-CF70B88C603D}"/>
              </a:ext>
            </a:extLst>
          </p:cNvPr>
          <p:cNvCxnSpPr>
            <a:cxnSpLocks/>
            <a:stCxn id="84" idx="2"/>
            <a:endCxn id="5" idx="0"/>
          </p:cNvCxnSpPr>
          <p:nvPr/>
        </p:nvCxnSpPr>
        <p:spPr>
          <a:xfrm>
            <a:off x="2352596" y="2986985"/>
            <a:ext cx="3944" cy="2598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4D7EEEB-9582-4E3E-AE7F-BF4A1493CD2C}"/>
              </a:ext>
            </a:extLst>
          </p:cNvPr>
          <p:cNvCxnSpPr>
            <a:cxnSpLocks/>
            <a:stCxn id="71" idx="2"/>
            <a:endCxn id="84" idx="0"/>
          </p:cNvCxnSpPr>
          <p:nvPr/>
        </p:nvCxnSpPr>
        <p:spPr>
          <a:xfrm>
            <a:off x="2352596" y="1741623"/>
            <a:ext cx="0" cy="4055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Parallelogram 22">
            <a:extLst>
              <a:ext uri="{FF2B5EF4-FFF2-40B4-BE49-F238E27FC236}">
                <a16:creationId xmlns:a16="http://schemas.microsoft.com/office/drawing/2014/main" id="{41535F65-312F-4922-A665-2A09B6D97B19}"/>
              </a:ext>
            </a:extLst>
          </p:cNvPr>
          <p:cNvSpPr/>
          <p:nvPr/>
        </p:nvSpPr>
        <p:spPr>
          <a:xfrm>
            <a:off x="3883345" y="4660017"/>
            <a:ext cx="2743104" cy="307777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 solenoidValve- &gt;off();</a:t>
            </a:r>
          </a:p>
        </p:txBody>
      </p: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88EE7FD-E271-480C-9BB8-FE8C03A080D2}"/>
              </a:ext>
            </a:extLst>
          </p:cNvPr>
          <p:cNvSpPr/>
          <p:nvPr/>
        </p:nvSpPr>
        <p:spPr>
          <a:xfrm>
            <a:off x="3933823" y="3512856"/>
            <a:ext cx="2743104" cy="307777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 solenoidValve- &gt;off();</a:t>
            </a: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9EF86428-89D2-4E3D-B340-6A0EDD22A755}"/>
              </a:ext>
            </a:extLst>
          </p:cNvPr>
          <p:cNvSpPr/>
          <p:nvPr/>
        </p:nvSpPr>
        <p:spPr>
          <a:xfrm>
            <a:off x="3779912" y="2413181"/>
            <a:ext cx="2743104" cy="307777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 solenoidValve- &gt;on();</a:t>
            </a:r>
          </a:p>
        </p:txBody>
      </p:sp>
      <p:sp>
        <p:nvSpPr>
          <p:cNvPr id="2" name="Rectangle 1">
            <a:hlinkClick r:id="rId3" action="ppaction://hlinksldjump"/>
            <a:extLst>
              <a:ext uri="{FF2B5EF4-FFF2-40B4-BE49-F238E27FC236}">
                <a16:creationId xmlns:a16="http://schemas.microsoft.com/office/drawing/2014/main" id="{5E110B70-1668-4EC7-B532-4A513D679008}"/>
              </a:ext>
            </a:extLst>
          </p:cNvPr>
          <p:cNvSpPr/>
          <p:nvPr/>
        </p:nvSpPr>
        <p:spPr>
          <a:xfrm>
            <a:off x="1567632" y="5588416"/>
            <a:ext cx="1633024" cy="463116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3300"/>
                </a:solidFill>
              </a:rPr>
              <a:t>return</a:t>
            </a:r>
            <a:endParaRPr lang="en-ID" dirty="0">
              <a:solidFill>
                <a:srgbClr val="0033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31671" y="260648"/>
            <a:ext cx="7772400" cy="578495"/>
          </a:xfrm>
        </p:spPr>
        <p:txBody>
          <a:bodyPr/>
          <a:lstStyle/>
          <a:p>
            <a:pPr algn="ctr"/>
            <a:r>
              <a:rPr lang="en-ID" sz="1800" b="0" kern="1200" dirty="0">
                <a:solidFill>
                  <a:srgbClr val="000000"/>
                </a:solidFill>
                <a:effectLst/>
                <a:latin typeface="Consolas"/>
                <a:ea typeface="+mj-ea"/>
                <a:cs typeface="+mj-cs"/>
              </a:rPr>
              <a:t>this-&gt;_logicOperation(operationMode, sensorStatus)</a:t>
            </a:r>
            <a:r>
              <a:rPr lang="en-ID" sz="1200" b="1" i="1" kern="1200" dirty="0">
                <a:solidFill>
                  <a:srgbClr val="000000"/>
                </a:solidFill>
                <a:effectLst/>
                <a:latin typeface="Consolas"/>
                <a:ea typeface="+mj-ea"/>
                <a:cs typeface="+mj-cs"/>
              </a:rPr>
              <a:t>-cont.</a:t>
            </a:r>
            <a:endParaRPr lang="en-US" sz="1200" b="1" i="1" dirty="0"/>
          </a:p>
        </p:txBody>
      </p:sp>
      <p:sp>
        <p:nvSpPr>
          <p:cNvPr id="20" name="Rectangle 19"/>
          <p:cNvSpPr/>
          <p:nvPr/>
        </p:nvSpPr>
        <p:spPr>
          <a:xfrm>
            <a:off x="3952060" y="683534"/>
            <a:ext cx="17038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D" sz="1400" dirty="0"/>
              <a:t>File : aLocalPanel.ino</a:t>
            </a:r>
            <a:endParaRPr lang="en-US" sz="1400" dirty="0"/>
          </a:p>
        </p:txBody>
      </p:sp>
      <p:sp>
        <p:nvSpPr>
          <p:cNvPr id="21" name="Flowchart: Off-page Connector 20">
            <a:hlinkClick r:id="rId2" action="ppaction://hlinksldjump"/>
            <a:extLst>
              <a:ext uri="{FF2B5EF4-FFF2-40B4-BE49-F238E27FC236}">
                <a16:creationId xmlns:a16="http://schemas.microsoft.com/office/drawing/2014/main" id="{C90597BA-36C9-4AF1-B312-3948BA7AEEFB}"/>
              </a:ext>
            </a:extLst>
          </p:cNvPr>
          <p:cNvSpPr/>
          <p:nvPr/>
        </p:nvSpPr>
        <p:spPr>
          <a:xfrm>
            <a:off x="7573176" y="1405069"/>
            <a:ext cx="432048" cy="33655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5A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6806DF84-27A0-4C82-AE5F-6BE0BA625471}"/>
              </a:ext>
            </a:extLst>
          </p:cNvPr>
          <p:cNvCxnSpPr>
            <a:stCxn id="21" idx="2"/>
            <a:endCxn id="2" idx="3"/>
          </p:cNvCxnSpPr>
          <p:nvPr/>
        </p:nvCxnSpPr>
        <p:spPr>
          <a:xfrm rot="5400000">
            <a:off x="3455753" y="1486526"/>
            <a:ext cx="4078351" cy="4588544"/>
          </a:xfrm>
          <a:prstGeom prst="bentConnector2">
            <a:avLst/>
          </a:prstGeom>
          <a:ln w="19050">
            <a:solidFill>
              <a:srgbClr val="00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D32B0B7-654D-4128-AF65-507C8E95C903}"/>
              </a:ext>
            </a:extLst>
          </p:cNvPr>
          <p:cNvSpPr txBox="1"/>
          <p:nvPr/>
        </p:nvSpPr>
        <p:spPr>
          <a:xfrm>
            <a:off x="3424736" y="2352206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87D73D-2E69-4495-9318-03750E4733A5}"/>
              </a:ext>
            </a:extLst>
          </p:cNvPr>
          <p:cNvSpPr txBox="1"/>
          <p:nvPr/>
        </p:nvSpPr>
        <p:spPr>
          <a:xfrm>
            <a:off x="3496744" y="4584454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31F1012-9105-4702-9FED-60D9C6C096EC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6484544" y="2567070"/>
            <a:ext cx="1304657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D54434E-CC9B-4821-B130-4273D08EC5B8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6638455" y="3666745"/>
            <a:ext cx="1150746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7B17581-B83E-4139-B937-A2032955E3C5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6587977" y="4813906"/>
            <a:ext cx="1201224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396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Flowchart: Decision 83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1115616" y="2010846"/>
            <a:ext cx="279329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_modeMenu</a:t>
            </a:r>
            <a:r>
              <a:rPr lang="en-ID" sz="1200" dirty="0">
                <a:solidFill>
                  <a:schemeClr val="tx1"/>
                </a:solidFill>
              </a:rPr>
              <a:t> = 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MODE_MENU_MAIN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DA6D301-49E9-4BDA-9ADF-E67A1B9C374D}"/>
              </a:ext>
            </a:extLst>
          </p:cNvPr>
          <p:cNvCxnSpPr>
            <a:cxnSpLocks/>
            <a:stCxn id="84" idx="3"/>
            <a:endCxn id="26" idx="1"/>
          </p:cNvCxnSpPr>
          <p:nvPr/>
        </p:nvCxnSpPr>
        <p:spPr>
          <a:xfrm>
            <a:off x="3908910" y="2430761"/>
            <a:ext cx="311192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hlinkClick r:id="rId3" action="ppaction://hlinksldjump"/>
          </p:cNvPr>
          <p:cNvSpPr txBox="1"/>
          <p:nvPr/>
        </p:nvSpPr>
        <p:spPr>
          <a:xfrm>
            <a:off x="3908910" y="658649"/>
            <a:ext cx="1192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locPan.cpp</a:t>
            </a:r>
            <a:endParaRPr lang="en-US" sz="1200" dirty="0"/>
          </a:p>
        </p:txBody>
      </p:sp>
      <p:cxnSp>
        <p:nvCxnSpPr>
          <p:cNvPr id="3" name="Elbow Connector 2"/>
          <p:cNvCxnSpPr>
            <a:cxnSpLocks/>
            <a:stCxn id="4" idx="2"/>
            <a:endCxn id="84" idx="0"/>
          </p:cNvCxnSpPr>
          <p:nvPr/>
        </p:nvCxnSpPr>
        <p:spPr>
          <a:xfrm rot="16200000" flipH="1">
            <a:off x="2201445" y="1700028"/>
            <a:ext cx="490612" cy="131024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Predefined Process 25">
            <a:hlinkClick r:id="rId4" action="ppaction://hlinksldjump"/>
            <a:extLst>
              <a:ext uri="{FF2B5EF4-FFF2-40B4-BE49-F238E27FC236}">
                <a16:creationId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4220102" y="2223191"/>
            <a:ext cx="2944186" cy="41514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this-&gt;_menuMain(key)</a:t>
            </a:r>
            <a:endParaRPr lang="en-US" sz="12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DA6D301-49E9-4BDA-9ADF-E67A1B9C374D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3779912" y="3632891"/>
            <a:ext cx="440190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redefined Process 30">
            <a:hlinkClick r:id="rId5" action="ppaction://hlinksldjump"/>
            <a:extLst>
              <a:ext uri="{FF2B5EF4-FFF2-40B4-BE49-F238E27FC236}">
                <a16:creationId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4220102" y="3425321"/>
            <a:ext cx="3448242" cy="41514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this-&gt;_menuParameter(key)</a:t>
            </a:r>
            <a:endParaRPr lang="en-US" sz="1200" dirty="0"/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683568" y="3212976"/>
            <a:ext cx="3225342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_modeMenu</a:t>
            </a:r>
            <a:r>
              <a:rPr lang="en-ID" sz="1200" dirty="0">
                <a:solidFill>
                  <a:schemeClr val="tx1"/>
                </a:solidFill>
              </a:rPr>
              <a:t> = 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MODE_MENU_PARAMETER</a:t>
            </a:r>
          </a:p>
        </p:txBody>
      </p:sp>
      <p:cxnSp>
        <p:nvCxnSpPr>
          <p:cNvPr id="21" name="Elbow Connector 20"/>
          <p:cNvCxnSpPr>
            <a:stCxn id="84" idx="2"/>
            <a:endCxn id="38" idx="0"/>
          </p:cNvCxnSpPr>
          <p:nvPr/>
        </p:nvCxnSpPr>
        <p:spPr>
          <a:xfrm rot="5400000">
            <a:off x="2223101" y="2923814"/>
            <a:ext cx="362300" cy="216024"/>
          </a:xfrm>
          <a:prstGeom prst="bentConnector3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DA6D301-49E9-4BDA-9ADF-E67A1B9C374D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3779912" y="4929035"/>
            <a:ext cx="440190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Predefined Process 44">
            <a:hlinkClick r:id="rId6" action="ppaction://hlinksldjump"/>
            <a:extLst>
              <a:ext uri="{FF2B5EF4-FFF2-40B4-BE49-F238E27FC236}">
                <a16:creationId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4220102" y="4721465"/>
            <a:ext cx="3736274" cy="41514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this-&gt;_menuChangeParameter(key)</a:t>
            </a:r>
            <a:endParaRPr lang="en-US" sz="1200" dirty="0"/>
          </a:p>
        </p:txBody>
      </p:sp>
      <p:sp>
        <p:nvSpPr>
          <p:cNvPr id="46" name="Flowchart: Decision 45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683568" y="4509120"/>
            <a:ext cx="3225342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_modeMenu</a:t>
            </a:r>
            <a:r>
              <a:rPr lang="en-ID" sz="1200" dirty="0">
                <a:solidFill>
                  <a:schemeClr val="tx1"/>
                </a:solidFill>
              </a:rPr>
              <a:t> = 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MODE_CHANGE_PARAMETER</a:t>
            </a:r>
          </a:p>
        </p:txBody>
      </p:sp>
      <p:cxnSp>
        <p:nvCxnSpPr>
          <p:cNvPr id="25" name="Elbow Connector 24"/>
          <p:cNvCxnSpPr>
            <a:stCxn id="38" idx="2"/>
            <a:endCxn id="46" idx="0"/>
          </p:cNvCxnSpPr>
          <p:nvPr/>
        </p:nvCxnSpPr>
        <p:spPr>
          <a:xfrm rot="5400000">
            <a:off x="2068082" y="4280963"/>
            <a:ext cx="456314" cy="12700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cxnSpLocks/>
            <a:stCxn id="46" idx="2"/>
            <a:endCxn id="22" idx="0"/>
          </p:cNvCxnSpPr>
          <p:nvPr/>
        </p:nvCxnSpPr>
        <p:spPr>
          <a:xfrm rot="16200000" flipH="1">
            <a:off x="2022488" y="5622701"/>
            <a:ext cx="553853" cy="6350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cxnSpLocks/>
            <a:stCxn id="26" idx="3"/>
            <a:endCxn id="22" idx="3"/>
          </p:cNvCxnSpPr>
          <p:nvPr/>
        </p:nvCxnSpPr>
        <p:spPr>
          <a:xfrm flipH="1">
            <a:off x="3119101" y="2430761"/>
            <a:ext cx="4045187" cy="3703600"/>
          </a:xfrm>
          <a:prstGeom prst="bentConnector3">
            <a:avLst>
              <a:gd name="adj1" fmla="val -32227"/>
            </a:avLst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1" idx="3"/>
          </p:cNvCxnSpPr>
          <p:nvPr/>
        </p:nvCxnSpPr>
        <p:spPr>
          <a:xfrm>
            <a:off x="7668344" y="3632891"/>
            <a:ext cx="792088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5" idx="3"/>
          </p:cNvCxnSpPr>
          <p:nvPr/>
        </p:nvCxnSpPr>
        <p:spPr>
          <a:xfrm>
            <a:off x="7956376" y="4929035"/>
            <a:ext cx="504056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DB934AE-063D-4F69-A4BD-4E8741428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032" y="227139"/>
            <a:ext cx="7772400" cy="498553"/>
          </a:xfrm>
        </p:spPr>
        <p:txBody>
          <a:bodyPr/>
          <a:lstStyle/>
          <a:p>
            <a:pPr algn="ctr" rtl="0" eaLnBrk="1" latinLnBrk="0" hangingPunct="1"/>
            <a:r>
              <a:rPr lang="en-ID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_locPan-&gt;menu()</a:t>
            </a:r>
            <a:endParaRPr lang="en-ID" dirty="0"/>
          </a:p>
        </p:txBody>
      </p:sp>
      <p:sp>
        <p:nvSpPr>
          <p:cNvPr id="4" name="Flowchart: Manual Input 3">
            <a:hlinkClick r:id="rId7" action="ppaction://hlinksldjump"/>
            <a:extLst>
              <a:ext uri="{FF2B5EF4-FFF2-40B4-BE49-F238E27FC236}">
                <a16:creationId xmlns:a16="http://schemas.microsoft.com/office/drawing/2014/main" id="{8472D1EC-F1F6-4D63-AD4F-987C617FEBFB}"/>
              </a:ext>
            </a:extLst>
          </p:cNvPr>
          <p:cNvSpPr/>
          <p:nvPr/>
        </p:nvSpPr>
        <p:spPr>
          <a:xfrm>
            <a:off x="1403648" y="933261"/>
            <a:ext cx="1955182" cy="586973"/>
          </a:xfrm>
          <a:prstGeom prst="flowChartManualInpu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Key =  this-&gt;_getCommand()</a:t>
            </a:r>
            <a:endParaRPr lang="en-ID" sz="1200" dirty="0"/>
          </a:p>
        </p:txBody>
      </p:sp>
      <p:sp>
        <p:nvSpPr>
          <p:cNvPr id="22" name="Rectangle 21">
            <a:hlinkClick r:id="rId3" action="ppaction://hlinksldjump"/>
            <a:extLst>
              <a:ext uri="{FF2B5EF4-FFF2-40B4-BE49-F238E27FC236}">
                <a16:creationId xmlns:a16="http://schemas.microsoft.com/office/drawing/2014/main" id="{F9AE7D47-C6DC-46C3-B67F-F6896DABC499}"/>
              </a:ext>
            </a:extLst>
          </p:cNvPr>
          <p:cNvSpPr/>
          <p:nvPr/>
        </p:nvSpPr>
        <p:spPr>
          <a:xfrm>
            <a:off x="1486077" y="5902803"/>
            <a:ext cx="1633024" cy="463116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3300"/>
                </a:solidFill>
              </a:rPr>
              <a:t>return</a:t>
            </a:r>
            <a:endParaRPr lang="en-ID" sz="1200" dirty="0">
              <a:solidFill>
                <a:srgbClr val="0033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8DCF95-83C8-4239-B2B0-3BA596C8949E}"/>
              </a:ext>
            </a:extLst>
          </p:cNvPr>
          <p:cNvSpPr txBox="1"/>
          <p:nvPr/>
        </p:nvSpPr>
        <p:spPr>
          <a:xfrm>
            <a:off x="3879944" y="2215897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289646-5B05-43A8-88ED-9D3E98F79360}"/>
              </a:ext>
            </a:extLst>
          </p:cNvPr>
          <p:cNvSpPr txBox="1"/>
          <p:nvPr/>
        </p:nvSpPr>
        <p:spPr>
          <a:xfrm>
            <a:off x="3879944" y="3368025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19BA5CD-579E-40B6-BA8E-09D3D8F3DB83}"/>
              </a:ext>
            </a:extLst>
          </p:cNvPr>
          <p:cNvSpPr txBox="1"/>
          <p:nvPr/>
        </p:nvSpPr>
        <p:spPr>
          <a:xfrm>
            <a:off x="3879944" y="4664169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06242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Flowchart: Decision 83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1043608" y="2010846"/>
            <a:ext cx="2865302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/>
                </a:solidFill>
              </a:rPr>
              <a:t>_menuIndex = 0</a:t>
            </a:r>
            <a:endParaRPr lang="en-ID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hlinkClick r:id="rId3" action="ppaction://hlinksldjump"/>
          </p:cNvPr>
          <p:cNvSpPr txBox="1"/>
          <p:nvPr/>
        </p:nvSpPr>
        <p:spPr>
          <a:xfrm>
            <a:off x="3908910" y="658649"/>
            <a:ext cx="1192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locPan.cpp</a:t>
            </a:r>
            <a:endParaRPr lang="en-US" sz="1200" dirty="0"/>
          </a:p>
        </p:txBody>
      </p:sp>
      <p:cxnSp>
        <p:nvCxnSpPr>
          <p:cNvPr id="3" name="Elbow Connector 2"/>
          <p:cNvCxnSpPr>
            <a:cxnSpLocks/>
            <a:stCxn id="4" idx="2"/>
            <a:endCxn id="84" idx="0"/>
          </p:cNvCxnSpPr>
          <p:nvPr/>
        </p:nvCxnSpPr>
        <p:spPr>
          <a:xfrm rot="16200000" flipH="1">
            <a:off x="1972702" y="1507289"/>
            <a:ext cx="773446" cy="233667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DA6D301-49E9-4BDA-9ADF-E67A1B9C374D}"/>
              </a:ext>
            </a:extLst>
          </p:cNvPr>
          <p:cNvCxnSpPr>
            <a:cxnSpLocks/>
            <a:stCxn id="38" idx="3"/>
            <a:endCxn id="31" idx="1"/>
          </p:cNvCxnSpPr>
          <p:nvPr/>
        </p:nvCxnSpPr>
        <p:spPr>
          <a:xfrm>
            <a:off x="2699792" y="3632891"/>
            <a:ext cx="1520310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redefined Process 30">
            <a:extLst>
              <a:ext uri="{FF2B5EF4-FFF2-40B4-BE49-F238E27FC236}">
                <a16:creationId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4220102" y="3212976"/>
            <a:ext cx="3448242" cy="83983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idx = this-&gt;_increaseIndex();</a:t>
            </a:r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1043608" y="3212976"/>
            <a:ext cx="165618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key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UP</a:t>
            </a:r>
          </a:p>
        </p:txBody>
      </p:sp>
      <p:cxnSp>
        <p:nvCxnSpPr>
          <p:cNvPr id="21" name="Elbow Connector 20"/>
          <p:cNvCxnSpPr>
            <a:stCxn id="84" idx="2"/>
            <a:endCxn id="38" idx="0"/>
          </p:cNvCxnSpPr>
          <p:nvPr/>
        </p:nvCxnSpPr>
        <p:spPr>
          <a:xfrm rot="5400000">
            <a:off x="1992830" y="2729547"/>
            <a:ext cx="362300" cy="604559"/>
          </a:xfrm>
          <a:prstGeom prst="bentConnector3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DA6D301-49E9-4BDA-9ADF-E67A1B9C374D}"/>
              </a:ext>
            </a:extLst>
          </p:cNvPr>
          <p:cNvCxnSpPr>
            <a:cxnSpLocks/>
            <a:stCxn id="46" idx="3"/>
            <a:endCxn id="50" idx="1"/>
          </p:cNvCxnSpPr>
          <p:nvPr/>
        </p:nvCxnSpPr>
        <p:spPr>
          <a:xfrm flipV="1">
            <a:off x="2699792" y="4929034"/>
            <a:ext cx="1520310" cy="1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Decision 45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683568" y="4509120"/>
            <a:ext cx="201622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key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DOWN</a:t>
            </a:r>
          </a:p>
        </p:txBody>
      </p:sp>
      <p:cxnSp>
        <p:nvCxnSpPr>
          <p:cNvPr id="25" name="Elbow Connector 24"/>
          <p:cNvCxnSpPr>
            <a:stCxn id="38" idx="2"/>
            <a:endCxn id="46" idx="0"/>
          </p:cNvCxnSpPr>
          <p:nvPr/>
        </p:nvCxnSpPr>
        <p:spPr>
          <a:xfrm rot="5400000">
            <a:off x="1553533" y="4190953"/>
            <a:ext cx="456314" cy="180020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46" idx="2"/>
            <a:endCxn id="56" idx="0"/>
          </p:cNvCxnSpPr>
          <p:nvPr/>
        </p:nvCxnSpPr>
        <p:spPr>
          <a:xfrm rot="16200000" flipH="1">
            <a:off x="2079056" y="4961574"/>
            <a:ext cx="742954" cy="151770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cxnSpLocks/>
            <a:stCxn id="84" idx="3"/>
            <a:endCxn id="27" idx="2"/>
          </p:cNvCxnSpPr>
          <p:nvPr/>
        </p:nvCxnSpPr>
        <p:spPr>
          <a:xfrm>
            <a:off x="3908910" y="2430761"/>
            <a:ext cx="2751245" cy="3768648"/>
          </a:xfrm>
          <a:prstGeom prst="bentConnector3">
            <a:avLst>
              <a:gd name="adj1" fmla="val 165915"/>
            </a:avLst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1" idx="3"/>
          </p:cNvCxnSpPr>
          <p:nvPr/>
        </p:nvCxnSpPr>
        <p:spPr>
          <a:xfrm>
            <a:off x="7668344" y="3632891"/>
            <a:ext cx="792088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0" idx="3"/>
          </p:cNvCxnSpPr>
          <p:nvPr/>
        </p:nvCxnSpPr>
        <p:spPr>
          <a:xfrm>
            <a:off x="7668344" y="4929034"/>
            <a:ext cx="787883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DB934AE-063D-4F69-A4BD-4E8741428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032" y="227139"/>
            <a:ext cx="7772400" cy="498553"/>
          </a:xfrm>
        </p:spPr>
        <p:txBody>
          <a:bodyPr/>
          <a:lstStyle/>
          <a:p>
            <a:pPr algn="ctr"/>
            <a:r>
              <a:rPr lang="en-ID" sz="1800" dirty="0"/>
              <a:t>this-&gt;_menuMain(key)</a:t>
            </a:r>
            <a:endParaRPr lang="en-ID" dirty="0"/>
          </a:p>
        </p:txBody>
      </p:sp>
      <p:sp>
        <p:nvSpPr>
          <p:cNvPr id="50" name="Flowchart: Predefined Process 49">
            <a:extLst>
              <a:ext uri="{FF2B5EF4-FFF2-40B4-BE49-F238E27FC236}">
                <a16:creationId xmlns:a16="http://schemas.microsoft.com/office/drawing/2014/main" id="{A072B542-5787-42E3-8E39-7032CEC393EF}"/>
              </a:ext>
            </a:extLst>
          </p:cNvPr>
          <p:cNvSpPr/>
          <p:nvPr/>
        </p:nvSpPr>
        <p:spPr>
          <a:xfrm>
            <a:off x="4220102" y="4509119"/>
            <a:ext cx="3448242" cy="83983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idx = this-&gt;_decreaseIndex();</a:t>
            </a:r>
          </a:p>
        </p:txBody>
      </p:sp>
      <p:sp>
        <p:nvSpPr>
          <p:cNvPr id="56" name="Flowchart: Off-page Connector 55">
            <a:hlinkClick r:id="rId4" action="ppaction://hlinksldjump"/>
            <a:extLst>
              <a:ext uri="{FF2B5EF4-FFF2-40B4-BE49-F238E27FC236}">
                <a16:creationId xmlns:a16="http://schemas.microsoft.com/office/drawing/2014/main" id="{6B04F943-B8F0-4045-882E-05B2CA117E1E}"/>
              </a:ext>
            </a:extLst>
          </p:cNvPr>
          <p:cNvSpPr/>
          <p:nvPr/>
        </p:nvSpPr>
        <p:spPr>
          <a:xfrm>
            <a:off x="2966569" y="6091904"/>
            <a:ext cx="485633" cy="46774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27" name="Parallelogram 26">
            <a:extLst>
              <a:ext uri="{FF2B5EF4-FFF2-40B4-BE49-F238E27FC236}">
                <a16:creationId xmlns:a16="http://schemas.microsoft.com/office/drawing/2014/main" id="{2DEB2690-745F-43C7-AD19-75DD323CFA52}"/>
              </a:ext>
            </a:extLst>
          </p:cNvPr>
          <p:cNvSpPr/>
          <p:nvPr/>
        </p:nvSpPr>
        <p:spPr>
          <a:xfrm>
            <a:off x="4563442" y="5889930"/>
            <a:ext cx="2174083" cy="618957"/>
          </a:xfrm>
          <a:prstGeom prst="parallelogram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this-&gt;_sendMenu(idx);</a:t>
            </a:r>
          </a:p>
          <a:p>
            <a:pPr algn="ctr"/>
            <a:r>
              <a:rPr lang="en-ID" sz="1200" dirty="0">
                <a:solidFill>
                  <a:schemeClr val="tx1"/>
                </a:solidFill>
              </a:rPr>
              <a:t>this-&gt;_viewMenu(idx);</a:t>
            </a:r>
            <a:endParaRPr lang="en-ID" sz="1200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42B493A-65C9-43D0-B323-A64305327478}"/>
              </a:ext>
            </a:extLst>
          </p:cNvPr>
          <p:cNvCxnSpPr>
            <a:stCxn id="27" idx="5"/>
            <a:endCxn id="56" idx="3"/>
          </p:cNvCxnSpPr>
          <p:nvPr/>
        </p:nvCxnSpPr>
        <p:spPr>
          <a:xfrm rot="10800000" flipV="1">
            <a:off x="3452202" y="6199408"/>
            <a:ext cx="1188610" cy="12636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lowchart: Terminator 3"/>
          <p:cNvSpPr/>
          <p:nvPr/>
        </p:nvSpPr>
        <p:spPr>
          <a:xfrm>
            <a:off x="1785392" y="935648"/>
            <a:ext cx="914400" cy="301752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Start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C380C9-B14A-4460-92F1-5205B181AACB}"/>
              </a:ext>
            </a:extLst>
          </p:cNvPr>
          <p:cNvSpPr txBox="1"/>
          <p:nvPr/>
        </p:nvSpPr>
        <p:spPr>
          <a:xfrm>
            <a:off x="3417305" y="3332167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2F5094-1AB1-4B64-A0BA-E1D290CDB2C7}"/>
              </a:ext>
            </a:extLst>
          </p:cNvPr>
          <p:cNvSpPr txBox="1"/>
          <p:nvPr/>
        </p:nvSpPr>
        <p:spPr>
          <a:xfrm>
            <a:off x="3879944" y="2215897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E1CDEF-6D1E-448F-8428-FFDEC7AA3978}"/>
              </a:ext>
            </a:extLst>
          </p:cNvPr>
          <p:cNvSpPr txBox="1"/>
          <p:nvPr/>
        </p:nvSpPr>
        <p:spPr>
          <a:xfrm>
            <a:off x="3569705" y="4664169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54028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hlinkClick r:id="rId3" action="ppaction://hlinksldjump"/>
          </p:cNvPr>
          <p:cNvSpPr txBox="1"/>
          <p:nvPr/>
        </p:nvSpPr>
        <p:spPr>
          <a:xfrm>
            <a:off x="3908910" y="658649"/>
            <a:ext cx="1192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locPan.cpp</a:t>
            </a:r>
            <a:endParaRPr lang="en-US" sz="1200" dirty="0"/>
          </a:p>
        </p:txBody>
      </p:sp>
      <p:cxnSp>
        <p:nvCxnSpPr>
          <p:cNvPr id="3" name="Elbow Connector 2"/>
          <p:cNvCxnSpPr>
            <a:stCxn id="22" idx="2"/>
            <a:endCxn id="38" idx="0"/>
          </p:cNvCxnSpPr>
          <p:nvPr/>
        </p:nvCxnSpPr>
        <p:spPr>
          <a:xfrm rot="16200000" flipH="1">
            <a:off x="1172336" y="1256756"/>
            <a:ext cx="543099" cy="24281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redefined Process 30">
            <a:extLst>
              <a:ext uri="{FF2B5EF4-FFF2-40B4-BE49-F238E27FC236}">
                <a16:creationId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3908910" y="3067944"/>
            <a:ext cx="4551522" cy="1246398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00" dirty="0">
                <a:solidFill>
                  <a:schemeClr val="tx1"/>
                </a:solidFill>
              </a:rPr>
              <a:t>_modeMenu = MODE_MENU_PARAMETER;</a:t>
            </a:r>
          </a:p>
          <a:p>
            <a:r>
              <a:rPr lang="en-ID" sz="1200" dirty="0">
                <a:solidFill>
                  <a:schemeClr val="tx1"/>
                </a:solidFill>
              </a:rPr>
              <a:t>this-&gt;updateParameter();</a:t>
            </a:r>
          </a:p>
          <a:p>
            <a:r>
              <a:rPr lang="en-ID" sz="1200" dirty="0">
                <a:solidFill>
                  <a:schemeClr val="tx1"/>
                </a:solidFill>
              </a:rPr>
              <a:t>this-&gt;_initPrevIndex();</a:t>
            </a:r>
          </a:p>
          <a:p>
            <a:r>
              <a:rPr lang="en-ID" sz="1200" dirty="0">
                <a:solidFill>
                  <a:schemeClr val="tx1"/>
                </a:solidFill>
              </a:rPr>
              <a:t>this-&gt;_paramIndex = PARAMETER_VALUE;</a:t>
            </a:r>
          </a:p>
          <a:p>
            <a:r>
              <a:rPr lang="en-ID" sz="1200" dirty="0">
                <a:solidFill>
                  <a:schemeClr val="tx1"/>
                </a:solidFill>
              </a:rPr>
              <a:t>            this-&gt;menu();</a:t>
            </a:r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737201" y="1649714"/>
            <a:ext cx="165618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key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dirty="0">
                <a:solidFill>
                  <a:schemeClr val="tx1"/>
                </a:solidFill>
                <a:latin typeface="Consolas" panose="020B0609020204030204" pitchFamily="49" charset="0"/>
              </a:rPr>
              <a:t>RIGHT</a:t>
            </a:r>
            <a:endParaRPr lang="en-ID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51" name="Elbow Connector 50"/>
          <p:cNvCxnSpPr>
            <a:cxnSpLocks/>
            <a:stCxn id="31" idx="3"/>
            <a:endCxn id="20" idx="3"/>
          </p:cNvCxnSpPr>
          <p:nvPr/>
        </p:nvCxnSpPr>
        <p:spPr>
          <a:xfrm flipH="1">
            <a:off x="3783079" y="3691143"/>
            <a:ext cx="4677353" cy="2474337"/>
          </a:xfrm>
          <a:prstGeom prst="bentConnector3">
            <a:avLst>
              <a:gd name="adj1" fmla="val -4887"/>
            </a:avLst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DB934AE-063D-4F69-A4BD-4E8741428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032" y="227139"/>
            <a:ext cx="7772400" cy="498553"/>
          </a:xfrm>
        </p:spPr>
        <p:txBody>
          <a:bodyPr/>
          <a:lstStyle/>
          <a:p>
            <a:pPr algn="ctr"/>
            <a:r>
              <a:rPr lang="en-ID" sz="1800" dirty="0"/>
              <a:t>this-&gt;_menuMain(key)</a:t>
            </a:r>
            <a:r>
              <a:rPr lang="en-ID" sz="1200" b="1" i="1" dirty="0"/>
              <a:t>-cont.</a:t>
            </a:r>
          </a:p>
        </p:txBody>
      </p:sp>
      <p:sp>
        <p:nvSpPr>
          <p:cNvPr id="22" name="Flowchart: Off-page Connector 21">
            <a:hlinkClick r:id="rId4" action="ppaction://hlinksldjump"/>
            <a:extLst>
              <a:ext uri="{FF2B5EF4-FFF2-40B4-BE49-F238E27FC236}">
                <a16:creationId xmlns:a16="http://schemas.microsoft.com/office/drawing/2014/main" id="{B8D6A6F9-4123-472B-9716-70EADD87870A}"/>
              </a:ext>
            </a:extLst>
          </p:cNvPr>
          <p:cNvSpPr/>
          <p:nvPr/>
        </p:nvSpPr>
        <p:spPr>
          <a:xfrm>
            <a:off x="1079660" y="638871"/>
            <a:ext cx="485633" cy="46774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21</a:t>
            </a:r>
          </a:p>
        </p:txBody>
      </p:sp>
      <p:cxnSp>
        <p:nvCxnSpPr>
          <p:cNvPr id="32" name="Elbow Connector 2">
            <a:extLst>
              <a:ext uri="{FF2B5EF4-FFF2-40B4-BE49-F238E27FC236}">
                <a16:creationId xmlns:a16="http://schemas.microsoft.com/office/drawing/2014/main" id="{67657E21-0916-4A9D-8FD5-86E0AAC9843E}"/>
              </a:ext>
            </a:extLst>
          </p:cNvPr>
          <p:cNvCxnSpPr>
            <a:stCxn id="38" idx="2"/>
            <a:endCxn id="49" idx="2"/>
          </p:cNvCxnSpPr>
          <p:nvPr/>
        </p:nvCxnSpPr>
        <p:spPr>
          <a:xfrm rot="16200000" flipH="1">
            <a:off x="953362" y="3101474"/>
            <a:ext cx="2214790" cy="990929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ecision 36">
            <a:extLst>
              <a:ext uri="{FF2B5EF4-FFF2-40B4-BE49-F238E27FC236}">
                <a16:creationId xmlns:a16="http://schemas.microsoft.com/office/drawing/2014/main" id="{97628374-BCF7-4610-ABE8-32C8E8E72D3D}"/>
              </a:ext>
            </a:extLst>
          </p:cNvPr>
          <p:cNvSpPr/>
          <p:nvPr/>
        </p:nvSpPr>
        <p:spPr>
          <a:xfrm>
            <a:off x="1883077" y="2993651"/>
            <a:ext cx="165618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menuData.isHasParam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32504B37-D593-44E4-BBDA-4D4835F98342}"/>
              </a:ext>
            </a:extLst>
          </p:cNvPr>
          <p:cNvCxnSpPr>
            <a:cxnSpLocks/>
            <a:stCxn id="37" idx="3"/>
            <a:endCxn id="31" idx="1"/>
          </p:cNvCxnSpPr>
          <p:nvPr/>
        </p:nvCxnSpPr>
        <p:spPr>
          <a:xfrm>
            <a:off x="3539261" y="3413566"/>
            <a:ext cx="369649" cy="27757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Predefined Process 44">
            <a:hlinkClick r:id="rId5" action="ppaction://hlinksldjump"/>
            <a:extLst>
              <a:ext uri="{FF2B5EF4-FFF2-40B4-BE49-F238E27FC236}">
                <a16:creationId xmlns:a16="http://schemas.microsoft.com/office/drawing/2014/main" id="{A3C66BBB-6244-4FF6-B980-D5B96BF7B905}"/>
              </a:ext>
            </a:extLst>
          </p:cNvPr>
          <p:cNvSpPr/>
          <p:nvPr/>
        </p:nvSpPr>
        <p:spPr>
          <a:xfrm>
            <a:off x="3347864" y="1815062"/>
            <a:ext cx="4752528" cy="41514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menuData = _accessMenu-&gt;read(this-&gt;_menuIndex);</a:t>
            </a:r>
            <a:r>
              <a:rPr lang="en-ID" sz="1200" b="1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7C8185B-0566-408F-982A-5606EAA43CA2}"/>
              </a:ext>
            </a:extLst>
          </p:cNvPr>
          <p:cNvCxnSpPr>
            <a:stCxn id="38" idx="3"/>
            <a:endCxn id="45" idx="1"/>
          </p:cNvCxnSpPr>
          <p:nvPr/>
        </p:nvCxnSpPr>
        <p:spPr>
          <a:xfrm flipV="1">
            <a:off x="2393385" y="2022632"/>
            <a:ext cx="954479" cy="4699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E78E4DE-992B-4108-8748-B09F255C469B}"/>
              </a:ext>
            </a:extLst>
          </p:cNvPr>
          <p:cNvCxnSpPr>
            <a:stCxn id="45" idx="2"/>
            <a:endCxn id="37" idx="0"/>
          </p:cNvCxnSpPr>
          <p:nvPr/>
        </p:nvCxnSpPr>
        <p:spPr>
          <a:xfrm rot="5400000">
            <a:off x="3835925" y="1105447"/>
            <a:ext cx="763449" cy="3012959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24758EE5-FCA2-42C1-9272-C3CE420093E8}"/>
              </a:ext>
            </a:extLst>
          </p:cNvPr>
          <p:cNvSpPr/>
          <p:nvPr/>
        </p:nvSpPr>
        <p:spPr>
          <a:xfrm>
            <a:off x="2556222" y="4502578"/>
            <a:ext cx="410345" cy="403512"/>
          </a:xfrm>
          <a:prstGeom prst="ellipse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58" name="Elbow Connector 2">
            <a:extLst>
              <a:ext uri="{FF2B5EF4-FFF2-40B4-BE49-F238E27FC236}">
                <a16:creationId xmlns:a16="http://schemas.microsoft.com/office/drawing/2014/main" id="{2C769881-94FD-4E40-9462-FA297C995B44}"/>
              </a:ext>
            </a:extLst>
          </p:cNvPr>
          <p:cNvCxnSpPr>
            <a:stCxn id="37" idx="2"/>
            <a:endCxn id="49" idx="6"/>
          </p:cNvCxnSpPr>
          <p:nvPr/>
        </p:nvCxnSpPr>
        <p:spPr>
          <a:xfrm rot="16200000" flipH="1">
            <a:off x="2403442" y="4141208"/>
            <a:ext cx="870853" cy="255398"/>
          </a:xfrm>
          <a:prstGeom prst="bentConnector4">
            <a:avLst>
              <a:gd name="adj1" fmla="val 38416"/>
              <a:gd name="adj2" fmla="val 22989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2">
            <a:extLst>
              <a:ext uri="{FF2B5EF4-FFF2-40B4-BE49-F238E27FC236}">
                <a16:creationId xmlns:a16="http://schemas.microsoft.com/office/drawing/2014/main" id="{660B4173-3B25-4383-9FD2-C9E12452F413}"/>
              </a:ext>
            </a:extLst>
          </p:cNvPr>
          <p:cNvCxnSpPr>
            <a:cxnSpLocks/>
            <a:stCxn id="49" idx="4"/>
            <a:endCxn id="20" idx="0"/>
          </p:cNvCxnSpPr>
          <p:nvPr/>
        </p:nvCxnSpPr>
        <p:spPr>
          <a:xfrm rot="16200000" flipH="1">
            <a:off x="2350065" y="5317420"/>
            <a:ext cx="1027832" cy="20517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hlinkClick r:id="rId5" action="ppaction://hlinksldjump"/>
            <a:extLst>
              <a:ext uri="{FF2B5EF4-FFF2-40B4-BE49-F238E27FC236}">
                <a16:creationId xmlns:a16="http://schemas.microsoft.com/office/drawing/2014/main" id="{FA50A0EF-3F17-48C6-8A79-5E1568FBF7D5}"/>
              </a:ext>
            </a:extLst>
          </p:cNvPr>
          <p:cNvSpPr/>
          <p:nvPr/>
        </p:nvSpPr>
        <p:spPr>
          <a:xfrm>
            <a:off x="2150055" y="5933922"/>
            <a:ext cx="1633024" cy="463116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3300"/>
                </a:solidFill>
              </a:rPr>
              <a:t>return</a:t>
            </a:r>
            <a:endParaRPr lang="en-ID" dirty="0">
              <a:solidFill>
                <a:srgbClr val="0033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7B8BCA-AB6B-4117-9D81-D6B1B4DF7128}"/>
              </a:ext>
            </a:extLst>
          </p:cNvPr>
          <p:cNvSpPr txBox="1"/>
          <p:nvPr/>
        </p:nvSpPr>
        <p:spPr>
          <a:xfrm>
            <a:off x="2699792" y="1772816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9A0B8F-CF59-480F-A411-A3158FD0A5F4}"/>
              </a:ext>
            </a:extLst>
          </p:cNvPr>
          <p:cNvSpPr txBox="1"/>
          <p:nvPr/>
        </p:nvSpPr>
        <p:spPr>
          <a:xfrm>
            <a:off x="3447896" y="3152001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8817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Free Icon | Wifi">
            <a:extLst>
              <a:ext uri="{FF2B5EF4-FFF2-40B4-BE49-F238E27FC236}">
                <a16:creationId xmlns:a16="http://schemas.microsoft.com/office/drawing/2014/main" id="{35E36CD3-6B5D-4E30-B897-685D3D72453D}"/>
              </a:ext>
            </a:extLst>
          </p:cNvPr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V="1">
            <a:off x="3361957" y="2770739"/>
            <a:ext cx="475000" cy="465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Free Icon | Wifi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750736" y="3483904"/>
            <a:ext cx="475000" cy="46544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482071" y="339572"/>
            <a:ext cx="3810000" cy="1143000"/>
          </a:xfrm>
        </p:spPr>
        <p:txBody>
          <a:bodyPr/>
          <a:lstStyle/>
          <a:p>
            <a:r>
              <a:rPr lang="en-ID" b="1" dirty="0">
                <a:solidFill>
                  <a:srgbClr val="0000FF"/>
                </a:solidFill>
              </a:rPr>
              <a:t>Server - HW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21463" y="4678725"/>
            <a:ext cx="1794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FF0000"/>
                </a:solidFill>
              </a:rPr>
              <a:t>MQTT – Protocol</a:t>
            </a:r>
          </a:p>
          <a:p>
            <a:pPr algn="ctr"/>
            <a:r>
              <a:rPr lang="en-ID" b="1" dirty="0">
                <a:solidFill>
                  <a:srgbClr val="FF0000"/>
                </a:solidFill>
              </a:rPr>
              <a:t>EoN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>
            <a:cxnSpLocks/>
            <a:stCxn id="20" idx="3"/>
            <a:endCxn id="19" idx="1"/>
          </p:cNvCxnSpPr>
          <p:nvPr/>
        </p:nvCxnSpPr>
        <p:spPr>
          <a:xfrm>
            <a:off x="3502246" y="2925489"/>
            <a:ext cx="2010680" cy="290841"/>
          </a:xfrm>
          <a:prstGeom prst="straightConnector1">
            <a:avLst/>
          </a:prstGeom>
          <a:ln w="25400">
            <a:solidFill>
              <a:srgbClr val="00FF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740778" y="2420888"/>
            <a:ext cx="166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FF00"/>
                </a:solidFill>
              </a:rPr>
              <a:t>HTTP - Protocol</a:t>
            </a:r>
            <a:endParaRPr lang="en-US" b="1" dirty="0">
              <a:solidFill>
                <a:srgbClr val="00FF00"/>
              </a:solidFill>
            </a:endParaRPr>
          </a:p>
        </p:txBody>
      </p:sp>
      <p:pic>
        <p:nvPicPr>
          <p:cNvPr id="18" name="Picture 17" descr="android, mobile, phone, smartphone Icon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547" y="2581201"/>
            <a:ext cx="1558290" cy="1558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8" descr="android, mobile, phone, smartphone Icon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926" y="2437185"/>
            <a:ext cx="1558290" cy="15582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" name="Straight Arrow Connector 21"/>
          <p:cNvCxnSpPr>
            <a:stCxn id="11" idx="0"/>
          </p:cNvCxnSpPr>
          <p:nvPr/>
        </p:nvCxnSpPr>
        <p:spPr>
          <a:xfrm>
            <a:off x="2988236" y="3949353"/>
            <a:ext cx="0" cy="729372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A18A2DB5-C272-4EEC-BEDE-9D55A675C21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538177" y="2231214"/>
            <a:ext cx="964069" cy="13885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7B62148-C36A-4EC0-B756-BE9DE8CD3AB3}"/>
              </a:ext>
            </a:extLst>
          </p:cNvPr>
          <p:cNvSpPr txBox="1"/>
          <p:nvPr/>
        </p:nvSpPr>
        <p:spPr>
          <a:xfrm>
            <a:off x="2497216" y="1578459"/>
            <a:ext cx="12200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b="1" dirty="0">
                <a:solidFill>
                  <a:srgbClr val="0000FF"/>
                </a:solidFill>
              </a:rPr>
              <a:t>Server</a:t>
            </a:r>
          </a:p>
          <a:p>
            <a:pPr algn="ctr"/>
            <a:r>
              <a:rPr lang="en-ID" b="1" dirty="0">
                <a:solidFill>
                  <a:srgbClr val="0000FF"/>
                </a:solidFill>
              </a:rPr>
              <a:t>Wemos D1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3A7901-2628-4F53-9A7E-1B2F218C5805}"/>
              </a:ext>
            </a:extLst>
          </p:cNvPr>
          <p:cNvSpPr txBox="1"/>
          <p:nvPr/>
        </p:nvSpPr>
        <p:spPr>
          <a:xfrm>
            <a:off x="5716835" y="2040124"/>
            <a:ext cx="829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I-Dev’s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445548"/>
      </p:ext>
    </p:extLst>
  </p:cSld>
  <p:clrMapOvr>
    <a:masterClrMapping/>
  </p:clrMapOvr>
  <p:transition spd="slow">
    <p:wipe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Flowchart: Decision 83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683568" y="1556792"/>
            <a:ext cx="3362939" cy="144016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_paramIndex = PARAMETER_VALUE</a:t>
            </a:r>
          </a:p>
        </p:txBody>
      </p:sp>
      <p:sp>
        <p:nvSpPr>
          <p:cNvPr id="19" name="TextBox 18">
            <a:hlinkClick r:id="rId3" action="ppaction://hlinksldjump"/>
          </p:cNvPr>
          <p:cNvSpPr txBox="1"/>
          <p:nvPr/>
        </p:nvSpPr>
        <p:spPr>
          <a:xfrm>
            <a:off x="3908910" y="658649"/>
            <a:ext cx="1192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locPan.cpp</a:t>
            </a:r>
            <a:endParaRPr lang="en-US" sz="1200" dirty="0"/>
          </a:p>
        </p:txBody>
      </p:sp>
      <p:cxnSp>
        <p:nvCxnSpPr>
          <p:cNvPr id="3" name="Elbow Connector 2"/>
          <p:cNvCxnSpPr>
            <a:cxnSpLocks/>
            <a:stCxn id="4" idx="2"/>
            <a:endCxn id="84" idx="0"/>
          </p:cNvCxnSpPr>
          <p:nvPr/>
        </p:nvCxnSpPr>
        <p:spPr>
          <a:xfrm rot="16200000" flipH="1">
            <a:off x="2144119" y="1335873"/>
            <a:ext cx="319392" cy="12244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DA6D301-49E9-4BDA-9ADF-E67A1B9C374D}"/>
              </a:ext>
            </a:extLst>
          </p:cNvPr>
          <p:cNvCxnSpPr>
            <a:cxnSpLocks/>
            <a:stCxn id="38" idx="3"/>
            <a:endCxn id="31" idx="1"/>
          </p:cNvCxnSpPr>
          <p:nvPr/>
        </p:nvCxnSpPr>
        <p:spPr>
          <a:xfrm>
            <a:off x="2699792" y="3632891"/>
            <a:ext cx="1520310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redefined Process 30">
            <a:extLst>
              <a:ext uri="{FF2B5EF4-FFF2-40B4-BE49-F238E27FC236}">
                <a16:creationId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4220102" y="3212976"/>
            <a:ext cx="3448242" cy="83983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idx = this-&gt;_increaseIndex();</a:t>
            </a:r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1043608" y="3212976"/>
            <a:ext cx="165618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key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UP</a:t>
            </a:r>
          </a:p>
        </p:txBody>
      </p:sp>
      <p:cxnSp>
        <p:nvCxnSpPr>
          <p:cNvPr id="21" name="Elbow Connector 20"/>
          <p:cNvCxnSpPr>
            <a:stCxn id="84" idx="2"/>
            <a:endCxn id="38" idx="0"/>
          </p:cNvCxnSpPr>
          <p:nvPr/>
        </p:nvCxnSpPr>
        <p:spPr>
          <a:xfrm rot="5400000">
            <a:off x="2010357" y="2858295"/>
            <a:ext cx="216024" cy="493338"/>
          </a:xfrm>
          <a:prstGeom prst="bentConnector3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DA6D301-49E9-4BDA-9ADF-E67A1B9C374D}"/>
              </a:ext>
            </a:extLst>
          </p:cNvPr>
          <p:cNvCxnSpPr>
            <a:cxnSpLocks/>
            <a:stCxn id="46" idx="3"/>
            <a:endCxn id="50" idx="1"/>
          </p:cNvCxnSpPr>
          <p:nvPr/>
        </p:nvCxnSpPr>
        <p:spPr>
          <a:xfrm flipV="1">
            <a:off x="2699792" y="4929034"/>
            <a:ext cx="1520310" cy="1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Decision 45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683568" y="4509120"/>
            <a:ext cx="201622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key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DOWN</a:t>
            </a:r>
          </a:p>
        </p:txBody>
      </p:sp>
      <p:cxnSp>
        <p:nvCxnSpPr>
          <p:cNvPr id="25" name="Elbow Connector 24"/>
          <p:cNvCxnSpPr>
            <a:stCxn id="38" idx="2"/>
            <a:endCxn id="46" idx="0"/>
          </p:cNvCxnSpPr>
          <p:nvPr/>
        </p:nvCxnSpPr>
        <p:spPr>
          <a:xfrm rot="5400000">
            <a:off x="1553533" y="4190953"/>
            <a:ext cx="456314" cy="180020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46" idx="2"/>
            <a:endCxn id="56" idx="0"/>
          </p:cNvCxnSpPr>
          <p:nvPr/>
        </p:nvCxnSpPr>
        <p:spPr>
          <a:xfrm rot="16200000" flipH="1">
            <a:off x="2079056" y="4961574"/>
            <a:ext cx="742954" cy="151770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cxnSpLocks/>
            <a:stCxn id="84" idx="3"/>
            <a:endCxn id="27" idx="2"/>
          </p:cNvCxnSpPr>
          <p:nvPr/>
        </p:nvCxnSpPr>
        <p:spPr>
          <a:xfrm>
            <a:off x="4046507" y="2276872"/>
            <a:ext cx="3045907" cy="3738319"/>
          </a:xfrm>
          <a:prstGeom prst="bentConnector3">
            <a:avLst>
              <a:gd name="adj1" fmla="val 144569"/>
            </a:avLst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1" idx="3"/>
          </p:cNvCxnSpPr>
          <p:nvPr/>
        </p:nvCxnSpPr>
        <p:spPr>
          <a:xfrm>
            <a:off x="7668344" y="3632891"/>
            <a:ext cx="792088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0" idx="3"/>
          </p:cNvCxnSpPr>
          <p:nvPr/>
        </p:nvCxnSpPr>
        <p:spPr>
          <a:xfrm>
            <a:off x="7668344" y="4929034"/>
            <a:ext cx="787883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DB934AE-063D-4F69-A4BD-4E8741428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032" y="227139"/>
            <a:ext cx="7772400" cy="498553"/>
          </a:xfrm>
        </p:spPr>
        <p:txBody>
          <a:bodyPr>
            <a:normAutofit/>
          </a:bodyPr>
          <a:lstStyle/>
          <a:p>
            <a:pPr algn="ctr"/>
            <a:r>
              <a:rPr lang="en-ID" sz="1800" dirty="0"/>
              <a:t>this-&gt;_menuParameter(key)</a:t>
            </a:r>
            <a:endParaRPr lang="en-ID" dirty="0"/>
          </a:p>
        </p:txBody>
      </p:sp>
      <p:sp>
        <p:nvSpPr>
          <p:cNvPr id="50" name="Flowchart: Predefined Process 49">
            <a:extLst>
              <a:ext uri="{FF2B5EF4-FFF2-40B4-BE49-F238E27FC236}">
                <a16:creationId xmlns:a16="http://schemas.microsoft.com/office/drawing/2014/main" id="{A072B542-5787-42E3-8E39-7032CEC393EF}"/>
              </a:ext>
            </a:extLst>
          </p:cNvPr>
          <p:cNvSpPr/>
          <p:nvPr/>
        </p:nvSpPr>
        <p:spPr>
          <a:xfrm>
            <a:off x="4220102" y="4509119"/>
            <a:ext cx="3448242" cy="83983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idx = this-&gt;_decreaseIndex();</a:t>
            </a:r>
          </a:p>
        </p:txBody>
      </p:sp>
      <p:sp>
        <p:nvSpPr>
          <p:cNvPr id="56" name="Flowchart: Off-page Connector 55">
            <a:hlinkClick r:id="rId4" action="ppaction://hlinksldjump"/>
            <a:extLst>
              <a:ext uri="{FF2B5EF4-FFF2-40B4-BE49-F238E27FC236}">
                <a16:creationId xmlns:a16="http://schemas.microsoft.com/office/drawing/2014/main" id="{6B04F943-B8F0-4045-882E-05B2CA117E1E}"/>
              </a:ext>
            </a:extLst>
          </p:cNvPr>
          <p:cNvSpPr/>
          <p:nvPr/>
        </p:nvSpPr>
        <p:spPr>
          <a:xfrm>
            <a:off x="2966569" y="6091904"/>
            <a:ext cx="485633" cy="46774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27" name="Parallelogram 26">
            <a:extLst>
              <a:ext uri="{FF2B5EF4-FFF2-40B4-BE49-F238E27FC236}">
                <a16:creationId xmlns:a16="http://schemas.microsoft.com/office/drawing/2014/main" id="{2DEB2690-745F-43C7-AD19-75DD323CFA52}"/>
              </a:ext>
            </a:extLst>
          </p:cNvPr>
          <p:cNvSpPr/>
          <p:nvPr/>
        </p:nvSpPr>
        <p:spPr>
          <a:xfrm>
            <a:off x="4718661" y="5705712"/>
            <a:ext cx="2451123" cy="618957"/>
          </a:xfrm>
          <a:prstGeom prst="parallelogram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this-&gt;_sendParameter(idx);</a:t>
            </a:r>
          </a:p>
          <a:p>
            <a:pPr algn="ctr"/>
            <a:r>
              <a:rPr lang="en-ID" sz="1200" dirty="0">
                <a:solidFill>
                  <a:schemeClr val="tx1"/>
                </a:solidFill>
              </a:rPr>
              <a:t>this-&gt;_viewParameter(idx);</a:t>
            </a:r>
            <a:endParaRPr lang="en-ID" sz="1200" dirty="0"/>
          </a:p>
        </p:txBody>
      </p:sp>
      <p:sp>
        <p:nvSpPr>
          <p:cNvPr id="4" name="Flowchart: Terminator 3"/>
          <p:cNvSpPr/>
          <p:nvPr/>
        </p:nvSpPr>
        <p:spPr>
          <a:xfrm>
            <a:off x="1785392" y="935648"/>
            <a:ext cx="914400" cy="301752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/>
                </a:solidFill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3" name="Elbow Connector 52"/>
          <p:cNvCxnSpPr>
            <a:stCxn id="27" idx="5"/>
            <a:endCxn id="56" idx="3"/>
          </p:cNvCxnSpPr>
          <p:nvPr/>
        </p:nvCxnSpPr>
        <p:spPr>
          <a:xfrm rot="10800000" flipV="1">
            <a:off x="3452203" y="6015190"/>
            <a:ext cx="1343829" cy="310585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E8A8D23-A3B4-447C-ABD9-5E37F063F9FE}"/>
              </a:ext>
            </a:extLst>
          </p:cNvPr>
          <p:cNvSpPr txBox="1"/>
          <p:nvPr/>
        </p:nvSpPr>
        <p:spPr>
          <a:xfrm>
            <a:off x="2699792" y="3332167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3CD116-91F4-4D7D-B13B-E901B25E7E25}"/>
              </a:ext>
            </a:extLst>
          </p:cNvPr>
          <p:cNvSpPr txBox="1"/>
          <p:nvPr/>
        </p:nvSpPr>
        <p:spPr>
          <a:xfrm>
            <a:off x="4023960" y="1988840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D034E5-7B48-446F-9570-CDAA08F00DF6}"/>
              </a:ext>
            </a:extLst>
          </p:cNvPr>
          <p:cNvSpPr txBox="1"/>
          <p:nvPr/>
        </p:nvSpPr>
        <p:spPr>
          <a:xfrm>
            <a:off x="2727816" y="4653136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565338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hlinkClick r:id="rId3" action="ppaction://hlinksldjump"/>
          </p:cNvPr>
          <p:cNvSpPr txBox="1"/>
          <p:nvPr/>
        </p:nvSpPr>
        <p:spPr>
          <a:xfrm>
            <a:off x="3908910" y="658649"/>
            <a:ext cx="1192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locPan.cpp</a:t>
            </a:r>
            <a:endParaRPr lang="en-US" sz="1200" dirty="0"/>
          </a:p>
        </p:txBody>
      </p:sp>
      <p:cxnSp>
        <p:nvCxnSpPr>
          <p:cNvPr id="3" name="Elbow Connector 2"/>
          <p:cNvCxnSpPr>
            <a:stCxn id="22" idx="2"/>
            <a:endCxn id="38" idx="0"/>
          </p:cNvCxnSpPr>
          <p:nvPr/>
        </p:nvCxnSpPr>
        <p:spPr>
          <a:xfrm rot="16200000" flipH="1">
            <a:off x="2337118" y="2155713"/>
            <a:ext cx="543099" cy="24281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1901983" y="2548671"/>
            <a:ext cx="165618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key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dirty="0">
                <a:solidFill>
                  <a:schemeClr val="tx1"/>
                </a:solidFill>
                <a:latin typeface="Consolas" panose="020B0609020204030204" pitchFamily="49" charset="0"/>
              </a:rPr>
              <a:t>LEFT</a:t>
            </a:r>
            <a:endParaRPr lang="en-ID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Flowchart: Off-page Connector 21">
            <a:hlinkClick r:id="rId4" action="ppaction://hlinksldjump"/>
            <a:extLst>
              <a:ext uri="{FF2B5EF4-FFF2-40B4-BE49-F238E27FC236}">
                <a16:creationId xmlns:a16="http://schemas.microsoft.com/office/drawing/2014/main" id="{B8D6A6F9-4123-472B-9716-70EADD87870A}"/>
              </a:ext>
            </a:extLst>
          </p:cNvPr>
          <p:cNvSpPr/>
          <p:nvPr/>
        </p:nvSpPr>
        <p:spPr>
          <a:xfrm>
            <a:off x="2244442" y="1537828"/>
            <a:ext cx="485633" cy="46774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22</a:t>
            </a:r>
          </a:p>
        </p:txBody>
      </p:sp>
      <p:cxnSp>
        <p:nvCxnSpPr>
          <p:cNvPr id="32" name="Elbow Connector 2">
            <a:extLst>
              <a:ext uri="{FF2B5EF4-FFF2-40B4-BE49-F238E27FC236}">
                <a16:creationId xmlns:a16="http://schemas.microsoft.com/office/drawing/2014/main" id="{67657E21-0916-4A9D-8FD5-86E0AAC9843E}"/>
              </a:ext>
            </a:extLst>
          </p:cNvPr>
          <p:cNvCxnSpPr>
            <a:stCxn id="38" idx="2"/>
            <a:endCxn id="36" idx="0"/>
          </p:cNvCxnSpPr>
          <p:nvPr/>
        </p:nvCxnSpPr>
        <p:spPr>
          <a:xfrm rot="16200000" flipH="1">
            <a:off x="2317166" y="3801409"/>
            <a:ext cx="2030255" cy="120443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Predefined Process 44">
            <a:hlinkClick r:id="rId5" action="ppaction://hlinksldjump"/>
            <a:extLst>
              <a:ext uri="{FF2B5EF4-FFF2-40B4-BE49-F238E27FC236}">
                <a16:creationId xmlns:a16="http://schemas.microsoft.com/office/drawing/2014/main" id="{A3C66BBB-6244-4FF6-B980-D5B96BF7B905}"/>
              </a:ext>
            </a:extLst>
          </p:cNvPr>
          <p:cNvSpPr/>
          <p:nvPr/>
        </p:nvSpPr>
        <p:spPr>
          <a:xfrm>
            <a:off x="4206240" y="2884445"/>
            <a:ext cx="3528392" cy="82185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_modeMenu = MODE_MENU_MAIN;</a:t>
            </a:r>
          </a:p>
          <a:p>
            <a:pPr algn="ctr"/>
            <a:r>
              <a:rPr lang="fr-FR" sz="1200" dirty="0">
                <a:solidFill>
                  <a:schemeClr val="tx1"/>
                </a:solidFill>
              </a:rPr>
              <a:t>this-&gt;_menuIndex = 0;</a:t>
            </a:r>
          </a:p>
          <a:p>
            <a:pPr algn="ctr"/>
            <a:r>
              <a:rPr lang="fr-FR" sz="1200" dirty="0">
                <a:solidFill>
                  <a:schemeClr val="tx1"/>
                </a:solidFill>
                <a:hlinkClick r:id="rId5" action="ppaction://hlinksldjump"/>
              </a:rPr>
              <a:t>this-&gt;menu();</a:t>
            </a:r>
            <a:r>
              <a:rPr lang="en-ID" sz="1200" b="1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7C8185B-0566-408F-982A-5606EAA43CA2}"/>
              </a:ext>
            </a:extLst>
          </p:cNvPr>
          <p:cNvCxnSpPr>
            <a:stCxn id="38" idx="3"/>
            <a:endCxn id="45" idx="1"/>
          </p:cNvCxnSpPr>
          <p:nvPr/>
        </p:nvCxnSpPr>
        <p:spPr>
          <a:xfrm>
            <a:off x="3558167" y="2968586"/>
            <a:ext cx="648073" cy="326784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E78E4DE-992B-4108-8748-B09F255C469B}"/>
              </a:ext>
            </a:extLst>
          </p:cNvPr>
          <p:cNvCxnSpPr>
            <a:stCxn id="45" idx="2"/>
            <a:endCxn id="36" idx="3"/>
          </p:cNvCxnSpPr>
          <p:nvPr/>
        </p:nvCxnSpPr>
        <p:spPr>
          <a:xfrm rot="5400000">
            <a:off x="4100716" y="3782907"/>
            <a:ext cx="1946333" cy="179310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Off-page Connector 35">
            <a:hlinkClick r:id="rId6" action="ppaction://hlinksldjump"/>
            <a:extLst>
              <a:ext uri="{FF2B5EF4-FFF2-40B4-BE49-F238E27FC236}">
                <a16:creationId xmlns:a16="http://schemas.microsoft.com/office/drawing/2014/main" id="{B8D6A6F9-4123-472B-9716-70EADD87870A}"/>
              </a:ext>
            </a:extLst>
          </p:cNvPr>
          <p:cNvSpPr/>
          <p:nvPr/>
        </p:nvSpPr>
        <p:spPr>
          <a:xfrm>
            <a:off x="3691695" y="5418756"/>
            <a:ext cx="485633" cy="46774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755576" y="254899"/>
            <a:ext cx="7772400" cy="418246"/>
          </a:xfrm>
        </p:spPr>
        <p:txBody>
          <a:bodyPr>
            <a:normAutofit/>
          </a:bodyPr>
          <a:lstStyle/>
          <a:p>
            <a:pPr algn="ctr"/>
            <a:r>
              <a:rPr lang="en-ID" sz="1800" kern="1200" dirty="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this-&gt;_menuParameter(key)</a:t>
            </a:r>
            <a:r>
              <a:rPr lang="en-ID" sz="1300" b="1" i="1" dirty="0"/>
              <a:t> -cont.</a:t>
            </a:r>
            <a:endParaRPr lang="en-US" sz="1300" b="1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F8AF01-3F22-4FF5-88C5-62061A49674F}"/>
              </a:ext>
            </a:extLst>
          </p:cNvPr>
          <p:cNvSpPr txBox="1"/>
          <p:nvPr/>
        </p:nvSpPr>
        <p:spPr>
          <a:xfrm>
            <a:off x="3519904" y="2708920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21916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hlinkClick r:id="rId3" action="ppaction://hlinksldjump"/>
          </p:cNvPr>
          <p:cNvSpPr txBox="1"/>
          <p:nvPr/>
        </p:nvSpPr>
        <p:spPr>
          <a:xfrm>
            <a:off x="3908910" y="658649"/>
            <a:ext cx="1192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locPan.cpp</a:t>
            </a:r>
            <a:endParaRPr lang="en-US" sz="1200" dirty="0"/>
          </a:p>
        </p:txBody>
      </p:sp>
      <p:cxnSp>
        <p:nvCxnSpPr>
          <p:cNvPr id="3" name="Elbow Connector 2"/>
          <p:cNvCxnSpPr>
            <a:stCxn id="22" idx="2"/>
            <a:endCxn id="38" idx="0"/>
          </p:cNvCxnSpPr>
          <p:nvPr/>
        </p:nvCxnSpPr>
        <p:spPr>
          <a:xfrm rot="16200000" flipH="1">
            <a:off x="1172336" y="1256756"/>
            <a:ext cx="543099" cy="24281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redefined Process 30">
            <a:extLst>
              <a:ext uri="{FF2B5EF4-FFF2-40B4-BE49-F238E27FC236}">
                <a16:creationId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3275856" y="3861047"/>
            <a:ext cx="4608512" cy="889855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 _modeMenu = MODE_CHANGE_PARAMETER;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this-&gt;_isParamChanged = true;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 </a:t>
            </a:r>
            <a:r>
              <a:rPr lang="en-US" sz="1200" dirty="0">
                <a:solidFill>
                  <a:schemeClr val="tx1"/>
                </a:solidFill>
                <a:hlinkClick r:id="rId4" action="ppaction://hlinksldjump"/>
              </a:rPr>
              <a:t>this-&gt;menu();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737201" y="1649714"/>
            <a:ext cx="165618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key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dirty="0">
                <a:solidFill>
                  <a:schemeClr val="tx1"/>
                </a:solidFill>
                <a:latin typeface="Consolas" panose="020B0609020204030204" pitchFamily="49" charset="0"/>
              </a:rPr>
              <a:t>RIGHT</a:t>
            </a:r>
            <a:endParaRPr lang="en-ID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51" name="Elbow Connector 50"/>
          <p:cNvCxnSpPr>
            <a:cxnSpLocks/>
            <a:stCxn id="37" idx="3"/>
            <a:endCxn id="20" idx="3"/>
          </p:cNvCxnSpPr>
          <p:nvPr/>
        </p:nvCxnSpPr>
        <p:spPr>
          <a:xfrm flipH="1">
            <a:off x="3783079" y="1975232"/>
            <a:ext cx="2517113" cy="4190248"/>
          </a:xfrm>
          <a:prstGeom prst="bentConnector3">
            <a:avLst>
              <a:gd name="adj1" fmla="val -76828"/>
            </a:avLst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Off-page Connector 21">
            <a:hlinkClick r:id="rId5" action="ppaction://hlinksldjump"/>
            <a:extLst>
              <a:ext uri="{FF2B5EF4-FFF2-40B4-BE49-F238E27FC236}">
                <a16:creationId xmlns:a16="http://schemas.microsoft.com/office/drawing/2014/main" id="{B8D6A6F9-4123-472B-9716-70EADD87870A}"/>
              </a:ext>
            </a:extLst>
          </p:cNvPr>
          <p:cNvSpPr/>
          <p:nvPr/>
        </p:nvSpPr>
        <p:spPr>
          <a:xfrm>
            <a:off x="1079660" y="638871"/>
            <a:ext cx="485633" cy="46774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32" name="Elbow Connector 2">
            <a:extLst>
              <a:ext uri="{FF2B5EF4-FFF2-40B4-BE49-F238E27FC236}">
                <a16:creationId xmlns:a16="http://schemas.microsoft.com/office/drawing/2014/main" id="{67657E21-0916-4A9D-8FD5-86E0AAC9843E}"/>
              </a:ext>
            </a:extLst>
          </p:cNvPr>
          <p:cNvCxnSpPr>
            <a:stCxn id="38" idx="2"/>
            <a:endCxn id="20" idx="0"/>
          </p:cNvCxnSpPr>
          <p:nvPr/>
        </p:nvCxnSpPr>
        <p:spPr>
          <a:xfrm rot="16200000" flipH="1">
            <a:off x="543741" y="3511096"/>
            <a:ext cx="3444378" cy="140127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ecision 36">
            <a:extLst>
              <a:ext uri="{FF2B5EF4-FFF2-40B4-BE49-F238E27FC236}">
                <a16:creationId xmlns:a16="http://schemas.microsoft.com/office/drawing/2014/main" id="{97628374-BCF7-4610-ABE8-32C8E8E72D3D}"/>
              </a:ext>
            </a:extLst>
          </p:cNvPr>
          <p:cNvSpPr/>
          <p:nvPr/>
        </p:nvSpPr>
        <p:spPr>
          <a:xfrm>
            <a:off x="3491880" y="1412776"/>
            <a:ext cx="2808312" cy="1124912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_accessParameter-&gt;isChangeAble(this-&gt;_paramIndex)</a:t>
            </a:r>
            <a:endParaRPr lang="en-ID" sz="1200" dirty="0">
              <a:solidFill>
                <a:schemeClr val="tx1"/>
              </a:solidFill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7C8185B-0566-408F-982A-5606EAA43CA2}"/>
              </a:ext>
            </a:extLst>
          </p:cNvPr>
          <p:cNvCxnSpPr>
            <a:cxnSpLocks/>
            <a:stCxn id="38" idx="3"/>
            <a:endCxn id="37" idx="1"/>
          </p:cNvCxnSpPr>
          <p:nvPr/>
        </p:nvCxnSpPr>
        <p:spPr>
          <a:xfrm flipV="1">
            <a:off x="2393385" y="1975232"/>
            <a:ext cx="1098495" cy="9439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2">
            <a:extLst>
              <a:ext uri="{FF2B5EF4-FFF2-40B4-BE49-F238E27FC236}">
                <a16:creationId xmlns:a16="http://schemas.microsoft.com/office/drawing/2014/main" id="{2C769881-94FD-4E40-9462-FA297C995B44}"/>
              </a:ext>
            </a:extLst>
          </p:cNvPr>
          <p:cNvCxnSpPr>
            <a:cxnSpLocks/>
            <a:stCxn id="37" idx="2"/>
            <a:endCxn id="31" idx="0"/>
          </p:cNvCxnSpPr>
          <p:nvPr/>
        </p:nvCxnSpPr>
        <p:spPr>
          <a:xfrm rot="16200000" flipH="1">
            <a:off x="4576395" y="2857329"/>
            <a:ext cx="1323359" cy="68407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hlinkClick r:id="rId4" action="ppaction://hlinksldjump"/>
            <a:extLst>
              <a:ext uri="{FF2B5EF4-FFF2-40B4-BE49-F238E27FC236}">
                <a16:creationId xmlns:a16="http://schemas.microsoft.com/office/drawing/2014/main" id="{FA50A0EF-3F17-48C6-8A79-5E1568FBF7D5}"/>
              </a:ext>
            </a:extLst>
          </p:cNvPr>
          <p:cNvSpPr/>
          <p:nvPr/>
        </p:nvSpPr>
        <p:spPr>
          <a:xfrm>
            <a:off x="2150055" y="5933922"/>
            <a:ext cx="1633024" cy="463116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3300"/>
                </a:solidFill>
              </a:rPr>
              <a:t>return</a:t>
            </a:r>
            <a:endParaRPr lang="en-ID" sz="1200" dirty="0">
              <a:solidFill>
                <a:srgbClr val="0033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283204"/>
            <a:ext cx="7772400" cy="481500"/>
          </a:xfrm>
        </p:spPr>
        <p:txBody>
          <a:bodyPr/>
          <a:lstStyle/>
          <a:p>
            <a:pPr algn="ctr"/>
            <a:r>
              <a:rPr lang="en-ID" sz="1800" kern="1200" dirty="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this-&gt;_menuParameter(key)</a:t>
            </a:r>
            <a:r>
              <a:rPr lang="en-ID" sz="1200" b="1" i="1" kern="1200" dirty="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-cont.</a:t>
            </a:r>
            <a:endParaRPr lang="en-US" sz="1200" b="1" i="1" dirty="0"/>
          </a:p>
        </p:txBody>
      </p:sp>
      <p:cxnSp>
        <p:nvCxnSpPr>
          <p:cNvPr id="63" name="Straight Arrow Connector 62"/>
          <p:cNvCxnSpPr>
            <a:stCxn id="31" idx="2"/>
          </p:cNvCxnSpPr>
          <p:nvPr/>
        </p:nvCxnSpPr>
        <p:spPr>
          <a:xfrm>
            <a:off x="5580112" y="4750902"/>
            <a:ext cx="26715" cy="141457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43DC80A-213A-49E2-A465-ED2E79D1FDA2}"/>
              </a:ext>
            </a:extLst>
          </p:cNvPr>
          <p:cNvSpPr txBox="1"/>
          <p:nvPr/>
        </p:nvSpPr>
        <p:spPr>
          <a:xfrm>
            <a:off x="2552620" y="1836732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7ECCAB-1180-4A00-80BD-EFEFA42554E4}"/>
              </a:ext>
            </a:extLst>
          </p:cNvPr>
          <p:cNvSpPr txBox="1"/>
          <p:nvPr/>
        </p:nvSpPr>
        <p:spPr>
          <a:xfrm>
            <a:off x="6331383" y="1698232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849715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Flowchart: Decision 83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755229" y="2011714"/>
            <a:ext cx="2619603" cy="9132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this-&gt;_isParamChanged</a:t>
            </a:r>
          </a:p>
        </p:txBody>
      </p:sp>
      <p:sp>
        <p:nvSpPr>
          <p:cNvPr id="19" name="TextBox 18">
            <a:hlinkClick r:id="rId3" action="ppaction://hlinksldjump"/>
          </p:cNvPr>
          <p:cNvSpPr txBox="1"/>
          <p:nvPr/>
        </p:nvSpPr>
        <p:spPr>
          <a:xfrm>
            <a:off x="3908910" y="658649"/>
            <a:ext cx="1192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locPan.cpp</a:t>
            </a:r>
            <a:endParaRPr lang="en-US" sz="1200" dirty="0"/>
          </a:p>
        </p:txBody>
      </p:sp>
      <p:cxnSp>
        <p:nvCxnSpPr>
          <p:cNvPr id="3" name="Elbow Connector 2"/>
          <p:cNvCxnSpPr>
            <a:cxnSpLocks/>
            <a:stCxn id="4" idx="2"/>
            <a:endCxn id="42" idx="0"/>
          </p:cNvCxnSpPr>
          <p:nvPr/>
        </p:nvCxnSpPr>
        <p:spPr>
          <a:xfrm rot="16200000" flipH="1">
            <a:off x="1828024" y="311327"/>
            <a:ext cx="549928" cy="136493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redefined Process 30">
            <a:extLst>
              <a:ext uri="{FF2B5EF4-FFF2-40B4-BE49-F238E27FC236}">
                <a16:creationId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3357211" y="3080429"/>
            <a:ext cx="4293512" cy="348572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idx = this-&gt;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_increaseParameter</a:t>
            </a:r>
            <a:r>
              <a:rPr lang="en-ID" sz="1200" dirty="0">
                <a:solidFill>
                  <a:schemeClr val="tx1"/>
                </a:solidFill>
              </a:rPr>
              <a:t>(idx);</a:t>
            </a:r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1043608" y="3212976"/>
            <a:ext cx="165618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key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UP</a:t>
            </a:r>
          </a:p>
        </p:txBody>
      </p:sp>
      <p:cxnSp>
        <p:nvCxnSpPr>
          <p:cNvPr id="21" name="Elbow Connector 20"/>
          <p:cNvCxnSpPr>
            <a:cxnSpLocks/>
            <a:stCxn id="84" idx="2"/>
            <a:endCxn id="38" idx="0"/>
          </p:cNvCxnSpPr>
          <p:nvPr/>
        </p:nvCxnSpPr>
        <p:spPr>
          <a:xfrm rot="5400000">
            <a:off x="1824350" y="2972295"/>
            <a:ext cx="288032" cy="193331"/>
          </a:xfrm>
          <a:prstGeom prst="bentConnector3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Decision 45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683568" y="4509120"/>
            <a:ext cx="201622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key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DOWN</a:t>
            </a:r>
          </a:p>
        </p:txBody>
      </p:sp>
      <p:cxnSp>
        <p:nvCxnSpPr>
          <p:cNvPr id="25" name="Elbow Connector 24"/>
          <p:cNvCxnSpPr>
            <a:stCxn id="38" idx="2"/>
            <a:endCxn id="46" idx="0"/>
          </p:cNvCxnSpPr>
          <p:nvPr/>
        </p:nvCxnSpPr>
        <p:spPr>
          <a:xfrm rot="5400000">
            <a:off x="1553533" y="4190953"/>
            <a:ext cx="456314" cy="180020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46" idx="2"/>
            <a:endCxn id="56" idx="0"/>
          </p:cNvCxnSpPr>
          <p:nvPr/>
        </p:nvCxnSpPr>
        <p:spPr>
          <a:xfrm rot="16200000" flipH="1">
            <a:off x="2079056" y="4961574"/>
            <a:ext cx="742954" cy="151770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DB934AE-063D-4F69-A4BD-4E8741428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032" y="227139"/>
            <a:ext cx="7772400" cy="498553"/>
          </a:xfrm>
        </p:spPr>
        <p:txBody>
          <a:bodyPr>
            <a:normAutofit/>
          </a:bodyPr>
          <a:lstStyle/>
          <a:p>
            <a:pPr algn="ctr"/>
            <a:r>
              <a:rPr lang="en-ID" sz="1800" dirty="0"/>
              <a:t>this-&gt;_menuChangeParameter(key)</a:t>
            </a:r>
            <a:endParaRPr lang="en-ID" dirty="0"/>
          </a:p>
        </p:txBody>
      </p:sp>
      <p:sp>
        <p:nvSpPr>
          <p:cNvPr id="50" name="Flowchart: Predefined Process 49">
            <a:extLst>
              <a:ext uri="{FF2B5EF4-FFF2-40B4-BE49-F238E27FC236}">
                <a16:creationId xmlns:a16="http://schemas.microsoft.com/office/drawing/2014/main" id="{A072B542-5787-42E3-8E39-7032CEC393EF}"/>
              </a:ext>
            </a:extLst>
          </p:cNvPr>
          <p:cNvSpPr/>
          <p:nvPr/>
        </p:nvSpPr>
        <p:spPr>
          <a:xfrm>
            <a:off x="3374832" y="3789040"/>
            <a:ext cx="4229452" cy="431337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idx = this-&gt;_</a:t>
            </a:r>
            <a:r>
              <a:rPr lang="en-ID" sz="1200" dirty="0">
                <a:solidFill>
                  <a:schemeClr val="tx1"/>
                </a:solidFill>
                <a:latin typeface="Consolas" panose="020B0609020204030204" pitchFamily="49" charset="0"/>
              </a:rPr>
              <a:t>decrease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Parameter</a:t>
            </a:r>
            <a:r>
              <a:rPr lang="en-ID" sz="1200" dirty="0">
                <a:solidFill>
                  <a:schemeClr val="tx1"/>
                </a:solidFill>
              </a:rPr>
              <a:t>(idx);</a:t>
            </a:r>
          </a:p>
        </p:txBody>
      </p:sp>
      <p:sp>
        <p:nvSpPr>
          <p:cNvPr id="56" name="Flowchart: Off-page Connector 55">
            <a:hlinkClick r:id="rId4" action="ppaction://hlinksldjump"/>
            <a:extLst>
              <a:ext uri="{FF2B5EF4-FFF2-40B4-BE49-F238E27FC236}">
                <a16:creationId xmlns:a16="http://schemas.microsoft.com/office/drawing/2014/main" id="{6B04F943-B8F0-4045-882E-05B2CA117E1E}"/>
              </a:ext>
            </a:extLst>
          </p:cNvPr>
          <p:cNvSpPr/>
          <p:nvPr/>
        </p:nvSpPr>
        <p:spPr>
          <a:xfrm>
            <a:off x="2966569" y="6091904"/>
            <a:ext cx="485633" cy="46774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4" name="Flowchart: Terminator 3"/>
          <p:cNvSpPr/>
          <p:nvPr/>
        </p:nvSpPr>
        <p:spPr>
          <a:xfrm>
            <a:off x="963319" y="417080"/>
            <a:ext cx="914400" cy="301752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Start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3" name="Elbow Connector 52"/>
          <p:cNvCxnSpPr>
            <a:cxnSpLocks/>
            <a:stCxn id="84" idx="3"/>
            <a:endCxn id="106" idx="2"/>
          </p:cNvCxnSpPr>
          <p:nvPr/>
        </p:nvCxnSpPr>
        <p:spPr>
          <a:xfrm>
            <a:off x="3374832" y="2468329"/>
            <a:ext cx="3468097" cy="3964507"/>
          </a:xfrm>
          <a:prstGeom prst="bentConnector3">
            <a:avLst>
              <a:gd name="adj1" fmla="val 138751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B5CC2654-28D6-4603-A28E-CA4D57094D5D}"/>
              </a:ext>
            </a:extLst>
          </p:cNvPr>
          <p:cNvSpPr/>
          <p:nvPr/>
        </p:nvSpPr>
        <p:spPr>
          <a:xfrm>
            <a:off x="1475655" y="1268760"/>
            <a:ext cx="2619603" cy="426809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idx = this-&gt;_paramIndex;</a:t>
            </a:r>
            <a:endParaRPr lang="en-ID" sz="1200" dirty="0">
              <a:solidFill>
                <a:schemeClr val="tx1"/>
              </a:solidFill>
            </a:endParaRPr>
          </a:p>
        </p:txBody>
      </p:sp>
      <p:cxnSp>
        <p:nvCxnSpPr>
          <p:cNvPr id="45" name="Elbow Connector 2">
            <a:extLst>
              <a:ext uri="{FF2B5EF4-FFF2-40B4-BE49-F238E27FC236}">
                <a16:creationId xmlns:a16="http://schemas.microsoft.com/office/drawing/2014/main" id="{E30FAE66-1AF3-40A5-8E19-0D9BE03F89D6}"/>
              </a:ext>
            </a:extLst>
          </p:cNvPr>
          <p:cNvCxnSpPr>
            <a:cxnSpLocks/>
            <a:stCxn id="42" idx="2"/>
            <a:endCxn id="84" idx="0"/>
          </p:cNvCxnSpPr>
          <p:nvPr/>
        </p:nvCxnSpPr>
        <p:spPr>
          <a:xfrm rot="5400000">
            <a:off x="2267172" y="1493428"/>
            <a:ext cx="316145" cy="72042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50">
            <a:extLst>
              <a:ext uri="{FF2B5EF4-FFF2-40B4-BE49-F238E27FC236}">
                <a16:creationId xmlns:a16="http://schemas.microsoft.com/office/drawing/2014/main" id="{572C0245-0C86-4389-B7BF-30975BDD2784}"/>
              </a:ext>
            </a:extLst>
          </p:cNvPr>
          <p:cNvCxnSpPr>
            <a:cxnSpLocks/>
            <a:stCxn id="38" idx="3"/>
            <a:endCxn id="31" idx="1"/>
          </p:cNvCxnSpPr>
          <p:nvPr/>
        </p:nvCxnSpPr>
        <p:spPr>
          <a:xfrm flipV="1">
            <a:off x="2699792" y="3254715"/>
            <a:ext cx="657419" cy="378176"/>
          </a:xfrm>
          <a:prstGeom prst="bentConnector3">
            <a:avLst>
              <a:gd name="adj1" fmla="val 50000"/>
            </a:avLst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50">
            <a:extLst>
              <a:ext uri="{FF2B5EF4-FFF2-40B4-BE49-F238E27FC236}">
                <a16:creationId xmlns:a16="http://schemas.microsoft.com/office/drawing/2014/main" id="{06EB2523-84E6-42CC-B21E-9B802E0502A4}"/>
              </a:ext>
            </a:extLst>
          </p:cNvPr>
          <p:cNvCxnSpPr>
            <a:cxnSpLocks/>
            <a:stCxn id="46" idx="3"/>
            <a:endCxn id="50" idx="1"/>
          </p:cNvCxnSpPr>
          <p:nvPr/>
        </p:nvCxnSpPr>
        <p:spPr>
          <a:xfrm flipV="1">
            <a:off x="2699792" y="4004709"/>
            <a:ext cx="675040" cy="924326"/>
          </a:xfrm>
          <a:prstGeom prst="bentConnector3">
            <a:avLst>
              <a:gd name="adj1" fmla="val 50000"/>
            </a:avLst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lowchart: Predefined Process 80">
            <a:extLst>
              <a:ext uri="{FF2B5EF4-FFF2-40B4-BE49-F238E27FC236}">
                <a16:creationId xmlns:a16="http://schemas.microsoft.com/office/drawing/2014/main" id="{A1099D8B-C066-4969-A027-CCB04228F365}"/>
              </a:ext>
            </a:extLst>
          </p:cNvPr>
          <p:cNvSpPr/>
          <p:nvPr/>
        </p:nvSpPr>
        <p:spPr>
          <a:xfrm>
            <a:off x="3357211" y="4827924"/>
            <a:ext cx="4229452" cy="521026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this-&gt;_isParamChanged = true;</a:t>
            </a:r>
          </a:p>
          <a:p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this-&gt;_isSaved = true;</a:t>
            </a:r>
          </a:p>
        </p:txBody>
      </p:sp>
      <p:cxnSp>
        <p:nvCxnSpPr>
          <p:cNvPr id="98" name="Elbow Connector 24">
            <a:extLst>
              <a:ext uri="{FF2B5EF4-FFF2-40B4-BE49-F238E27FC236}">
                <a16:creationId xmlns:a16="http://schemas.microsoft.com/office/drawing/2014/main" id="{BDF2ECF6-9AB5-4B1B-9A3E-A66C15D954D5}"/>
              </a:ext>
            </a:extLst>
          </p:cNvPr>
          <p:cNvCxnSpPr>
            <a:cxnSpLocks/>
            <a:stCxn id="81" idx="2"/>
            <a:endCxn id="106" idx="1"/>
          </p:cNvCxnSpPr>
          <p:nvPr/>
        </p:nvCxnSpPr>
        <p:spPr>
          <a:xfrm rot="16200000" flipH="1">
            <a:off x="5192699" y="5628188"/>
            <a:ext cx="774407" cy="21593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50">
            <a:extLst>
              <a:ext uri="{FF2B5EF4-FFF2-40B4-BE49-F238E27FC236}">
                <a16:creationId xmlns:a16="http://schemas.microsoft.com/office/drawing/2014/main" id="{3CB0EFEF-DBA3-4B4F-8BA5-60540FAA0409}"/>
              </a:ext>
            </a:extLst>
          </p:cNvPr>
          <p:cNvCxnSpPr>
            <a:cxnSpLocks/>
            <a:stCxn id="106" idx="5"/>
            <a:endCxn id="56" idx="3"/>
          </p:cNvCxnSpPr>
          <p:nvPr/>
        </p:nvCxnSpPr>
        <p:spPr>
          <a:xfrm rot="10800000">
            <a:off x="3452202" y="6325776"/>
            <a:ext cx="925864" cy="107060"/>
          </a:xfrm>
          <a:prstGeom prst="bentConnector3">
            <a:avLst>
              <a:gd name="adj1" fmla="val 50000"/>
            </a:avLst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Parallelogram 105">
            <a:extLst>
              <a:ext uri="{FF2B5EF4-FFF2-40B4-BE49-F238E27FC236}">
                <a16:creationId xmlns:a16="http://schemas.microsoft.com/office/drawing/2014/main" id="{2165E781-9E59-4E1D-BE84-A3680D300732}"/>
              </a:ext>
            </a:extLst>
          </p:cNvPr>
          <p:cNvSpPr/>
          <p:nvPr/>
        </p:nvSpPr>
        <p:spPr>
          <a:xfrm>
            <a:off x="4300696" y="6123357"/>
            <a:ext cx="2619603" cy="618957"/>
          </a:xfrm>
          <a:prstGeom prst="parallelogram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this-&gt;_sendParameter(idx);</a:t>
            </a:r>
          </a:p>
          <a:p>
            <a:pPr algn="ctr"/>
            <a:r>
              <a:rPr lang="en-ID" sz="1200" dirty="0">
                <a:solidFill>
                  <a:schemeClr val="tx1"/>
                </a:solidFill>
              </a:rPr>
              <a:t>this-&gt;_viewParameter(idx);</a:t>
            </a:r>
            <a:endParaRPr lang="en-ID" sz="1200" dirty="0"/>
          </a:p>
        </p:txBody>
      </p: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80C77783-9240-4952-8E01-F0A2AD237D9F}"/>
              </a:ext>
            </a:extLst>
          </p:cNvPr>
          <p:cNvCxnSpPr>
            <a:cxnSpLocks/>
            <a:stCxn id="50" idx="2"/>
            <a:endCxn id="81" idx="0"/>
          </p:cNvCxnSpPr>
          <p:nvPr/>
        </p:nvCxnSpPr>
        <p:spPr>
          <a:xfrm rot="5400000">
            <a:off x="5176975" y="4515340"/>
            <a:ext cx="607547" cy="1762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D2F114E3-908E-4D68-8DC9-D5AEA6392867}"/>
              </a:ext>
            </a:extLst>
          </p:cNvPr>
          <p:cNvCxnSpPr>
            <a:cxnSpLocks/>
            <a:stCxn id="31" idx="3"/>
            <a:endCxn id="81" idx="3"/>
          </p:cNvCxnSpPr>
          <p:nvPr/>
        </p:nvCxnSpPr>
        <p:spPr>
          <a:xfrm flipH="1">
            <a:off x="7586663" y="3254715"/>
            <a:ext cx="64060" cy="1833722"/>
          </a:xfrm>
          <a:prstGeom prst="bentConnector3">
            <a:avLst>
              <a:gd name="adj1" fmla="val -356853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DA950D2-FF86-48B7-BA5D-02F036801FF9}"/>
              </a:ext>
            </a:extLst>
          </p:cNvPr>
          <p:cNvSpPr txBox="1"/>
          <p:nvPr/>
        </p:nvSpPr>
        <p:spPr>
          <a:xfrm>
            <a:off x="3374832" y="2241785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8EC48DF-315E-4166-B60B-D89FBFCA3F28}"/>
              </a:ext>
            </a:extLst>
          </p:cNvPr>
          <p:cNvSpPr txBox="1"/>
          <p:nvPr/>
        </p:nvSpPr>
        <p:spPr>
          <a:xfrm>
            <a:off x="2735234" y="3335444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7D790D-A67D-4F34-BD00-C6ADA3A728C6}"/>
              </a:ext>
            </a:extLst>
          </p:cNvPr>
          <p:cNvSpPr txBox="1"/>
          <p:nvPr/>
        </p:nvSpPr>
        <p:spPr>
          <a:xfrm>
            <a:off x="2699792" y="4652036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585872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hlinkClick r:id="rId3" action="ppaction://hlinksldjump"/>
          </p:cNvPr>
          <p:cNvSpPr txBox="1"/>
          <p:nvPr/>
        </p:nvSpPr>
        <p:spPr>
          <a:xfrm>
            <a:off x="3908910" y="658649"/>
            <a:ext cx="1192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locPan.cpp</a:t>
            </a:r>
            <a:endParaRPr lang="en-US" sz="1200" dirty="0"/>
          </a:p>
        </p:txBody>
      </p:sp>
      <p:cxnSp>
        <p:nvCxnSpPr>
          <p:cNvPr id="3" name="Elbow Connector 2"/>
          <p:cNvCxnSpPr>
            <a:stCxn id="22" idx="2"/>
            <a:endCxn id="38" idx="0"/>
          </p:cNvCxnSpPr>
          <p:nvPr/>
        </p:nvCxnSpPr>
        <p:spPr>
          <a:xfrm rot="5400000">
            <a:off x="1663012" y="2029554"/>
            <a:ext cx="727806" cy="310429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1043608" y="2548671"/>
            <a:ext cx="165618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key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dirty="0">
                <a:solidFill>
                  <a:schemeClr val="tx1"/>
                </a:solidFill>
                <a:latin typeface="Consolas" panose="020B0609020204030204" pitchFamily="49" charset="0"/>
              </a:rPr>
              <a:t>LEFT</a:t>
            </a:r>
            <a:endParaRPr lang="en-ID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Flowchart: Off-page Connector 21">
            <a:hlinkClick r:id="rId4" action="ppaction://hlinksldjump"/>
            <a:extLst>
              <a:ext uri="{FF2B5EF4-FFF2-40B4-BE49-F238E27FC236}">
                <a16:creationId xmlns:a16="http://schemas.microsoft.com/office/drawing/2014/main" id="{B8D6A6F9-4123-472B-9716-70EADD87870A}"/>
              </a:ext>
            </a:extLst>
          </p:cNvPr>
          <p:cNvSpPr/>
          <p:nvPr/>
        </p:nvSpPr>
        <p:spPr>
          <a:xfrm>
            <a:off x="1939312" y="1353121"/>
            <a:ext cx="485633" cy="46774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24</a:t>
            </a:r>
          </a:p>
        </p:txBody>
      </p:sp>
      <p:cxnSp>
        <p:nvCxnSpPr>
          <p:cNvPr id="32" name="Elbow Connector 2">
            <a:extLst>
              <a:ext uri="{FF2B5EF4-FFF2-40B4-BE49-F238E27FC236}">
                <a16:creationId xmlns:a16="http://schemas.microsoft.com/office/drawing/2014/main" id="{67657E21-0916-4A9D-8FD5-86E0AAC9843E}"/>
              </a:ext>
            </a:extLst>
          </p:cNvPr>
          <p:cNvCxnSpPr>
            <a:stCxn id="38" idx="2"/>
            <a:endCxn id="36" idx="0"/>
          </p:cNvCxnSpPr>
          <p:nvPr/>
        </p:nvCxnSpPr>
        <p:spPr>
          <a:xfrm rot="16200000" flipH="1">
            <a:off x="1458791" y="3801409"/>
            <a:ext cx="2030255" cy="120443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Predefined Process 44">
            <a:hlinkClick r:id="rId5" action="ppaction://hlinksldjump"/>
            <a:extLst>
              <a:ext uri="{FF2B5EF4-FFF2-40B4-BE49-F238E27FC236}">
                <a16:creationId xmlns:a16="http://schemas.microsoft.com/office/drawing/2014/main" id="{A3C66BBB-6244-4FF6-B980-D5B96BF7B905}"/>
              </a:ext>
            </a:extLst>
          </p:cNvPr>
          <p:cNvSpPr/>
          <p:nvPr/>
        </p:nvSpPr>
        <p:spPr>
          <a:xfrm>
            <a:off x="3527883" y="2708920"/>
            <a:ext cx="4788533" cy="997375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_modeMenu = MODE_MENU_PARAMETER;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this-&gt;_paramIndex = PARAMETER_VALUE;</a:t>
            </a:r>
          </a:p>
          <a:p>
            <a:pPr algn="ctr"/>
            <a:r>
              <a:rPr lang="fr-FR" sz="1200" dirty="0">
                <a:solidFill>
                  <a:srgbClr val="0000FF"/>
                </a:solidFill>
                <a:hlinkClick r:id="rId5" action="ppaction://hlinksldjump"/>
              </a:rPr>
              <a:t>this-</a:t>
            </a:r>
            <a:r>
              <a:rPr lang="fr-FR" sz="1200" dirty="0">
                <a:solidFill>
                  <a:schemeClr val="tx1"/>
                </a:solidFill>
                <a:hlinkClick r:id="rId5" action="ppaction://hlinksldjump"/>
              </a:rPr>
              <a:t>&gt;menu();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7C8185B-0566-408F-982A-5606EAA43CA2}"/>
              </a:ext>
            </a:extLst>
          </p:cNvPr>
          <p:cNvCxnSpPr>
            <a:cxnSpLocks/>
            <a:stCxn id="38" idx="3"/>
            <a:endCxn id="45" idx="1"/>
          </p:cNvCxnSpPr>
          <p:nvPr/>
        </p:nvCxnSpPr>
        <p:spPr>
          <a:xfrm>
            <a:off x="2699792" y="2968586"/>
            <a:ext cx="828091" cy="239022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E78E4DE-992B-4108-8748-B09F255C469B}"/>
              </a:ext>
            </a:extLst>
          </p:cNvPr>
          <p:cNvCxnSpPr>
            <a:cxnSpLocks/>
            <a:stCxn id="45" idx="2"/>
            <a:endCxn id="36" idx="3"/>
          </p:cNvCxnSpPr>
          <p:nvPr/>
        </p:nvCxnSpPr>
        <p:spPr>
          <a:xfrm rot="5400000">
            <a:off x="3647386" y="3377863"/>
            <a:ext cx="1946333" cy="260319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Off-page Connector 35">
            <a:hlinkClick r:id="rId6" action="ppaction://hlinksldjump"/>
            <a:extLst>
              <a:ext uri="{FF2B5EF4-FFF2-40B4-BE49-F238E27FC236}">
                <a16:creationId xmlns:a16="http://schemas.microsoft.com/office/drawing/2014/main" id="{B8D6A6F9-4123-472B-9716-70EADD87870A}"/>
              </a:ext>
            </a:extLst>
          </p:cNvPr>
          <p:cNvSpPr/>
          <p:nvPr/>
        </p:nvSpPr>
        <p:spPr>
          <a:xfrm>
            <a:off x="2833320" y="5418756"/>
            <a:ext cx="485633" cy="46774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755576" y="254899"/>
            <a:ext cx="7772400" cy="418246"/>
          </a:xfrm>
        </p:spPr>
        <p:txBody>
          <a:bodyPr/>
          <a:lstStyle/>
          <a:p>
            <a:pPr algn="ctr"/>
            <a:r>
              <a:rPr lang="en-ID" sz="1800" kern="1200" dirty="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this-&gt;_</a:t>
            </a:r>
            <a:r>
              <a:rPr lang="en-ID" sz="1800" dirty="0"/>
              <a:t> menuChangeParameter</a:t>
            </a:r>
            <a:r>
              <a:rPr lang="en-ID" sz="1800" kern="1200" dirty="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(key) – </a:t>
            </a:r>
            <a:r>
              <a:rPr lang="en-ID" sz="1200" b="1" i="1" kern="1200" dirty="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cont.</a:t>
            </a:r>
            <a:endParaRPr lang="en-US" sz="1200" b="1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0DD9E4-4D10-4491-9A85-7040B3B14AD4}"/>
              </a:ext>
            </a:extLst>
          </p:cNvPr>
          <p:cNvSpPr txBox="1"/>
          <p:nvPr/>
        </p:nvSpPr>
        <p:spPr>
          <a:xfrm>
            <a:off x="2778717" y="2710121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564224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hlinkClick r:id="rId3" action="ppaction://hlinksldjump"/>
          </p:cNvPr>
          <p:cNvSpPr txBox="1"/>
          <p:nvPr/>
        </p:nvSpPr>
        <p:spPr>
          <a:xfrm>
            <a:off x="3908910" y="658649"/>
            <a:ext cx="1192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locPan.cpp</a:t>
            </a:r>
            <a:endParaRPr lang="en-US" sz="1200" dirty="0"/>
          </a:p>
        </p:txBody>
      </p:sp>
      <p:cxnSp>
        <p:nvCxnSpPr>
          <p:cNvPr id="3" name="Elbow Connector 2"/>
          <p:cNvCxnSpPr>
            <a:stCxn id="22" idx="2"/>
            <a:endCxn id="38" idx="0"/>
          </p:cNvCxnSpPr>
          <p:nvPr/>
        </p:nvCxnSpPr>
        <p:spPr>
          <a:xfrm rot="16200000" flipH="1">
            <a:off x="1172336" y="1256756"/>
            <a:ext cx="543099" cy="24281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redefined Process 30">
            <a:extLst>
              <a:ext uri="{FF2B5EF4-FFF2-40B4-BE49-F238E27FC236}">
                <a16:creationId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2555776" y="2904398"/>
            <a:ext cx="5544616" cy="884642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this-&gt;_isSaved = false;</a:t>
            </a:r>
          </a:p>
          <a:p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this-&gt;_accessParameter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&gt;setParam(_dataParam);</a:t>
            </a:r>
          </a:p>
          <a:p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_exception = LOCAL_PARAMETER_EXCEPTION;</a:t>
            </a:r>
          </a:p>
          <a:p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this-&gt;updateParameter();</a:t>
            </a:r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737201" y="1649714"/>
            <a:ext cx="165618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key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SELECT</a:t>
            </a:r>
          </a:p>
        </p:txBody>
      </p:sp>
      <p:cxnSp>
        <p:nvCxnSpPr>
          <p:cNvPr id="51" name="Elbow Connector 50"/>
          <p:cNvCxnSpPr>
            <a:cxnSpLocks/>
            <a:stCxn id="37" idx="3"/>
            <a:endCxn id="20" idx="3"/>
          </p:cNvCxnSpPr>
          <p:nvPr/>
        </p:nvCxnSpPr>
        <p:spPr>
          <a:xfrm flipH="1">
            <a:off x="3209897" y="1825503"/>
            <a:ext cx="2773768" cy="4339977"/>
          </a:xfrm>
          <a:prstGeom prst="bentConnector3">
            <a:avLst>
              <a:gd name="adj1" fmla="val -95556"/>
            </a:avLst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Off-page Connector 21">
            <a:hlinkClick r:id="rId4" action="ppaction://hlinksldjump"/>
            <a:extLst>
              <a:ext uri="{FF2B5EF4-FFF2-40B4-BE49-F238E27FC236}">
                <a16:creationId xmlns:a16="http://schemas.microsoft.com/office/drawing/2014/main" id="{B8D6A6F9-4123-472B-9716-70EADD87870A}"/>
              </a:ext>
            </a:extLst>
          </p:cNvPr>
          <p:cNvSpPr/>
          <p:nvPr/>
        </p:nvSpPr>
        <p:spPr>
          <a:xfrm>
            <a:off x="1079660" y="638871"/>
            <a:ext cx="485633" cy="46774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25</a:t>
            </a:r>
          </a:p>
        </p:txBody>
      </p:sp>
      <p:cxnSp>
        <p:nvCxnSpPr>
          <p:cNvPr id="32" name="Elbow Connector 2">
            <a:extLst>
              <a:ext uri="{FF2B5EF4-FFF2-40B4-BE49-F238E27FC236}">
                <a16:creationId xmlns:a16="http://schemas.microsoft.com/office/drawing/2014/main" id="{67657E21-0916-4A9D-8FD5-86E0AAC9843E}"/>
              </a:ext>
            </a:extLst>
          </p:cNvPr>
          <p:cNvCxnSpPr>
            <a:stCxn id="38" idx="2"/>
            <a:endCxn id="20" idx="0"/>
          </p:cNvCxnSpPr>
          <p:nvPr/>
        </p:nvCxnSpPr>
        <p:spPr>
          <a:xfrm rot="16200000" flipH="1">
            <a:off x="257150" y="3797687"/>
            <a:ext cx="3444378" cy="82809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ecision 36">
            <a:extLst>
              <a:ext uri="{FF2B5EF4-FFF2-40B4-BE49-F238E27FC236}">
                <a16:creationId xmlns:a16="http://schemas.microsoft.com/office/drawing/2014/main" id="{97628374-BCF7-4610-ABE8-32C8E8E72D3D}"/>
              </a:ext>
            </a:extLst>
          </p:cNvPr>
          <p:cNvSpPr/>
          <p:nvPr/>
        </p:nvSpPr>
        <p:spPr>
          <a:xfrm>
            <a:off x="3160335" y="1468614"/>
            <a:ext cx="2823330" cy="713778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this-&gt;_isSaved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7C8185B-0566-408F-982A-5606EAA43CA2}"/>
              </a:ext>
            </a:extLst>
          </p:cNvPr>
          <p:cNvCxnSpPr>
            <a:cxnSpLocks/>
            <a:stCxn id="38" idx="3"/>
            <a:endCxn id="37" idx="1"/>
          </p:cNvCxnSpPr>
          <p:nvPr/>
        </p:nvCxnSpPr>
        <p:spPr>
          <a:xfrm flipV="1">
            <a:off x="2393385" y="1825503"/>
            <a:ext cx="766950" cy="24412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2">
            <a:extLst>
              <a:ext uri="{FF2B5EF4-FFF2-40B4-BE49-F238E27FC236}">
                <a16:creationId xmlns:a16="http://schemas.microsoft.com/office/drawing/2014/main" id="{2C769881-94FD-4E40-9462-FA297C995B44}"/>
              </a:ext>
            </a:extLst>
          </p:cNvPr>
          <p:cNvCxnSpPr>
            <a:cxnSpLocks/>
            <a:stCxn id="37" idx="2"/>
            <a:endCxn id="31" idx="0"/>
          </p:cNvCxnSpPr>
          <p:nvPr/>
        </p:nvCxnSpPr>
        <p:spPr>
          <a:xfrm rot="16200000" flipH="1">
            <a:off x="4589039" y="2165353"/>
            <a:ext cx="722006" cy="75608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hlinkClick r:id="rId5" action="ppaction://hlinksldjump"/>
            <a:extLst>
              <a:ext uri="{FF2B5EF4-FFF2-40B4-BE49-F238E27FC236}">
                <a16:creationId xmlns:a16="http://schemas.microsoft.com/office/drawing/2014/main" id="{FA50A0EF-3F17-48C6-8A79-5E1568FBF7D5}"/>
              </a:ext>
            </a:extLst>
          </p:cNvPr>
          <p:cNvSpPr/>
          <p:nvPr/>
        </p:nvSpPr>
        <p:spPr>
          <a:xfrm>
            <a:off x="1576873" y="5933922"/>
            <a:ext cx="1633024" cy="463116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return</a:t>
            </a:r>
            <a:endParaRPr lang="en-ID" sz="12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283204"/>
            <a:ext cx="7772400" cy="481500"/>
          </a:xfrm>
        </p:spPr>
        <p:txBody>
          <a:bodyPr/>
          <a:lstStyle/>
          <a:p>
            <a:pPr algn="ctr"/>
            <a:r>
              <a:rPr lang="en-ID" sz="1800" kern="1200" dirty="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this-&gt;_</a:t>
            </a:r>
            <a:r>
              <a:rPr lang="en-ID" sz="1800" dirty="0"/>
              <a:t> menuChangeParameter</a:t>
            </a:r>
            <a:r>
              <a:rPr lang="en-ID" sz="1800" kern="1200" dirty="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(key) – </a:t>
            </a:r>
            <a:r>
              <a:rPr lang="en-ID" sz="1200" b="1" i="1" kern="1200" dirty="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cont.</a:t>
            </a:r>
            <a:endParaRPr lang="en-US" dirty="0"/>
          </a:p>
        </p:txBody>
      </p: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ABF9B041-719D-4A7D-90B7-CF1D39EA267D}"/>
              </a:ext>
            </a:extLst>
          </p:cNvPr>
          <p:cNvSpPr/>
          <p:nvPr/>
        </p:nvSpPr>
        <p:spPr>
          <a:xfrm>
            <a:off x="3419873" y="4511046"/>
            <a:ext cx="4680519" cy="718154"/>
          </a:xfrm>
          <a:prstGeom prst="parallelogram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_view-&gt;viewMessage(0,0,"Parameter saved");</a:t>
            </a:r>
          </a:p>
          <a:p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Serial.println("Parameter saved");</a:t>
            </a:r>
          </a:p>
        </p:txBody>
      </p:sp>
      <p:cxnSp>
        <p:nvCxnSpPr>
          <p:cNvPr id="34" name="Elbow Connector 2">
            <a:extLst>
              <a:ext uri="{FF2B5EF4-FFF2-40B4-BE49-F238E27FC236}">
                <a16:creationId xmlns:a16="http://schemas.microsoft.com/office/drawing/2014/main" id="{9BF794BE-C7F3-4327-911B-939C7082CFB9}"/>
              </a:ext>
            </a:extLst>
          </p:cNvPr>
          <p:cNvCxnSpPr>
            <a:cxnSpLocks/>
            <a:stCxn id="31" idx="2"/>
            <a:endCxn id="33" idx="1"/>
          </p:cNvCxnSpPr>
          <p:nvPr/>
        </p:nvCxnSpPr>
        <p:spPr>
          <a:xfrm rot="16200000" flipH="1">
            <a:off x="5227990" y="3889134"/>
            <a:ext cx="722006" cy="52181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2">
            <a:extLst>
              <a:ext uri="{FF2B5EF4-FFF2-40B4-BE49-F238E27FC236}">
                <a16:creationId xmlns:a16="http://schemas.microsoft.com/office/drawing/2014/main" id="{AC28CD2D-CAD0-4CB7-B1EB-867CA8A179D8}"/>
              </a:ext>
            </a:extLst>
          </p:cNvPr>
          <p:cNvCxnSpPr>
            <a:cxnSpLocks/>
            <a:stCxn id="33" idx="4"/>
          </p:cNvCxnSpPr>
          <p:nvPr/>
        </p:nvCxnSpPr>
        <p:spPr>
          <a:xfrm rot="16200000" flipH="1">
            <a:off x="5403759" y="5585574"/>
            <a:ext cx="936280" cy="22353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26B2FC1-A498-4002-BD1B-F9D74E5B071E}"/>
              </a:ext>
            </a:extLst>
          </p:cNvPr>
          <p:cNvSpPr txBox="1"/>
          <p:nvPr/>
        </p:nvSpPr>
        <p:spPr>
          <a:xfrm>
            <a:off x="4569433" y="2204864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46FC57F-7B2A-4674-9606-F567DF63108D}"/>
              </a:ext>
            </a:extLst>
          </p:cNvPr>
          <p:cNvSpPr txBox="1"/>
          <p:nvPr/>
        </p:nvSpPr>
        <p:spPr>
          <a:xfrm>
            <a:off x="6040184" y="1567825"/>
            <a:ext cx="284052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13A8CB1-03F3-408B-9533-9A897358A0D4}"/>
              </a:ext>
            </a:extLst>
          </p:cNvPr>
          <p:cNvSpPr txBox="1"/>
          <p:nvPr/>
        </p:nvSpPr>
        <p:spPr>
          <a:xfrm>
            <a:off x="2483768" y="1783849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EA3A2E1-BEBF-4EC5-9253-EA00A5A2CB05}"/>
              </a:ext>
            </a:extLst>
          </p:cNvPr>
          <p:cNvSpPr txBox="1"/>
          <p:nvPr/>
        </p:nvSpPr>
        <p:spPr>
          <a:xfrm>
            <a:off x="1547664" y="2503929"/>
            <a:ext cx="284052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8307907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ecision 4"/>
          <p:cNvSpPr/>
          <p:nvPr/>
        </p:nvSpPr>
        <p:spPr>
          <a:xfrm>
            <a:off x="1115616" y="2012822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i &lt; this-&gt;cmdInNbr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92505" y="2098159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F2621A12-D6C6-45BE-B908-1C2D6AFE4391}"/>
              </a:ext>
            </a:extLst>
          </p:cNvPr>
          <p:cNvCxnSpPr>
            <a:cxnSpLocks/>
            <a:stCxn id="9" idx="2"/>
            <a:endCxn id="4" idx="0"/>
          </p:cNvCxnSpPr>
          <p:nvPr/>
        </p:nvCxnSpPr>
        <p:spPr>
          <a:xfrm rot="5400000">
            <a:off x="2231579" y="1510666"/>
            <a:ext cx="221393" cy="32042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D93478D-ADB4-4FA6-9ECA-AEF58BD3C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068" y="227951"/>
            <a:ext cx="7772400" cy="577488"/>
          </a:xfrm>
        </p:spPr>
        <p:txBody>
          <a:bodyPr/>
          <a:lstStyle/>
          <a:p>
            <a:pPr algn="ctr"/>
            <a:r>
              <a:rPr lang="en-ID" sz="1800" b="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this-&gt;_</a:t>
            </a:r>
            <a:r>
              <a:rPr lang="en-ID" sz="1800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getCommand</a:t>
            </a:r>
            <a:r>
              <a:rPr lang="en-ID" sz="1800" b="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()</a:t>
            </a:r>
            <a:endParaRPr lang="en-ID" dirty="0"/>
          </a:p>
        </p:txBody>
      </p:sp>
      <p:sp>
        <p:nvSpPr>
          <p:cNvPr id="35" name="TextBox 34">
            <a:hlinkClick r:id="rId2" action="ppaction://hlinksldjump"/>
          </p:cNvPr>
          <p:cNvSpPr txBox="1"/>
          <p:nvPr/>
        </p:nvSpPr>
        <p:spPr>
          <a:xfrm>
            <a:off x="4154644" y="586019"/>
            <a:ext cx="1192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locPan.cpp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1143696" y="838503"/>
            <a:ext cx="2429199" cy="577488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rawCmd = NO_KEY;</a:t>
            </a:r>
          </a:p>
          <a:p>
            <a:pPr algn="ctr"/>
            <a:r>
              <a:rPr lang="en-ID" sz="1400" dirty="0">
                <a:solidFill>
                  <a:schemeClr val="tx1"/>
                </a:solidFill>
              </a:rPr>
              <a:t>i = 0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3" name="Elbow Connector 12"/>
          <p:cNvCxnSpPr>
            <a:stCxn id="5" idx="3"/>
            <a:endCxn id="51" idx="1"/>
          </p:cNvCxnSpPr>
          <p:nvPr/>
        </p:nvCxnSpPr>
        <p:spPr>
          <a:xfrm>
            <a:off x="3347864" y="2432737"/>
            <a:ext cx="1216880" cy="7860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4564744" y="2279714"/>
            <a:ext cx="1528431" cy="463253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i = I +1;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3" name="Flowchart: Predefined Process 52">
            <a:hlinkClick r:id="rId3" action="ppaction://hlinksldjump"/>
            <a:extLst>
              <a:ext uri="{FF2B5EF4-FFF2-40B4-BE49-F238E27FC236}">
                <a16:creationId xmlns:a16="http://schemas.microsoft.com/office/drawing/2014/main" id="{A3C66BBB-6244-4FF6-B980-D5B96BF7B905}"/>
              </a:ext>
            </a:extLst>
          </p:cNvPr>
          <p:cNvSpPr/>
          <p:nvPr/>
        </p:nvSpPr>
        <p:spPr>
          <a:xfrm>
            <a:off x="4097753" y="3175015"/>
            <a:ext cx="3291566" cy="498687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rawCmd = _cmdInput[i]-&gt;getCode();</a:t>
            </a:r>
          </a:p>
        </p:txBody>
      </p:sp>
      <p:cxnSp>
        <p:nvCxnSpPr>
          <p:cNvPr id="49" name="Elbow Connector 48"/>
          <p:cNvCxnSpPr>
            <a:stCxn id="51" idx="2"/>
            <a:endCxn id="53" idx="0"/>
          </p:cNvCxnSpPr>
          <p:nvPr/>
        </p:nvCxnSpPr>
        <p:spPr>
          <a:xfrm rot="16200000" flipH="1">
            <a:off x="5320224" y="2751703"/>
            <a:ext cx="432048" cy="41457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owchart: Decision 56"/>
          <p:cNvSpPr/>
          <p:nvPr/>
        </p:nvSpPr>
        <p:spPr>
          <a:xfrm>
            <a:off x="2555776" y="3895095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rawCmd != NO_KEY</a:t>
            </a:r>
          </a:p>
        </p:txBody>
      </p:sp>
      <p:cxnSp>
        <p:nvCxnSpPr>
          <p:cNvPr id="56" name="Elbow Connector 55"/>
          <p:cNvCxnSpPr>
            <a:stCxn id="53" idx="1"/>
            <a:endCxn id="57" idx="0"/>
          </p:cNvCxnSpPr>
          <p:nvPr/>
        </p:nvCxnSpPr>
        <p:spPr>
          <a:xfrm rot="10800000" flipV="1">
            <a:off x="3671901" y="3424359"/>
            <a:ext cx="425853" cy="470736"/>
          </a:xfrm>
          <a:prstGeom prst="bentConnector2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442891" y="4775741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66" name="Rectangle 65">
            <a:hlinkClick r:id="rId4" action="ppaction://hlinksldjump"/>
            <a:extLst>
              <a:ext uri="{FF2B5EF4-FFF2-40B4-BE49-F238E27FC236}">
                <a16:creationId xmlns:a16="http://schemas.microsoft.com/office/drawing/2014/main" id="{FA50A0EF-3F17-48C6-8A79-5E1568FBF7D5}"/>
              </a:ext>
            </a:extLst>
          </p:cNvPr>
          <p:cNvSpPr/>
          <p:nvPr/>
        </p:nvSpPr>
        <p:spPr>
          <a:xfrm>
            <a:off x="1143696" y="5479271"/>
            <a:ext cx="1633024" cy="463116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Return (rawCmd)</a:t>
            </a:r>
            <a:endParaRPr lang="en-ID" sz="1200" dirty="0">
              <a:solidFill>
                <a:schemeClr val="tx1"/>
              </a:solidFill>
            </a:endParaRPr>
          </a:p>
        </p:txBody>
      </p:sp>
      <p:cxnSp>
        <p:nvCxnSpPr>
          <p:cNvPr id="67" name="Elbow Connector 66"/>
          <p:cNvCxnSpPr>
            <a:stCxn id="5" idx="2"/>
            <a:endCxn id="66" idx="0"/>
          </p:cNvCxnSpPr>
          <p:nvPr/>
        </p:nvCxnSpPr>
        <p:spPr>
          <a:xfrm rot="5400000">
            <a:off x="782665" y="4030195"/>
            <a:ext cx="2626619" cy="271532"/>
          </a:xfrm>
          <a:prstGeom prst="bentConnector3">
            <a:avLst>
              <a:gd name="adj1" fmla="val 25537"/>
            </a:avLst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cxnSpLocks/>
            <a:stCxn id="57" idx="2"/>
            <a:endCxn id="40" idx="1"/>
          </p:cNvCxnSpPr>
          <p:nvPr/>
        </p:nvCxnSpPr>
        <p:spPr>
          <a:xfrm rot="16200000" flipH="1">
            <a:off x="3696867" y="4709957"/>
            <a:ext cx="486834" cy="536769"/>
          </a:xfrm>
          <a:prstGeom prst="bentConnector2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5049A3C4-FD35-4B12-A122-3DA7EC6AA37C}"/>
              </a:ext>
            </a:extLst>
          </p:cNvPr>
          <p:cNvSpPr/>
          <p:nvPr/>
        </p:nvSpPr>
        <p:spPr>
          <a:xfrm>
            <a:off x="2231741" y="1637384"/>
            <a:ext cx="189026" cy="188577"/>
          </a:xfrm>
          <a:prstGeom prst="ellipse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11F79CB-1D8E-41E1-B002-DEC643ED39C4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rot="5400000">
            <a:off x="2185567" y="1872134"/>
            <a:ext cx="186861" cy="9451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28B4DC1-4B0C-4953-961D-4BA120DE4991}"/>
              </a:ext>
            </a:extLst>
          </p:cNvPr>
          <p:cNvCxnSpPr>
            <a:cxnSpLocks/>
            <a:stCxn id="57" idx="3"/>
            <a:endCxn id="4" idx="6"/>
          </p:cNvCxnSpPr>
          <p:nvPr/>
        </p:nvCxnSpPr>
        <p:spPr>
          <a:xfrm flipH="1" flipV="1">
            <a:off x="2420767" y="1731673"/>
            <a:ext cx="2367257" cy="2583337"/>
          </a:xfrm>
          <a:prstGeom prst="bentConnector3">
            <a:avLst>
              <a:gd name="adj1" fmla="val -117186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337F5EA7-52CB-4C4A-B28A-744D2C16C948}"/>
              </a:ext>
            </a:extLst>
          </p:cNvPr>
          <p:cNvSpPr/>
          <p:nvPr/>
        </p:nvSpPr>
        <p:spPr>
          <a:xfrm>
            <a:off x="4208669" y="5004981"/>
            <a:ext cx="2429199" cy="433555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_prevCmd = rawCmd;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BA86E90-09CA-44DE-8BB5-991635E59D8B}"/>
              </a:ext>
            </a:extLst>
          </p:cNvPr>
          <p:cNvSpPr txBox="1"/>
          <p:nvPr/>
        </p:nvSpPr>
        <p:spPr>
          <a:xfrm>
            <a:off x="4609031" y="4039111"/>
            <a:ext cx="284052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cxnSp>
        <p:nvCxnSpPr>
          <p:cNvPr id="47" name="Elbow Connector 48">
            <a:extLst>
              <a:ext uri="{FF2B5EF4-FFF2-40B4-BE49-F238E27FC236}">
                <a16:creationId xmlns:a16="http://schemas.microsoft.com/office/drawing/2014/main" id="{2803DDD3-7511-412A-AC76-961982F65C83}"/>
              </a:ext>
            </a:extLst>
          </p:cNvPr>
          <p:cNvCxnSpPr>
            <a:cxnSpLocks/>
            <a:stCxn id="40" idx="2"/>
            <a:endCxn id="66" idx="3"/>
          </p:cNvCxnSpPr>
          <p:nvPr/>
        </p:nvCxnSpPr>
        <p:spPr>
          <a:xfrm rot="5400000">
            <a:off x="3963849" y="4251408"/>
            <a:ext cx="272293" cy="2646549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Terminator 44">
            <a:extLst>
              <a:ext uri="{FF2B5EF4-FFF2-40B4-BE49-F238E27FC236}">
                <a16:creationId xmlns:a16="http://schemas.microsoft.com/office/drawing/2014/main" id="{935C9C9D-824A-4B3A-884A-C33241AA2B8B}"/>
              </a:ext>
            </a:extLst>
          </p:cNvPr>
          <p:cNvSpPr/>
          <p:nvPr/>
        </p:nvSpPr>
        <p:spPr>
          <a:xfrm>
            <a:off x="1443895" y="6294336"/>
            <a:ext cx="914400" cy="301752"/>
          </a:xfrm>
          <a:prstGeom prst="flowChartTerminator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3300"/>
                </a:solidFill>
              </a:rPr>
              <a:t>end</a:t>
            </a:r>
            <a:endParaRPr lang="en-ID" sz="1200" dirty="0">
              <a:solidFill>
                <a:srgbClr val="003300"/>
              </a:solidFill>
            </a:endParaRPr>
          </a:p>
        </p:txBody>
      </p:sp>
      <p:sp>
        <p:nvSpPr>
          <p:cNvPr id="60" name="Flowchart: Terminator 59">
            <a:extLst>
              <a:ext uri="{FF2B5EF4-FFF2-40B4-BE49-F238E27FC236}">
                <a16:creationId xmlns:a16="http://schemas.microsoft.com/office/drawing/2014/main" id="{917A26A4-33AC-417C-8318-928F65B4D378}"/>
              </a:ext>
            </a:extLst>
          </p:cNvPr>
          <p:cNvSpPr/>
          <p:nvPr/>
        </p:nvSpPr>
        <p:spPr>
          <a:xfrm>
            <a:off x="1774540" y="330802"/>
            <a:ext cx="914400" cy="301752"/>
          </a:xfrm>
          <a:prstGeom prst="flowChartTerminator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3300"/>
                </a:solidFill>
              </a:rPr>
              <a:t>start</a:t>
            </a:r>
            <a:endParaRPr lang="en-ID" sz="1200" dirty="0">
              <a:solidFill>
                <a:srgbClr val="003300"/>
              </a:solidFill>
            </a:endParaRP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07747CF1-37E0-4C8C-9320-64139EC2B7FD}"/>
              </a:ext>
            </a:extLst>
          </p:cNvPr>
          <p:cNvCxnSpPr>
            <a:cxnSpLocks/>
            <a:stCxn id="60" idx="2"/>
            <a:endCxn id="9" idx="0"/>
          </p:cNvCxnSpPr>
          <p:nvPr/>
        </p:nvCxnSpPr>
        <p:spPr>
          <a:xfrm rot="16200000" flipH="1">
            <a:off x="2192044" y="672250"/>
            <a:ext cx="205949" cy="12655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83EB7C09-0540-4014-BB10-23D8C2DF67CA}"/>
              </a:ext>
            </a:extLst>
          </p:cNvPr>
          <p:cNvCxnSpPr>
            <a:cxnSpLocks/>
            <a:stCxn id="66" idx="2"/>
            <a:endCxn id="45" idx="0"/>
          </p:cNvCxnSpPr>
          <p:nvPr/>
        </p:nvCxnSpPr>
        <p:spPr>
          <a:xfrm rot="5400000">
            <a:off x="1754678" y="6088805"/>
            <a:ext cx="351949" cy="5911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23851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31259" y="570957"/>
            <a:ext cx="27070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D" sz="1400" dirty="0"/>
              <a:t>File : src\compDevices\keyPad.cpp</a:t>
            </a:r>
            <a:endParaRPr lang="en-US" sz="1400" dirty="0"/>
          </a:p>
        </p:txBody>
      </p:sp>
      <p:sp>
        <p:nvSpPr>
          <p:cNvPr id="5" name="Flowchart: Decision 4"/>
          <p:cNvSpPr/>
          <p:nvPr/>
        </p:nvSpPr>
        <p:spPr>
          <a:xfrm>
            <a:off x="955299" y="2693659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key &lt; VALUE_RIGHT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32188" y="2854952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cxnSp>
        <p:nvCxnSpPr>
          <p:cNvPr id="42" name="Straight Arrow Connector 41"/>
          <p:cNvCxnSpPr>
            <a:cxnSpLocks/>
            <a:stCxn id="5" idx="3"/>
            <a:endCxn id="48" idx="1"/>
          </p:cNvCxnSpPr>
          <p:nvPr/>
        </p:nvCxnSpPr>
        <p:spPr>
          <a:xfrm>
            <a:off x="3187547" y="3113574"/>
            <a:ext cx="462608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F2621A12-D6C6-45BE-B908-1C2D6AFE4391}"/>
              </a:ext>
            </a:extLst>
          </p:cNvPr>
          <p:cNvCxnSpPr>
            <a:cxnSpLocks/>
            <a:stCxn id="31" idx="2"/>
            <a:endCxn id="5" idx="0"/>
          </p:cNvCxnSpPr>
          <p:nvPr/>
        </p:nvCxnSpPr>
        <p:spPr>
          <a:xfrm rot="5400000">
            <a:off x="2121826" y="2304074"/>
            <a:ext cx="339182" cy="439988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Flowchart: Off-page Connector 58">
            <a:hlinkClick r:id="rId2" action="ppaction://hlinksldjump"/>
            <a:extLst>
              <a:ext uri="{FF2B5EF4-FFF2-40B4-BE49-F238E27FC236}">
                <a16:creationId xmlns:a16="http://schemas.microsoft.com/office/drawing/2014/main" id="{6B4925C3-C91F-4C13-9EE8-CA6BE8136D8A}"/>
              </a:ext>
            </a:extLst>
          </p:cNvPr>
          <p:cNvSpPr/>
          <p:nvPr/>
        </p:nvSpPr>
        <p:spPr>
          <a:xfrm>
            <a:off x="1822451" y="6021877"/>
            <a:ext cx="413625" cy="34419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26</a:t>
            </a:r>
          </a:p>
        </p:txBody>
      </p:sp>
      <p:sp>
        <p:nvSpPr>
          <p:cNvPr id="31" name="Flowchart: Predefined Process 30">
            <a:extLst>
              <a:ext uri="{FF2B5EF4-FFF2-40B4-BE49-F238E27FC236}">
                <a16:creationId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1196816" y="1987592"/>
            <a:ext cx="2629190" cy="366885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key = getValue();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93478D-ADB4-4FA6-9ECA-AEF58BD3C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7784" y="227951"/>
            <a:ext cx="5688632" cy="478689"/>
          </a:xfrm>
        </p:spPr>
        <p:txBody>
          <a:bodyPr/>
          <a:lstStyle/>
          <a:p>
            <a:pPr algn="ctr"/>
            <a:r>
              <a:rPr lang="en-US" sz="1800" dirty="0"/>
              <a:t>KeyPad::</a:t>
            </a:r>
            <a:r>
              <a:rPr lang="en-US" sz="1800" dirty="0">
                <a:solidFill>
                  <a:schemeClr val="tx1"/>
                </a:solidFill>
              </a:rPr>
              <a:t>getCode();</a:t>
            </a:r>
            <a:endParaRPr lang="en-ID" dirty="0"/>
          </a:p>
        </p:txBody>
      </p:sp>
      <p:sp>
        <p:nvSpPr>
          <p:cNvPr id="24" name="Flowchart: Off-page Connector 23">
            <a:hlinkClick r:id="rId2" action="ppaction://hlinksldjump"/>
            <a:extLst>
              <a:ext uri="{FF2B5EF4-FFF2-40B4-BE49-F238E27FC236}">
                <a16:creationId xmlns:a16="http://schemas.microsoft.com/office/drawing/2014/main" id="{70E3A69E-8C19-4E9A-BEA6-D2D6AB9AFBF7}"/>
              </a:ext>
            </a:extLst>
          </p:cNvPr>
          <p:cNvSpPr/>
          <p:nvPr/>
        </p:nvSpPr>
        <p:spPr>
          <a:xfrm>
            <a:off x="6746499" y="6021877"/>
            <a:ext cx="451659" cy="34419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26A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CBB8E49A-98FB-4822-AFA3-F0C1F85F51D1}"/>
              </a:ext>
            </a:extLst>
          </p:cNvPr>
          <p:cNvCxnSpPr>
            <a:cxnSpLocks/>
            <a:stCxn id="48" idx="3"/>
            <a:endCxn id="24" idx="0"/>
          </p:cNvCxnSpPr>
          <p:nvPr/>
        </p:nvCxnSpPr>
        <p:spPr>
          <a:xfrm>
            <a:off x="5483764" y="3113574"/>
            <a:ext cx="1488565" cy="290830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F78BA96F-420C-4697-B7E6-D0DFA98E90DA}"/>
              </a:ext>
            </a:extLst>
          </p:cNvPr>
          <p:cNvSpPr/>
          <p:nvPr/>
        </p:nvSpPr>
        <p:spPr>
          <a:xfrm>
            <a:off x="1187624" y="1196752"/>
            <a:ext cx="2291227" cy="481955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keyPad = NO_KEY;</a:t>
            </a:r>
          </a:p>
          <a:p>
            <a:pPr algn="ctr"/>
            <a:r>
              <a:rPr lang="en-US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keyReturn = NO_KEY;</a:t>
            </a:r>
          </a:p>
        </p:txBody>
      </p:sp>
      <p:sp>
        <p:nvSpPr>
          <p:cNvPr id="44" name="Flowchart: Terminator 43">
            <a:extLst>
              <a:ext uri="{FF2B5EF4-FFF2-40B4-BE49-F238E27FC236}">
                <a16:creationId xmlns:a16="http://schemas.microsoft.com/office/drawing/2014/main" id="{2524169D-06E5-4FB9-A9A2-31A02D36E4FC}"/>
              </a:ext>
            </a:extLst>
          </p:cNvPr>
          <p:cNvSpPr/>
          <p:nvPr/>
        </p:nvSpPr>
        <p:spPr>
          <a:xfrm>
            <a:off x="2236076" y="593519"/>
            <a:ext cx="696784" cy="301752"/>
          </a:xfrm>
          <a:prstGeom prst="flowChartTerminator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3300"/>
                </a:solidFill>
              </a:rPr>
              <a:t>start</a:t>
            </a:r>
            <a:endParaRPr lang="en-ID" sz="1200" dirty="0">
              <a:solidFill>
                <a:srgbClr val="003300"/>
              </a:solidFill>
            </a:endParaRP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0DF919D5-9BBB-499B-93D1-52C48BB8027F}"/>
              </a:ext>
            </a:extLst>
          </p:cNvPr>
          <p:cNvCxnSpPr>
            <a:cxnSpLocks/>
            <a:stCxn id="44" idx="2"/>
            <a:endCxn id="35" idx="0"/>
          </p:cNvCxnSpPr>
          <p:nvPr/>
        </p:nvCxnSpPr>
        <p:spPr>
          <a:xfrm rot="5400000">
            <a:off x="2308113" y="920396"/>
            <a:ext cx="301481" cy="25123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2AB3BEF5-B8A0-4F54-8054-41C40164BD20}"/>
              </a:ext>
            </a:extLst>
          </p:cNvPr>
          <p:cNvCxnSpPr>
            <a:cxnSpLocks/>
            <a:stCxn id="35" idx="2"/>
            <a:endCxn id="31" idx="0"/>
          </p:cNvCxnSpPr>
          <p:nvPr/>
        </p:nvCxnSpPr>
        <p:spPr>
          <a:xfrm rot="16200000" flipH="1">
            <a:off x="2267882" y="1744062"/>
            <a:ext cx="308885" cy="17817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97C51086-A8DB-4A73-AEC6-128222DB56F2}"/>
              </a:ext>
            </a:extLst>
          </p:cNvPr>
          <p:cNvSpPr/>
          <p:nvPr/>
        </p:nvSpPr>
        <p:spPr>
          <a:xfrm>
            <a:off x="3650155" y="2975074"/>
            <a:ext cx="1833609" cy="277000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keyPad =  RIGHT;</a:t>
            </a:r>
          </a:p>
        </p:txBody>
      </p:sp>
      <p:sp>
        <p:nvSpPr>
          <p:cNvPr id="49" name="Flowchart: Decision 48">
            <a:extLst>
              <a:ext uri="{FF2B5EF4-FFF2-40B4-BE49-F238E27FC236}">
                <a16:creationId xmlns:a16="http://schemas.microsoft.com/office/drawing/2014/main" id="{8F9A3FB3-5191-4E42-91E9-85605AA9882A}"/>
              </a:ext>
            </a:extLst>
          </p:cNvPr>
          <p:cNvSpPr/>
          <p:nvPr/>
        </p:nvSpPr>
        <p:spPr>
          <a:xfrm>
            <a:off x="939343" y="3845787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key &lt; VALUE_UP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D31E77A-70E0-43DB-AA87-5AB5EBCDD9D2}"/>
              </a:ext>
            </a:extLst>
          </p:cNvPr>
          <p:cNvSpPr txBox="1"/>
          <p:nvPr/>
        </p:nvSpPr>
        <p:spPr>
          <a:xfrm>
            <a:off x="3116232" y="4023502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C94FA58-825D-49ED-B1B4-F7C4513C4195}"/>
              </a:ext>
            </a:extLst>
          </p:cNvPr>
          <p:cNvCxnSpPr>
            <a:cxnSpLocks/>
            <a:stCxn id="49" idx="3"/>
            <a:endCxn id="53" idx="1"/>
          </p:cNvCxnSpPr>
          <p:nvPr/>
        </p:nvCxnSpPr>
        <p:spPr>
          <a:xfrm>
            <a:off x="3171591" y="4265702"/>
            <a:ext cx="478563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89BF3F15-0B37-4449-95DE-A1D366B323B5}"/>
              </a:ext>
            </a:extLst>
          </p:cNvPr>
          <p:cNvSpPr/>
          <p:nvPr/>
        </p:nvSpPr>
        <p:spPr>
          <a:xfrm>
            <a:off x="3650154" y="4127202"/>
            <a:ext cx="1833609" cy="277000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keyPad =  UP;</a:t>
            </a:r>
          </a:p>
        </p:txBody>
      </p:sp>
      <p:sp>
        <p:nvSpPr>
          <p:cNvPr id="56" name="Flowchart: Decision 55">
            <a:extLst>
              <a:ext uri="{FF2B5EF4-FFF2-40B4-BE49-F238E27FC236}">
                <a16:creationId xmlns:a16="http://schemas.microsoft.com/office/drawing/2014/main" id="{576511D2-21D0-4049-9F03-E47F6257166F}"/>
              </a:ext>
            </a:extLst>
          </p:cNvPr>
          <p:cNvSpPr/>
          <p:nvPr/>
        </p:nvSpPr>
        <p:spPr>
          <a:xfrm>
            <a:off x="939343" y="4980021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key &lt; VALUE_DOWN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105F903-39CD-4306-93D7-1C576C60A548}"/>
              </a:ext>
            </a:extLst>
          </p:cNvPr>
          <p:cNvSpPr txBox="1"/>
          <p:nvPr/>
        </p:nvSpPr>
        <p:spPr>
          <a:xfrm>
            <a:off x="3116232" y="5065358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44F9C03-9F75-4BBD-8E37-E7A09359477F}"/>
              </a:ext>
            </a:extLst>
          </p:cNvPr>
          <p:cNvCxnSpPr>
            <a:cxnSpLocks/>
            <a:stCxn id="56" idx="3"/>
            <a:endCxn id="60" idx="1"/>
          </p:cNvCxnSpPr>
          <p:nvPr/>
        </p:nvCxnSpPr>
        <p:spPr>
          <a:xfrm flipV="1">
            <a:off x="3171591" y="5395530"/>
            <a:ext cx="462608" cy="4406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381860BB-A762-43C6-B323-5C8355282C7B}"/>
              </a:ext>
            </a:extLst>
          </p:cNvPr>
          <p:cNvSpPr/>
          <p:nvPr/>
        </p:nvSpPr>
        <p:spPr>
          <a:xfrm>
            <a:off x="3634199" y="5257030"/>
            <a:ext cx="1833609" cy="277000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keyPad =  DOWN;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FC355095-D78B-45F5-9030-ADEA5944E6E7}"/>
              </a:ext>
            </a:extLst>
          </p:cNvPr>
          <p:cNvCxnSpPr>
            <a:cxnSpLocks/>
            <a:stCxn id="5" idx="2"/>
            <a:endCxn id="49" idx="0"/>
          </p:cNvCxnSpPr>
          <p:nvPr/>
        </p:nvCxnSpPr>
        <p:spPr>
          <a:xfrm rot="5400000">
            <a:off x="1907296" y="3681660"/>
            <a:ext cx="312298" cy="1595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37AB5BF9-8393-4835-BC89-606F78588758}"/>
              </a:ext>
            </a:extLst>
          </p:cNvPr>
          <p:cNvCxnSpPr>
            <a:cxnSpLocks/>
            <a:stCxn id="49" idx="2"/>
            <a:endCxn id="56" idx="0"/>
          </p:cNvCxnSpPr>
          <p:nvPr/>
        </p:nvCxnSpPr>
        <p:spPr>
          <a:xfrm rot="5400000">
            <a:off x="1908265" y="4832819"/>
            <a:ext cx="294404" cy="127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94B3E203-B90B-4295-89DE-D2063535D586}"/>
              </a:ext>
            </a:extLst>
          </p:cNvPr>
          <p:cNvCxnSpPr>
            <a:cxnSpLocks/>
            <a:stCxn id="56" idx="2"/>
            <a:endCxn id="59" idx="0"/>
          </p:cNvCxnSpPr>
          <p:nvPr/>
        </p:nvCxnSpPr>
        <p:spPr>
          <a:xfrm rot="5400000">
            <a:off x="1941353" y="5907763"/>
            <a:ext cx="202026" cy="2620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0BFD130-ADEF-4DC4-909E-546DBFE96AE6}"/>
              </a:ext>
            </a:extLst>
          </p:cNvPr>
          <p:cNvCxnSpPr>
            <a:cxnSpLocks/>
            <a:stCxn id="53" idx="3"/>
          </p:cNvCxnSpPr>
          <p:nvPr/>
        </p:nvCxnSpPr>
        <p:spPr>
          <a:xfrm flipV="1">
            <a:off x="5483763" y="4265701"/>
            <a:ext cx="1504522" cy="1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65FF218-7844-43D2-A25D-D8EB4BDD5F0D}"/>
              </a:ext>
            </a:extLst>
          </p:cNvPr>
          <p:cNvCxnSpPr>
            <a:cxnSpLocks/>
            <a:stCxn id="60" idx="3"/>
          </p:cNvCxnSpPr>
          <p:nvPr/>
        </p:nvCxnSpPr>
        <p:spPr>
          <a:xfrm>
            <a:off x="5467808" y="5395530"/>
            <a:ext cx="1504520" cy="172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1881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29470" y="656985"/>
            <a:ext cx="27070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D" sz="1400" dirty="0"/>
              <a:t>File : src\compDevices\keyPad.cpp</a:t>
            </a:r>
            <a:endParaRPr lang="en-US" sz="1400" dirty="0"/>
          </a:p>
        </p:txBody>
      </p:sp>
      <p:sp>
        <p:nvSpPr>
          <p:cNvPr id="5" name="Flowchart: Decision 4"/>
          <p:cNvSpPr/>
          <p:nvPr/>
        </p:nvSpPr>
        <p:spPr>
          <a:xfrm>
            <a:off x="955299" y="1484784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key &lt; VALUE_</a:t>
            </a:r>
            <a:r>
              <a:rPr lang="en-ID" sz="1200" dirty="0">
                <a:solidFill>
                  <a:srgbClr val="003300"/>
                </a:solidFill>
                <a:latin typeface="Consolas" panose="020B0609020204030204" pitchFamily="49" charset="0"/>
              </a:rPr>
              <a:t>LEFT</a:t>
            </a:r>
            <a:endParaRPr lang="en-ID" sz="1200" b="0" dirty="0">
              <a:solidFill>
                <a:srgbClr val="0033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32188" y="1646077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cxnSp>
        <p:nvCxnSpPr>
          <p:cNvPr id="42" name="Straight Arrow Connector 41"/>
          <p:cNvCxnSpPr>
            <a:cxnSpLocks/>
            <a:stCxn id="5" idx="3"/>
            <a:endCxn id="48" idx="1"/>
          </p:cNvCxnSpPr>
          <p:nvPr/>
        </p:nvCxnSpPr>
        <p:spPr>
          <a:xfrm>
            <a:off x="3187547" y="1904699"/>
            <a:ext cx="486948" cy="6617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F2621A12-D6C6-45BE-B908-1C2D6AFE4391}"/>
              </a:ext>
            </a:extLst>
          </p:cNvPr>
          <p:cNvCxnSpPr>
            <a:cxnSpLocks/>
            <a:stCxn id="28" idx="2"/>
            <a:endCxn id="5" idx="0"/>
          </p:cNvCxnSpPr>
          <p:nvPr/>
        </p:nvCxnSpPr>
        <p:spPr>
          <a:xfrm rot="5400000">
            <a:off x="1979186" y="1293126"/>
            <a:ext cx="283896" cy="99421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D93478D-ADB4-4FA6-9ECA-AEF58BD3C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5995" y="313979"/>
            <a:ext cx="5688632" cy="478689"/>
          </a:xfrm>
        </p:spPr>
        <p:txBody>
          <a:bodyPr/>
          <a:lstStyle/>
          <a:p>
            <a:pPr algn="ctr"/>
            <a:r>
              <a:rPr lang="en-US" sz="1800" dirty="0"/>
              <a:t>KeyPad::</a:t>
            </a:r>
            <a:r>
              <a:rPr lang="en-US" sz="1800" dirty="0">
                <a:solidFill>
                  <a:schemeClr val="tx1"/>
                </a:solidFill>
              </a:rPr>
              <a:t>getCode();</a:t>
            </a:r>
            <a:r>
              <a:rPr lang="en-US" sz="1200" b="1" i="1" dirty="0">
                <a:solidFill>
                  <a:schemeClr val="tx1"/>
                </a:solidFill>
              </a:rPr>
              <a:t>-cont.</a:t>
            </a:r>
            <a:endParaRPr lang="en-ID" sz="1200" b="1" i="1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CBB8E49A-98FB-4822-AFA3-F0C1F85F51D1}"/>
              </a:ext>
            </a:extLst>
          </p:cNvPr>
          <p:cNvCxnSpPr>
            <a:cxnSpLocks/>
            <a:stCxn id="32" idx="2"/>
            <a:endCxn id="46" idx="6"/>
          </p:cNvCxnSpPr>
          <p:nvPr/>
        </p:nvCxnSpPr>
        <p:spPr>
          <a:xfrm rot="5400000">
            <a:off x="3593777" y="268906"/>
            <a:ext cx="2486992" cy="430980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97C51086-A8DB-4A73-AEC6-128222DB56F2}"/>
              </a:ext>
            </a:extLst>
          </p:cNvPr>
          <p:cNvSpPr/>
          <p:nvPr/>
        </p:nvSpPr>
        <p:spPr>
          <a:xfrm>
            <a:off x="3674495" y="1772816"/>
            <a:ext cx="1833609" cy="277000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keyPad =  </a:t>
            </a:r>
            <a:r>
              <a:rPr lang="en-ID" sz="1200" dirty="0">
                <a:solidFill>
                  <a:srgbClr val="003300"/>
                </a:solidFill>
                <a:latin typeface="Consolas" panose="020B0609020204030204" pitchFamily="49" charset="0"/>
              </a:rPr>
              <a:t>LEFT</a:t>
            </a:r>
            <a:r>
              <a:rPr lang="en-ID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9" name="Flowchart: Decision 48">
            <a:extLst>
              <a:ext uri="{FF2B5EF4-FFF2-40B4-BE49-F238E27FC236}">
                <a16:creationId xmlns:a16="http://schemas.microsoft.com/office/drawing/2014/main" id="{8F9A3FB3-5191-4E42-91E9-85605AA9882A}"/>
              </a:ext>
            </a:extLst>
          </p:cNvPr>
          <p:cNvSpPr/>
          <p:nvPr/>
        </p:nvSpPr>
        <p:spPr>
          <a:xfrm>
            <a:off x="939343" y="2636912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key &lt; VALUE_</a:t>
            </a:r>
            <a:r>
              <a:rPr lang="en-ID" sz="1200" dirty="0">
                <a:solidFill>
                  <a:srgbClr val="003300"/>
                </a:solidFill>
                <a:latin typeface="Consolas" panose="020B0609020204030204" pitchFamily="49" charset="0"/>
              </a:rPr>
              <a:t>SELECT</a:t>
            </a:r>
            <a:endParaRPr lang="en-ID" sz="1200" b="0" dirty="0">
              <a:solidFill>
                <a:srgbClr val="0033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D31E77A-70E0-43DB-AA87-5AB5EBCDD9D2}"/>
              </a:ext>
            </a:extLst>
          </p:cNvPr>
          <p:cNvSpPr txBox="1"/>
          <p:nvPr/>
        </p:nvSpPr>
        <p:spPr>
          <a:xfrm>
            <a:off x="3116232" y="2814627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C94FA58-825D-49ED-B1B4-F7C4513C4195}"/>
              </a:ext>
            </a:extLst>
          </p:cNvPr>
          <p:cNvCxnSpPr>
            <a:cxnSpLocks/>
            <a:stCxn id="49" idx="3"/>
            <a:endCxn id="53" idx="1"/>
          </p:cNvCxnSpPr>
          <p:nvPr/>
        </p:nvCxnSpPr>
        <p:spPr>
          <a:xfrm>
            <a:off x="3171591" y="3056827"/>
            <a:ext cx="462608" cy="1645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89BF3F15-0B37-4449-95DE-A1D366B323B5}"/>
              </a:ext>
            </a:extLst>
          </p:cNvPr>
          <p:cNvSpPr/>
          <p:nvPr/>
        </p:nvSpPr>
        <p:spPr>
          <a:xfrm>
            <a:off x="3634199" y="2919972"/>
            <a:ext cx="1833609" cy="277000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keyPad =  </a:t>
            </a:r>
            <a:r>
              <a:rPr lang="en-ID" sz="1200" dirty="0">
                <a:solidFill>
                  <a:srgbClr val="003300"/>
                </a:solidFill>
                <a:latin typeface="Consolas" panose="020B0609020204030204" pitchFamily="49" charset="0"/>
              </a:rPr>
              <a:t>SELECT</a:t>
            </a:r>
            <a:r>
              <a:rPr lang="en-ID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6" name="Flowchart: Decision 55">
            <a:extLst>
              <a:ext uri="{FF2B5EF4-FFF2-40B4-BE49-F238E27FC236}">
                <a16:creationId xmlns:a16="http://schemas.microsoft.com/office/drawing/2014/main" id="{576511D2-21D0-4049-9F03-E47F6257166F}"/>
              </a:ext>
            </a:extLst>
          </p:cNvPr>
          <p:cNvSpPr/>
          <p:nvPr/>
        </p:nvSpPr>
        <p:spPr>
          <a:xfrm>
            <a:off x="939343" y="4075286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_prevKey != keyPad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105F903-39CD-4306-93D7-1C576C60A548}"/>
              </a:ext>
            </a:extLst>
          </p:cNvPr>
          <p:cNvSpPr txBox="1"/>
          <p:nvPr/>
        </p:nvSpPr>
        <p:spPr>
          <a:xfrm>
            <a:off x="3116232" y="4160623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44F9C03-9F75-4BBD-8E37-E7A09359477F}"/>
              </a:ext>
            </a:extLst>
          </p:cNvPr>
          <p:cNvCxnSpPr>
            <a:cxnSpLocks/>
            <a:stCxn id="56" idx="3"/>
            <a:endCxn id="60" idx="1"/>
          </p:cNvCxnSpPr>
          <p:nvPr/>
        </p:nvCxnSpPr>
        <p:spPr>
          <a:xfrm>
            <a:off x="3171591" y="4495201"/>
            <a:ext cx="462608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381860BB-A762-43C6-B323-5C8355282C7B}"/>
              </a:ext>
            </a:extLst>
          </p:cNvPr>
          <p:cNvSpPr/>
          <p:nvPr/>
        </p:nvSpPr>
        <p:spPr>
          <a:xfrm>
            <a:off x="3634199" y="4287947"/>
            <a:ext cx="2593985" cy="414508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this-&gt;_prevMilli = millis();</a:t>
            </a:r>
          </a:p>
          <a:p>
            <a:r>
              <a:rPr lang="en-US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this-&gt;_prevKey = keyPad;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FC355095-D78B-45F5-9030-ADEA5944E6E7}"/>
              </a:ext>
            </a:extLst>
          </p:cNvPr>
          <p:cNvCxnSpPr>
            <a:cxnSpLocks/>
            <a:stCxn id="5" idx="2"/>
            <a:endCxn id="49" idx="0"/>
          </p:cNvCxnSpPr>
          <p:nvPr/>
        </p:nvCxnSpPr>
        <p:spPr>
          <a:xfrm rot="5400000">
            <a:off x="1907296" y="2472785"/>
            <a:ext cx="312298" cy="1595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37AB5BF9-8393-4835-BC89-606F78588758}"/>
              </a:ext>
            </a:extLst>
          </p:cNvPr>
          <p:cNvCxnSpPr>
            <a:cxnSpLocks/>
            <a:stCxn id="49" idx="2"/>
            <a:endCxn id="46" idx="2"/>
          </p:cNvCxnSpPr>
          <p:nvPr/>
        </p:nvCxnSpPr>
        <p:spPr>
          <a:xfrm rot="16200000" flipH="1">
            <a:off x="2179124" y="3353084"/>
            <a:ext cx="190563" cy="43787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Flowchart: Off-page Connector 27">
            <a:hlinkClick r:id="rId2" action="ppaction://hlinksldjump"/>
            <a:extLst>
              <a:ext uri="{FF2B5EF4-FFF2-40B4-BE49-F238E27FC236}">
                <a16:creationId xmlns:a16="http://schemas.microsoft.com/office/drawing/2014/main" id="{E7EE9371-658D-431E-B654-84E2A3E91893}"/>
              </a:ext>
            </a:extLst>
          </p:cNvPr>
          <p:cNvSpPr/>
          <p:nvPr/>
        </p:nvSpPr>
        <p:spPr>
          <a:xfrm>
            <a:off x="1964031" y="856698"/>
            <a:ext cx="413625" cy="34419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26</a:t>
            </a:r>
          </a:p>
        </p:txBody>
      </p:sp>
      <p:sp>
        <p:nvSpPr>
          <p:cNvPr id="32" name="Flowchart: Off-page Connector 31">
            <a:hlinkClick r:id="rId2" action="ppaction://hlinksldjump"/>
            <a:extLst>
              <a:ext uri="{FF2B5EF4-FFF2-40B4-BE49-F238E27FC236}">
                <a16:creationId xmlns:a16="http://schemas.microsoft.com/office/drawing/2014/main" id="{533D48C4-8AA4-43C8-9C2E-0E712B6A2CE1}"/>
              </a:ext>
            </a:extLst>
          </p:cNvPr>
          <p:cNvSpPr/>
          <p:nvPr/>
        </p:nvSpPr>
        <p:spPr>
          <a:xfrm>
            <a:off x="6766346" y="836123"/>
            <a:ext cx="451659" cy="34419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26A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8CDA59E-8C78-48FD-93BF-7C8B4237E4CF}"/>
              </a:ext>
            </a:extLst>
          </p:cNvPr>
          <p:cNvCxnSpPr>
            <a:cxnSpLocks/>
            <a:stCxn id="48" idx="3"/>
          </p:cNvCxnSpPr>
          <p:nvPr/>
        </p:nvCxnSpPr>
        <p:spPr>
          <a:xfrm flipV="1">
            <a:off x="5508104" y="1889484"/>
            <a:ext cx="1508893" cy="21832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0CF7F95-4565-473B-8F64-C8E754D0F618}"/>
              </a:ext>
            </a:extLst>
          </p:cNvPr>
          <p:cNvCxnSpPr>
            <a:cxnSpLocks/>
            <a:stCxn id="53" idx="3"/>
          </p:cNvCxnSpPr>
          <p:nvPr/>
        </p:nvCxnSpPr>
        <p:spPr>
          <a:xfrm flipV="1">
            <a:off x="5467808" y="3056827"/>
            <a:ext cx="1549189" cy="1645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E1782229-00F4-4B52-81F0-74532917C38F}"/>
              </a:ext>
            </a:extLst>
          </p:cNvPr>
          <p:cNvSpPr/>
          <p:nvPr/>
        </p:nvSpPr>
        <p:spPr>
          <a:xfrm>
            <a:off x="2493344" y="3573016"/>
            <a:ext cx="189026" cy="188577"/>
          </a:xfrm>
          <a:prstGeom prst="ellipse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ACAA6A3F-DA54-41BA-AE17-C0BFC177DBBF}"/>
              </a:ext>
            </a:extLst>
          </p:cNvPr>
          <p:cNvCxnSpPr>
            <a:cxnSpLocks/>
            <a:stCxn id="46" idx="4"/>
            <a:endCxn id="56" idx="0"/>
          </p:cNvCxnSpPr>
          <p:nvPr/>
        </p:nvCxnSpPr>
        <p:spPr>
          <a:xfrm rot="5400000">
            <a:off x="2164816" y="3652244"/>
            <a:ext cx="313693" cy="53239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686D7526-B474-40A3-9367-8819FB365370}"/>
              </a:ext>
            </a:extLst>
          </p:cNvPr>
          <p:cNvCxnSpPr>
            <a:cxnSpLocks/>
            <a:stCxn id="56" idx="2"/>
            <a:endCxn id="75" idx="0"/>
          </p:cNvCxnSpPr>
          <p:nvPr/>
        </p:nvCxnSpPr>
        <p:spPr>
          <a:xfrm rot="5400000">
            <a:off x="1499005" y="5272744"/>
            <a:ext cx="914091" cy="19883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Flowchart: Off-page Connector 74">
            <a:hlinkClick r:id="rId3" action="ppaction://hlinksldjump"/>
            <a:extLst>
              <a:ext uri="{FF2B5EF4-FFF2-40B4-BE49-F238E27FC236}">
                <a16:creationId xmlns:a16="http://schemas.microsoft.com/office/drawing/2014/main" id="{D0A08B5E-B36A-4CC3-ADBE-8F4AE4828958}"/>
              </a:ext>
            </a:extLst>
          </p:cNvPr>
          <p:cNvSpPr/>
          <p:nvPr/>
        </p:nvSpPr>
        <p:spPr>
          <a:xfrm>
            <a:off x="1649820" y="5829207"/>
            <a:ext cx="413625" cy="34419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77" name="Flowchart: Off-page Connector 76">
            <a:hlinkClick r:id="rId3" action="ppaction://hlinksldjump"/>
            <a:extLst>
              <a:ext uri="{FF2B5EF4-FFF2-40B4-BE49-F238E27FC236}">
                <a16:creationId xmlns:a16="http://schemas.microsoft.com/office/drawing/2014/main" id="{C75985D6-4590-452C-A35E-780CF021E8FA}"/>
              </a:ext>
            </a:extLst>
          </p:cNvPr>
          <p:cNvSpPr/>
          <p:nvPr/>
        </p:nvSpPr>
        <p:spPr>
          <a:xfrm>
            <a:off x="6565338" y="5849782"/>
            <a:ext cx="451659" cy="34419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27A</a:t>
            </a:r>
          </a:p>
        </p:txBody>
      </p: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49B37DF7-EF3C-4F1E-A000-69507765A34F}"/>
              </a:ext>
            </a:extLst>
          </p:cNvPr>
          <p:cNvCxnSpPr>
            <a:cxnSpLocks/>
            <a:stCxn id="60" idx="3"/>
            <a:endCxn id="77" idx="0"/>
          </p:cNvCxnSpPr>
          <p:nvPr/>
        </p:nvCxnSpPr>
        <p:spPr>
          <a:xfrm>
            <a:off x="6228184" y="4495201"/>
            <a:ext cx="562984" cy="135458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5852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29470" y="656985"/>
            <a:ext cx="27070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D" sz="1400" dirty="0"/>
              <a:t>File : src\compDevices\keyPad.cpp</a:t>
            </a:r>
            <a:endParaRPr lang="en-US" sz="1400" dirty="0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F2621A12-D6C6-45BE-B908-1C2D6AFE4391}"/>
              </a:ext>
            </a:extLst>
          </p:cNvPr>
          <p:cNvCxnSpPr>
            <a:cxnSpLocks/>
            <a:stCxn id="28" idx="2"/>
            <a:endCxn id="65" idx="0"/>
          </p:cNvCxnSpPr>
          <p:nvPr/>
        </p:nvCxnSpPr>
        <p:spPr>
          <a:xfrm rot="16200000" flipH="1">
            <a:off x="2494383" y="1614227"/>
            <a:ext cx="571928" cy="174312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D93478D-ADB4-4FA6-9ECA-AEF58BD3C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5995" y="313979"/>
            <a:ext cx="5688632" cy="478689"/>
          </a:xfrm>
        </p:spPr>
        <p:txBody>
          <a:bodyPr/>
          <a:lstStyle/>
          <a:p>
            <a:pPr algn="ctr"/>
            <a:r>
              <a:rPr lang="en-US" sz="1800" dirty="0"/>
              <a:t>KeyPad::</a:t>
            </a:r>
            <a:r>
              <a:rPr lang="en-US" sz="1800" dirty="0">
                <a:solidFill>
                  <a:schemeClr val="tx1"/>
                </a:solidFill>
              </a:rPr>
              <a:t>getCode();</a:t>
            </a:r>
            <a:r>
              <a:rPr lang="en-US" sz="1200" b="1" i="1" dirty="0">
                <a:solidFill>
                  <a:schemeClr val="tx1"/>
                </a:solidFill>
              </a:rPr>
              <a:t>-cont.</a:t>
            </a:r>
            <a:endParaRPr lang="en-ID" sz="1200" b="1" i="1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CBB8E49A-98FB-4822-AFA3-F0C1F85F51D1}"/>
              </a:ext>
            </a:extLst>
          </p:cNvPr>
          <p:cNvCxnSpPr>
            <a:cxnSpLocks/>
            <a:stCxn id="32" idx="2"/>
            <a:endCxn id="37" idx="3"/>
          </p:cNvCxnSpPr>
          <p:nvPr/>
        </p:nvCxnSpPr>
        <p:spPr>
          <a:xfrm rot="5400000">
            <a:off x="3631301" y="1900878"/>
            <a:ext cx="4227309" cy="3251105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Flowchart: Off-page Connector 27">
            <a:hlinkClick r:id="rId2" action="ppaction://hlinksldjump"/>
            <a:extLst>
              <a:ext uri="{FF2B5EF4-FFF2-40B4-BE49-F238E27FC236}">
                <a16:creationId xmlns:a16="http://schemas.microsoft.com/office/drawing/2014/main" id="{E7EE9371-658D-431E-B654-84E2A3E91893}"/>
              </a:ext>
            </a:extLst>
          </p:cNvPr>
          <p:cNvSpPr/>
          <p:nvPr/>
        </p:nvSpPr>
        <p:spPr>
          <a:xfrm>
            <a:off x="2486378" y="1071229"/>
            <a:ext cx="413625" cy="34419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32" name="Flowchart: Off-page Connector 31">
            <a:hlinkClick r:id="rId2" action="ppaction://hlinksldjump"/>
            <a:extLst>
              <a:ext uri="{FF2B5EF4-FFF2-40B4-BE49-F238E27FC236}">
                <a16:creationId xmlns:a16="http://schemas.microsoft.com/office/drawing/2014/main" id="{533D48C4-8AA4-43C8-9C2E-0E712B6A2CE1}"/>
              </a:ext>
            </a:extLst>
          </p:cNvPr>
          <p:cNvSpPr/>
          <p:nvPr/>
        </p:nvSpPr>
        <p:spPr>
          <a:xfrm>
            <a:off x="7144677" y="1068586"/>
            <a:ext cx="451659" cy="34419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27A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80766F1-98FB-4639-82D3-D34A1CAC855C}"/>
              </a:ext>
            </a:extLst>
          </p:cNvPr>
          <p:cNvSpPr/>
          <p:nvPr/>
        </p:nvSpPr>
        <p:spPr>
          <a:xfrm>
            <a:off x="3204662" y="3639348"/>
            <a:ext cx="3491337" cy="792088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this-&gt;_prevMilli = millis();</a:t>
            </a:r>
          </a:p>
          <a:p>
            <a:pPr algn="ctr"/>
            <a:r>
              <a:rPr lang="en-US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this-&gt;_prevKey = keyPad;</a:t>
            </a:r>
          </a:p>
          <a:p>
            <a:pPr algn="ctr"/>
            <a:r>
              <a:rPr lang="en-US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keyReturn = keyPad;</a:t>
            </a:r>
          </a:p>
        </p:txBody>
      </p:sp>
      <p:sp>
        <p:nvSpPr>
          <p:cNvPr id="65" name="Flowchart: Decision 64">
            <a:extLst>
              <a:ext uri="{FF2B5EF4-FFF2-40B4-BE49-F238E27FC236}">
                <a16:creationId xmlns:a16="http://schemas.microsoft.com/office/drawing/2014/main" id="{7B4C8557-E14E-4D58-8A1B-81B1D62B09B5}"/>
              </a:ext>
            </a:extLst>
          </p:cNvPr>
          <p:cNvSpPr/>
          <p:nvPr/>
        </p:nvSpPr>
        <p:spPr>
          <a:xfrm>
            <a:off x="1205915" y="1987347"/>
            <a:ext cx="3323176" cy="1466999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(millis() - this-&gt;_prevMilli) &gt; DEBOUNCE_DELAY)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05A298F4-C906-4953-B1B5-C2694B939293}"/>
              </a:ext>
            </a:extLst>
          </p:cNvPr>
          <p:cNvCxnSpPr>
            <a:cxnSpLocks/>
            <a:stCxn id="65" idx="3"/>
            <a:endCxn id="63" idx="0"/>
          </p:cNvCxnSpPr>
          <p:nvPr/>
        </p:nvCxnSpPr>
        <p:spPr>
          <a:xfrm>
            <a:off x="4529091" y="2720847"/>
            <a:ext cx="421240" cy="91850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hlinkClick r:id="rId3" action="ppaction://hlinksldjump"/>
            <a:extLst>
              <a:ext uri="{FF2B5EF4-FFF2-40B4-BE49-F238E27FC236}">
                <a16:creationId xmlns:a16="http://schemas.microsoft.com/office/drawing/2014/main" id="{2CB90C58-CBAA-4304-B04C-656B26EE609A}"/>
              </a:ext>
            </a:extLst>
          </p:cNvPr>
          <p:cNvSpPr/>
          <p:nvPr/>
        </p:nvSpPr>
        <p:spPr>
          <a:xfrm>
            <a:off x="2486378" y="5408527"/>
            <a:ext cx="1633024" cy="463116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Return (</a:t>
            </a:r>
            <a:r>
              <a:rPr lang="en-US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keyReturn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  <a:endParaRPr lang="en-ID" sz="1200" dirty="0">
              <a:solidFill>
                <a:schemeClr val="tx1"/>
              </a:solidFill>
            </a:endParaRPr>
          </a:p>
        </p:txBody>
      </p:sp>
      <p:sp>
        <p:nvSpPr>
          <p:cNvPr id="38" name="Flowchart: Terminator 37">
            <a:extLst>
              <a:ext uri="{FF2B5EF4-FFF2-40B4-BE49-F238E27FC236}">
                <a16:creationId xmlns:a16="http://schemas.microsoft.com/office/drawing/2014/main" id="{2932A741-A4FC-4404-84E4-94E2761CE7CC}"/>
              </a:ext>
            </a:extLst>
          </p:cNvPr>
          <p:cNvSpPr/>
          <p:nvPr/>
        </p:nvSpPr>
        <p:spPr>
          <a:xfrm>
            <a:off x="2786577" y="6223592"/>
            <a:ext cx="914400" cy="301752"/>
          </a:xfrm>
          <a:prstGeom prst="flowChartTerminator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3300"/>
                </a:solidFill>
              </a:rPr>
              <a:t>end</a:t>
            </a:r>
            <a:endParaRPr lang="en-ID" sz="1200" dirty="0">
              <a:solidFill>
                <a:srgbClr val="003300"/>
              </a:solidFill>
            </a:endParaRP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99FB71D0-5996-4DE5-A03D-6A4626AE944D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 rot="5400000">
            <a:off x="3097360" y="6018061"/>
            <a:ext cx="351949" cy="5911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BED4C21C-87C6-44D5-96FE-D47466C478A2}"/>
              </a:ext>
            </a:extLst>
          </p:cNvPr>
          <p:cNvCxnSpPr>
            <a:cxnSpLocks/>
            <a:stCxn id="63" idx="2"/>
            <a:endCxn id="37" idx="0"/>
          </p:cNvCxnSpPr>
          <p:nvPr/>
        </p:nvCxnSpPr>
        <p:spPr>
          <a:xfrm rot="5400000">
            <a:off x="3638066" y="4096261"/>
            <a:ext cx="977091" cy="164744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B7C6571-F4CF-42D9-BA9F-6A65DA20FF3C}"/>
              </a:ext>
            </a:extLst>
          </p:cNvPr>
          <p:cNvSpPr txBox="1"/>
          <p:nvPr/>
        </p:nvSpPr>
        <p:spPr>
          <a:xfrm>
            <a:off x="4614267" y="2406642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02725E87-38AF-4B56-A562-323B94EED21F}"/>
              </a:ext>
            </a:extLst>
          </p:cNvPr>
          <p:cNvCxnSpPr>
            <a:cxnSpLocks/>
            <a:stCxn id="65" idx="2"/>
            <a:endCxn id="37" idx="1"/>
          </p:cNvCxnSpPr>
          <p:nvPr/>
        </p:nvCxnSpPr>
        <p:spPr>
          <a:xfrm rot="5400000">
            <a:off x="1584072" y="4356653"/>
            <a:ext cx="2185739" cy="381125"/>
          </a:xfrm>
          <a:prstGeom prst="bentConnector4">
            <a:avLst>
              <a:gd name="adj1" fmla="val 44703"/>
              <a:gd name="adj2" fmla="val 15998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4A9E0EE-4C55-415D-AEC7-3346AD8C0FFB}"/>
              </a:ext>
            </a:extLst>
          </p:cNvPr>
          <p:cNvSpPr txBox="1"/>
          <p:nvPr/>
        </p:nvSpPr>
        <p:spPr>
          <a:xfrm>
            <a:off x="2607495" y="3641130"/>
            <a:ext cx="284052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961826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Straight Arrow Connector 81"/>
          <p:cNvCxnSpPr>
            <a:cxnSpLocks/>
            <a:endCxn id="96" idx="0"/>
          </p:cNvCxnSpPr>
          <p:nvPr/>
        </p:nvCxnSpPr>
        <p:spPr>
          <a:xfrm>
            <a:off x="3607108" y="1821731"/>
            <a:ext cx="0" cy="383133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822675" y="1307792"/>
            <a:ext cx="1749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b="1" dirty="0">
                <a:solidFill>
                  <a:srgbClr val="FF0000"/>
                </a:solidFill>
              </a:rPr>
              <a:t>Server - Broker</a:t>
            </a:r>
          </a:p>
          <a:p>
            <a:r>
              <a:rPr lang="en-ID" b="1" dirty="0">
                <a:solidFill>
                  <a:srgbClr val="FF0000"/>
                </a:solidFill>
              </a:rPr>
              <a:t>MQTT - Protocol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96" name="Picture 95" descr="Free Icon | Wifi">
            <a:extLst>
              <a:ext uri="{FF2B5EF4-FFF2-40B4-BE49-F238E27FC236}">
                <a16:creationId xmlns:a16="http://schemas.microsoft.com/office/drawing/2014/main" id="{331FC1AA-CB08-45A4-9369-2997329D73F4}"/>
              </a:ext>
            </a:extLst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768" y="2204864"/>
            <a:ext cx="380680" cy="41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D4CA772F-A72C-4314-A82A-E884D10E777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351509" y="2495609"/>
            <a:ext cx="568745" cy="736781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9E085E1D-93F9-4E72-B98F-FB8F7028960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089504" y="5333170"/>
            <a:ext cx="497031" cy="499878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7FF2AF45-1BBB-4306-ABAF-8689BC85C815}"/>
              </a:ext>
            </a:extLst>
          </p:cNvPr>
          <p:cNvSpPr txBox="1"/>
          <p:nvPr/>
        </p:nvSpPr>
        <p:spPr>
          <a:xfrm>
            <a:off x="3208431" y="5917835"/>
            <a:ext cx="17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Sensor/Actuator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865F506-39E6-412E-A252-A31428B8E040}"/>
              </a:ext>
            </a:extLst>
          </p:cNvPr>
          <p:cNvCxnSpPr>
            <a:cxnSpLocks/>
          </p:cNvCxnSpPr>
          <p:nvPr/>
        </p:nvCxnSpPr>
        <p:spPr>
          <a:xfrm>
            <a:off x="3089504" y="4975138"/>
            <a:ext cx="2078178" cy="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8B958EE-5EE0-4808-BB5D-8AF84300BFB3}"/>
              </a:ext>
            </a:extLst>
          </p:cNvPr>
          <p:cNvCxnSpPr>
            <a:cxnSpLocks/>
          </p:cNvCxnSpPr>
          <p:nvPr/>
        </p:nvCxnSpPr>
        <p:spPr>
          <a:xfrm flipV="1">
            <a:off x="4913142" y="4975138"/>
            <a:ext cx="0" cy="432048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01FA5EF-0179-41F2-B22D-FCC175001A48}"/>
              </a:ext>
            </a:extLst>
          </p:cNvPr>
          <p:cNvCxnSpPr>
            <a:cxnSpLocks/>
          </p:cNvCxnSpPr>
          <p:nvPr/>
        </p:nvCxnSpPr>
        <p:spPr>
          <a:xfrm flipV="1">
            <a:off x="4638924" y="4975138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F569078-F334-430B-8950-9BEB338AB6EA}"/>
              </a:ext>
            </a:extLst>
          </p:cNvPr>
          <p:cNvCxnSpPr>
            <a:cxnSpLocks/>
          </p:cNvCxnSpPr>
          <p:nvPr/>
        </p:nvCxnSpPr>
        <p:spPr>
          <a:xfrm flipV="1">
            <a:off x="3990851" y="4975138"/>
            <a:ext cx="1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9894B322-EF50-40E0-8415-FD1EB8F34947}"/>
              </a:ext>
            </a:extLst>
          </p:cNvPr>
          <p:cNvCxnSpPr>
            <a:cxnSpLocks/>
          </p:cNvCxnSpPr>
          <p:nvPr/>
        </p:nvCxnSpPr>
        <p:spPr>
          <a:xfrm flipV="1">
            <a:off x="3338020" y="4973130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9064D73-DA84-45E4-878F-355289241361}"/>
              </a:ext>
            </a:extLst>
          </p:cNvPr>
          <p:cNvSpPr txBox="1"/>
          <p:nvPr/>
        </p:nvSpPr>
        <p:spPr>
          <a:xfrm>
            <a:off x="3191194" y="4759114"/>
            <a:ext cx="820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Hard Wire</a:t>
            </a:r>
          </a:p>
        </p:txBody>
      </p:sp>
      <p:sp>
        <p:nvSpPr>
          <p:cNvPr id="115" name="Arrow: Down 114">
            <a:extLst>
              <a:ext uri="{FF2B5EF4-FFF2-40B4-BE49-F238E27FC236}">
                <a16:creationId xmlns:a16="http://schemas.microsoft.com/office/drawing/2014/main" id="{8CFCE75F-7AA7-4BF3-B044-4770D3A70008}"/>
              </a:ext>
            </a:extLst>
          </p:cNvPr>
          <p:cNvSpPr/>
          <p:nvPr/>
        </p:nvSpPr>
        <p:spPr>
          <a:xfrm rot="10800000">
            <a:off x="4011287" y="4596601"/>
            <a:ext cx="432391" cy="325021"/>
          </a:xfrm>
          <a:prstGeom prst="downArrow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E0EBC89-8ED8-4F07-B552-FDDF03B2E41D}"/>
              </a:ext>
            </a:extLst>
          </p:cNvPr>
          <p:cNvCxnSpPr>
            <a:cxnSpLocks/>
            <a:endCxn id="97" idx="2"/>
          </p:cNvCxnSpPr>
          <p:nvPr/>
        </p:nvCxnSpPr>
        <p:spPr>
          <a:xfrm flipH="1" flipV="1">
            <a:off x="3635882" y="3232390"/>
            <a:ext cx="448719" cy="598317"/>
          </a:xfrm>
          <a:prstGeom prst="straightConnector1">
            <a:avLst/>
          </a:prstGeom>
          <a:ln w="22225">
            <a:solidFill>
              <a:srgbClr val="008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DC4F584F-869A-4EC5-BD3F-B43D6F04B109}"/>
              </a:ext>
            </a:extLst>
          </p:cNvPr>
          <p:cNvSpPr txBox="1"/>
          <p:nvPr/>
        </p:nvSpPr>
        <p:spPr>
          <a:xfrm>
            <a:off x="3031512" y="3347859"/>
            <a:ext cx="820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</a:rPr>
              <a:t>Hard Wire</a:t>
            </a:r>
          </a:p>
          <a:p>
            <a:pPr algn="ctr"/>
            <a:r>
              <a:rPr lang="en-US" sz="1200" dirty="0">
                <a:solidFill>
                  <a:srgbClr val="008000"/>
                </a:solidFill>
              </a:rPr>
              <a:t>Serial</a:t>
            </a:r>
          </a:p>
        </p:txBody>
      </p:sp>
      <p:pic>
        <p:nvPicPr>
          <p:cNvPr id="118" name="Picture 2">
            <a:extLst>
              <a:ext uri="{FF2B5EF4-FFF2-40B4-BE49-F238E27FC236}">
                <a16:creationId xmlns:a16="http://schemas.microsoft.com/office/drawing/2014/main" id="{7EAFE767-B908-419E-B4E7-05DAB402B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347857" y="5493168"/>
            <a:ext cx="620765" cy="182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DD9AE47D-D12F-4154-BB04-4D3D34BE33AE}"/>
              </a:ext>
            </a:extLst>
          </p:cNvPr>
          <p:cNvGrpSpPr/>
          <p:nvPr/>
        </p:nvGrpSpPr>
        <p:grpSpPr>
          <a:xfrm>
            <a:off x="4779909" y="5216573"/>
            <a:ext cx="435079" cy="735835"/>
            <a:chOff x="2159253" y="548680"/>
            <a:chExt cx="408864" cy="1462350"/>
          </a:xfrm>
        </p:grpSpPr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id="{8569128C-0619-4279-963D-AE7C028B50F8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2159253" y="1044386"/>
              <a:ext cx="402231" cy="463429"/>
            </a:xfrm>
            <a:prstGeom prst="rect">
              <a:avLst/>
            </a:prstGeom>
          </p:spPr>
        </p:pic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8B747FC8-E2F4-4A4F-A22C-CE38FE1C73EE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2161663" y="548680"/>
              <a:ext cx="402231" cy="463429"/>
            </a:xfrm>
            <a:prstGeom prst="rect">
              <a:avLst/>
            </a:prstGeom>
          </p:spPr>
        </p:pic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C5D34CA6-4297-482B-89D7-F88D49D89624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2165886" y="1547601"/>
              <a:ext cx="402231" cy="463429"/>
            </a:xfrm>
            <a:prstGeom prst="rect">
              <a:avLst/>
            </a:prstGeom>
          </p:spPr>
        </p:pic>
      </p:grpSp>
      <p:pic>
        <p:nvPicPr>
          <p:cNvPr id="122" name="Picture 121">
            <a:extLst>
              <a:ext uri="{FF2B5EF4-FFF2-40B4-BE49-F238E27FC236}">
                <a16:creationId xmlns:a16="http://schemas.microsoft.com/office/drawing/2014/main" id="{B162C919-E530-41D0-B8DE-285A262718DC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3645951" y="5306291"/>
            <a:ext cx="737513" cy="573934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FD499B9D-6F6A-48F3-A26C-7095543087F4}"/>
              </a:ext>
            </a:extLst>
          </p:cNvPr>
          <p:cNvSpPr txBox="1"/>
          <p:nvPr/>
        </p:nvSpPr>
        <p:spPr>
          <a:xfrm>
            <a:off x="3922966" y="2366513"/>
            <a:ext cx="12200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b="1" dirty="0">
                <a:solidFill>
                  <a:srgbClr val="0000FF"/>
                </a:solidFill>
              </a:rPr>
              <a:t>ZONE-2</a:t>
            </a:r>
          </a:p>
          <a:p>
            <a:pPr algn="ctr"/>
            <a:r>
              <a:rPr lang="en-ID" b="1" dirty="0">
                <a:solidFill>
                  <a:srgbClr val="0000FF"/>
                </a:solidFill>
              </a:rPr>
              <a:t>Wemos D1</a:t>
            </a:r>
          </a:p>
          <a:p>
            <a:pPr algn="ctr"/>
            <a:r>
              <a:rPr lang="en-ID" b="1" dirty="0">
                <a:solidFill>
                  <a:srgbClr val="0000FF"/>
                </a:solidFill>
              </a:rPr>
              <a:t>EoN</a:t>
            </a:r>
            <a:endParaRPr lang="en-US" b="1" dirty="0">
              <a:solidFill>
                <a:srgbClr val="0000FF"/>
              </a:solidFill>
            </a:endParaRPr>
          </a:p>
          <a:p>
            <a:pPr algn="ctr"/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50D357-4F1F-4D5E-88FD-1C5A02A91117}"/>
              </a:ext>
            </a:extLst>
          </p:cNvPr>
          <p:cNvSpPr txBox="1"/>
          <p:nvPr/>
        </p:nvSpPr>
        <p:spPr>
          <a:xfrm>
            <a:off x="4011471" y="3356992"/>
            <a:ext cx="1095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00FF"/>
                </a:solidFill>
              </a:rPr>
              <a:t>Arduino Mega</a:t>
            </a:r>
          </a:p>
          <a:p>
            <a:pPr algn="ctr"/>
            <a:r>
              <a:rPr lang="en-ID" sz="1200" b="1" dirty="0">
                <a:solidFill>
                  <a:srgbClr val="0000FF"/>
                </a:solidFill>
              </a:rPr>
              <a:t>Lcd Keypad</a:t>
            </a:r>
            <a:endParaRPr lang="en-US" sz="1200" b="1" dirty="0">
              <a:solidFill>
                <a:srgbClr val="0000F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104" y="3880134"/>
            <a:ext cx="1378928" cy="700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4560B4-DB4C-466E-A540-618985FE51E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00324" y="298085"/>
            <a:ext cx="8077200" cy="1021625"/>
          </a:xfrm>
        </p:spPr>
        <p:txBody>
          <a:bodyPr>
            <a:noAutofit/>
          </a:bodyPr>
          <a:lstStyle/>
          <a:p>
            <a:pPr algn="ctr"/>
            <a:r>
              <a:rPr lang="en-US" sz="2400" b="1" kern="12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EoN – Edge of Network</a:t>
            </a:r>
            <a:br>
              <a:rPr lang="en-US" sz="2400" b="1" kern="12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</a:br>
            <a:r>
              <a:rPr lang="en-ID" sz="2400" b="1" dirty="0">
                <a:solidFill>
                  <a:srgbClr val="0000FF"/>
                </a:solidFill>
              </a:rPr>
              <a:t>c/w Local Panel</a:t>
            </a:r>
            <a:endParaRPr lang="en-ID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82895433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6111B52-DDB3-4DC7-BA29-5D4BF916A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32656"/>
            <a:ext cx="2868168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2F90803-3F4E-4C51-BC22-EE27D95E7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539" y="398866"/>
            <a:ext cx="3396949" cy="3224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F236E66-1211-442C-982A-34919D280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538" y="3846915"/>
            <a:ext cx="5695950" cy="2981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E2E2281A-C6E2-4EFC-9DBC-F77D82943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947692"/>
            <a:ext cx="1419225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A8443FD8-5A2C-45E5-A1BF-AE0F569B2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32656"/>
            <a:ext cx="2333625" cy="34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683306"/>
      </p:ext>
    </p:extLst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FDFFE02C-61EF-4B3B-9404-81573A8AF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0025"/>
            <a:ext cx="3390900" cy="645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F224B28-5BC5-44EC-85B4-C28A58C28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219058"/>
            <a:ext cx="4045006" cy="14817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254FCB-2A32-43ED-8866-684E3B8CA6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36" y="1831100"/>
            <a:ext cx="2286319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582273"/>
      </p:ext>
    </p:extLst>
  </p:cSld>
  <p:clrMapOvr>
    <a:masterClrMapping/>
  </p:clrMapOvr>
  <p:transition spd="slow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420EB3-23A9-4D45-9DA3-8C0DCA0E6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332656"/>
            <a:ext cx="3477110" cy="43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160085"/>
      </p:ext>
    </p:extLst>
  </p:cSld>
  <p:clrMapOvr>
    <a:masterClrMapping/>
  </p:clrMapOvr>
  <p:transition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873629" y="839966"/>
            <a:ext cx="14864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aLocalPanel.ino</a:t>
            </a:r>
            <a:endParaRPr lang="en-US" sz="1200" dirty="0"/>
          </a:p>
        </p:txBody>
      </p:sp>
      <p:sp>
        <p:nvSpPr>
          <p:cNvPr id="2" name="Flowchart: Predefined Process 1"/>
          <p:cNvSpPr/>
          <p:nvPr/>
        </p:nvSpPr>
        <p:spPr>
          <a:xfrm>
            <a:off x="3779912" y="1607332"/>
            <a:ext cx="3673275" cy="997758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exp = NO_EXCEPTION;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lifeLed.blink(BLINK_NORMAL);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2" action="ppaction://hlinksldjump"/>
              </a:rPr>
              <a:t> locPan.menu();</a:t>
            </a:r>
            <a:endParaRPr lang="en-ID" sz="12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3" action="ppaction://hlinksldjump"/>
              </a:rPr>
              <a:t>fpSys.execute();</a:t>
            </a:r>
            <a:endParaRPr lang="en-ID" sz="12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commSer.execute();</a:t>
            </a:r>
            <a:endParaRPr lang="en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4" name="Flowchart: Decision 23">
            <a:extLst>
              <a:ext uri="{FF2B5EF4-FFF2-40B4-BE49-F238E27FC236}">
                <a16:creationId xmlns:a16="http://schemas.microsoft.com/office/drawing/2014/main" id="{438861FE-32EA-4ADA-89B2-7C2BD38A1870}"/>
              </a:ext>
            </a:extLst>
          </p:cNvPr>
          <p:cNvSpPr/>
          <p:nvPr/>
        </p:nvSpPr>
        <p:spPr>
          <a:xfrm>
            <a:off x="2627784" y="3284984"/>
            <a:ext cx="1728192" cy="127773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LOCAL_OPERATION_EXCEPTION</a:t>
            </a:r>
          </a:p>
        </p:txBody>
      </p:sp>
      <p:sp>
        <p:nvSpPr>
          <p:cNvPr id="25" name="Flowchart: Decision 24">
            <a:extLst>
              <a:ext uri="{FF2B5EF4-FFF2-40B4-BE49-F238E27FC236}">
                <a16:creationId xmlns:a16="http://schemas.microsoft.com/office/drawing/2014/main" id="{C25A8701-D911-4120-9094-C8B654B9B8D7}"/>
              </a:ext>
            </a:extLst>
          </p:cNvPr>
          <p:cNvSpPr/>
          <p:nvPr/>
        </p:nvSpPr>
        <p:spPr>
          <a:xfrm>
            <a:off x="2962894" y="4859712"/>
            <a:ext cx="1728192" cy="127773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LOCAL_PARAMETER_EXEPCTION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A13BD7C-D8E9-405D-8EF8-5143BE7D072B}"/>
              </a:ext>
            </a:extLst>
          </p:cNvPr>
          <p:cNvCxnSpPr>
            <a:cxnSpLocks/>
            <a:stCxn id="2" idx="2"/>
            <a:endCxn id="24" idx="0"/>
          </p:cNvCxnSpPr>
          <p:nvPr/>
        </p:nvCxnSpPr>
        <p:spPr>
          <a:xfrm rot="5400000">
            <a:off x="4214268" y="1882702"/>
            <a:ext cx="679894" cy="2124670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32B9837D-1ED6-49ED-AB93-2949C77F4F51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rot="16200000" flipH="1">
            <a:off x="3510937" y="4543659"/>
            <a:ext cx="296996" cy="33511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Flowchart: Predefined Process 39">
            <a:extLst>
              <a:ext uri="{FF2B5EF4-FFF2-40B4-BE49-F238E27FC236}">
                <a16:creationId xmlns:a16="http://schemas.microsoft.com/office/drawing/2014/main" id="{7CF1C237-E4A8-4ED5-A58F-ECD1C5196D24}"/>
              </a:ext>
            </a:extLst>
          </p:cNvPr>
          <p:cNvSpPr/>
          <p:nvPr/>
        </p:nvSpPr>
        <p:spPr>
          <a:xfrm>
            <a:off x="5303197" y="3537185"/>
            <a:ext cx="2880320" cy="458331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commSer. sendValue();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9FAF7F38-3CB0-47A7-A16D-C91231A9011C}"/>
              </a:ext>
            </a:extLst>
          </p:cNvPr>
          <p:cNvCxnSpPr>
            <a:cxnSpLocks/>
            <a:stCxn id="24" idx="3"/>
            <a:endCxn id="40" idx="1"/>
          </p:cNvCxnSpPr>
          <p:nvPr/>
        </p:nvCxnSpPr>
        <p:spPr>
          <a:xfrm flipV="1">
            <a:off x="4355976" y="3766351"/>
            <a:ext cx="947221" cy="157499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Predefined Process 41">
            <a:extLst>
              <a:ext uri="{FF2B5EF4-FFF2-40B4-BE49-F238E27FC236}">
                <a16:creationId xmlns:a16="http://schemas.microsoft.com/office/drawing/2014/main" id="{5E416383-85DB-4670-A37C-18739958CDB1}"/>
              </a:ext>
            </a:extLst>
          </p:cNvPr>
          <p:cNvSpPr/>
          <p:nvPr/>
        </p:nvSpPr>
        <p:spPr>
          <a:xfrm>
            <a:off x="5009036" y="5016732"/>
            <a:ext cx="3316330" cy="671452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fpSys.updateParameter();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locPan.updateParameter();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commSer.sendParameter();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EE9CA3D1-5E5C-4AB6-806D-F584C1A64D1E}"/>
              </a:ext>
            </a:extLst>
          </p:cNvPr>
          <p:cNvCxnSpPr>
            <a:cxnSpLocks/>
            <a:stCxn id="25" idx="3"/>
            <a:endCxn id="42" idx="1"/>
          </p:cNvCxnSpPr>
          <p:nvPr/>
        </p:nvCxnSpPr>
        <p:spPr>
          <a:xfrm flipV="1">
            <a:off x="4691086" y="5352458"/>
            <a:ext cx="317950" cy="146120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Off-page Connector 28">
            <a:hlinkClick r:id="rId4" action="ppaction://hlinksldjump"/>
          </p:cNvPr>
          <p:cNvSpPr/>
          <p:nvPr/>
        </p:nvSpPr>
        <p:spPr>
          <a:xfrm>
            <a:off x="3569624" y="6383872"/>
            <a:ext cx="490893" cy="36004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 dirty="0">
                <a:solidFill>
                  <a:schemeClr val="tx1"/>
                </a:solidFill>
              </a:rPr>
              <a:t>1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25" idx="2"/>
            <a:endCxn id="29" idx="0"/>
          </p:cNvCxnSpPr>
          <p:nvPr/>
        </p:nvCxnSpPr>
        <p:spPr>
          <a:xfrm flipH="1">
            <a:off x="3815071" y="6137444"/>
            <a:ext cx="11919" cy="246428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Hexagon 30"/>
          <p:cNvSpPr/>
          <p:nvPr/>
        </p:nvSpPr>
        <p:spPr>
          <a:xfrm>
            <a:off x="733811" y="965011"/>
            <a:ext cx="2448272" cy="1182674"/>
          </a:xfrm>
          <a:prstGeom prst="hexagon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Setup Serial, Serial1</a:t>
            </a:r>
          </a:p>
          <a:p>
            <a:pPr algn="ctr"/>
            <a:r>
              <a:rPr lang="en-ID" sz="1400" dirty="0">
                <a:solidFill>
                  <a:schemeClr val="tx1"/>
                </a:solidFill>
              </a:rPr>
              <a:t>Setup lifeLed</a:t>
            </a:r>
          </a:p>
          <a:p>
            <a:pPr algn="ctr"/>
            <a:r>
              <a:rPr lang="en-ID" sz="1400" dirty="0">
                <a:solidFill>
                  <a:schemeClr val="tx1"/>
                </a:solidFill>
              </a:rPr>
              <a:t>Setup locPan</a:t>
            </a:r>
          </a:p>
          <a:p>
            <a:pPr algn="ctr"/>
            <a:r>
              <a:rPr lang="en-ID" sz="1400" dirty="0">
                <a:solidFill>
                  <a:schemeClr val="tx1"/>
                </a:solidFill>
              </a:rPr>
              <a:t>Setup fpSys</a:t>
            </a:r>
          </a:p>
          <a:p>
            <a:pPr algn="ctr"/>
            <a:r>
              <a:rPr lang="en-ID" sz="1400" dirty="0">
                <a:solidFill>
                  <a:schemeClr val="tx1"/>
                </a:solidFill>
              </a:rPr>
              <a:t>Setup commSer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5" name="Elbow Connector 34"/>
          <p:cNvCxnSpPr>
            <a:cxnSpLocks/>
            <a:stCxn id="22" idx="6"/>
            <a:endCxn id="2" idx="1"/>
          </p:cNvCxnSpPr>
          <p:nvPr/>
        </p:nvCxnSpPr>
        <p:spPr>
          <a:xfrm flipV="1">
            <a:off x="1411328" y="2106211"/>
            <a:ext cx="2368584" cy="1034757"/>
          </a:xfrm>
          <a:prstGeom prst="bentConnector3">
            <a:avLst>
              <a:gd name="adj1" fmla="val 77128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855B8A16-745B-4DBA-81C2-3FD5A295F7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286" y="343914"/>
            <a:ext cx="7772400" cy="660839"/>
          </a:xfrm>
        </p:spPr>
        <p:txBody>
          <a:bodyPr/>
          <a:lstStyle/>
          <a:p>
            <a:pPr algn="ctr" rtl="0" eaLnBrk="1" latinLnBrk="0" hangingPunct="1"/>
            <a:r>
              <a:rPr lang="en-ID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LocalPanel</a:t>
            </a:r>
            <a:endParaRPr lang="en-ID" dirty="0">
              <a:effectLst/>
            </a:endParaRPr>
          </a:p>
        </p:txBody>
      </p:sp>
      <p:sp>
        <p:nvSpPr>
          <p:cNvPr id="36" name="Flowchart: Terminator 35">
            <a:extLst>
              <a:ext uri="{FF2B5EF4-FFF2-40B4-BE49-F238E27FC236}">
                <a16:creationId xmlns:a16="http://schemas.microsoft.com/office/drawing/2014/main" id="{D564CDA4-1C30-4DBC-84C6-15CD643AFDAD}"/>
              </a:ext>
            </a:extLst>
          </p:cNvPr>
          <p:cNvSpPr/>
          <p:nvPr/>
        </p:nvSpPr>
        <p:spPr>
          <a:xfrm>
            <a:off x="1500747" y="330373"/>
            <a:ext cx="914400" cy="301752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</a:t>
            </a:r>
            <a:r>
              <a:rPr lang="en-ID" sz="1200" dirty="0">
                <a:solidFill>
                  <a:schemeClr val="tx1"/>
                </a:solidFill>
              </a:rPr>
              <a:t>tart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AF7FBD3-A974-49E0-A89D-B4D2839939EE}"/>
              </a:ext>
            </a:extLst>
          </p:cNvPr>
          <p:cNvCxnSpPr>
            <a:stCxn id="36" idx="2"/>
          </p:cNvCxnSpPr>
          <p:nvPr/>
        </p:nvCxnSpPr>
        <p:spPr>
          <a:xfrm>
            <a:off x="1957947" y="632125"/>
            <a:ext cx="0" cy="3328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Flowchart: Off-page Connector 19">
            <a:hlinkClick r:id="rId4" action="ppaction://hlinksldjump"/>
            <a:extLst>
              <a:ext uri="{FF2B5EF4-FFF2-40B4-BE49-F238E27FC236}">
                <a16:creationId xmlns:a16="http://schemas.microsoft.com/office/drawing/2014/main" id="{ED6098ED-9A9D-4BEF-8768-559E36383F93}"/>
              </a:ext>
            </a:extLst>
          </p:cNvPr>
          <p:cNvSpPr/>
          <p:nvPr/>
        </p:nvSpPr>
        <p:spPr>
          <a:xfrm rot="10800000">
            <a:off x="1010732" y="6260658"/>
            <a:ext cx="471252" cy="396624"/>
          </a:xfrm>
          <a:prstGeom prst="flowChartOffpageConnector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ID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3AC4AEB0-9013-4D60-930F-033678358C84}"/>
              </a:ext>
            </a:extLst>
          </p:cNvPr>
          <p:cNvSpPr/>
          <p:nvPr/>
        </p:nvSpPr>
        <p:spPr>
          <a:xfrm>
            <a:off x="1081389" y="2996952"/>
            <a:ext cx="329939" cy="2880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C86E3230-5C19-4411-8F8B-59E1A6CD2217}"/>
              </a:ext>
            </a:extLst>
          </p:cNvPr>
          <p:cNvCxnSpPr>
            <a:cxnSpLocks/>
            <a:endCxn id="22" idx="0"/>
          </p:cNvCxnSpPr>
          <p:nvPr/>
        </p:nvCxnSpPr>
        <p:spPr>
          <a:xfrm rot="5400000">
            <a:off x="1178960" y="2217961"/>
            <a:ext cx="846391" cy="71159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45E3D175-31FA-4746-8D1B-B3E231D92686}"/>
              </a:ext>
            </a:extLst>
          </p:cNvPr>
          <p:cNvCxnSpPr>
            <a:cxnSpLocks/>
            <a:stCxn id="20" idx="2"/>
            <a:endCxn id="22" idx="4"/>
          </p:cNvCxnSpPr>
          <p:nvPr/>
        </p:nvCxnSpPr>
        <p:spPr>
          <a:xfrm rot="5400000" flipH="1" flipV="1">
            <a:off x="-241479" y="4772821"/>
            <a:ext cx="2975674" cy="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92B58F4-EB04-4402-9605-3181E5445D33}"/>
              </a:ext>
            </a:extLst>
          </p:cNvPr>
          <p:cNvSpPr txBox="1"/>
          <p:nvPr/>
        </p:nvSpPr>
        <p:spPr>
          <a:xfrm>
            <a:off x="4378670" y="3654548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0E8761C-71E1-40F7-9780-CB2D72104451}"/>
              </a:ext>
            </a:extLst>
          </p:cNvPr>
          <p:cNvSpPr txBox="1"/>
          <p:nvPr/>
        </p:nvSpPr>
        <p:spPr>
          <a:xfrm>
            <a:off x="4608974" y="5229200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964E7CA-7087-4EF6-ADB0-757137A4F075}"/>
              </a:ext>
            </a:extLst>
          </p:cNvPr>
          <p:cNvSpPr txBox="1"/>
          <p:nvPr/>
        </p:nvSpPr>
        <p:spPr>
          <a:xfrm>
            <a:off x="3644846" y="4448145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309BA4-40B2-43E4-BEEA-4391E01B97B6}"/>
              </a:ext>
            </a:extLst>
          </p:cNvPr>
          <p:cNvSpPr txBox="1"/>
          <p:nvPr/>
        </p:nvSpPr>
        <p:spPr>
          <a:xfrm>
            <a:off x="3821030" y="6133512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44" name="Flowchart: Off-page Connector 43">
            <a:hlinkClick r:id="rId4" action="ppaction://hlinksldjump"/>
            <a:extLst>
              <a:ext uri="{FF2B5EF4-FFF2-40B4-BE49-F238E27FC236}">
                <a16:creationId xmlns:a16="http://schemas.microsoft.com/office/drawing/2014/main" id="{75A4430F-2F44-4C59-9C43-EBC2AC5A4F31}"/>
              </a:ext>
            </a:extLst>
          </p:cNvPr>
          <p:cNvSpPr/>
          <p:nvPr/>
        </p:nvSpPr>
        <p:spPr>
          <a:xfrm>
            <a:off x="8534607" y="6300830"/>
            <a:ext cx="490893" cy="36004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 dirty="0">
                <a:solidFill>
                  <a:schemeClr val="tx1"/>
                </a:solidFill>
              </a:rPr>
              <a:t>1A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A117BFAD-FAED-4088-959A-C23CA867AE34}"/>
              </a:ext>
            </a:extLst>
          </p:cNvPr>
          <p:cNvCxnSpPr>
            <a:cxnSpLocks/>
            <a:stCxn id="40" idx="3"/>
            <a:endCxn id="44" idx="0"/>
          </p:cNvCxnSpPr>
          <p:nvPr/>
        </p:nvCxnSpPr>
        <p:spPr>
          <a:xfrm>
            <a:off x="8183517" y="3766351"/>
            <a:ext cx="596537" cy="253447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71BEAEE-BA75-4CFF-8BB6-B27255AEF32A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8325366" y="5352458"/>
            <a:ext cx="44415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435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lowchart: Decision 25">
            <a:extLst>
              <a:ext uri="{FF2B5EF4-FFF2-40B4-BE49-F238E27FC236}">
                <a16:creationId xmlns:a16="http://schemas.microsoft.com/office/drawing/2014/main" id="{82CB2EB6-A5E6-4219-99DA-321DD71861C9}"/>
              </a:ext>
            </a:extLst>
          </p:cNvPr>
          <p:cNvSpPr/>
          <p:nvPr/>
        </p:nvSpPr>
        <p:spPr>
          <a:xfrm>
            <a:off x="1907704" y="2154422"/>
            <a:ext cx="1728192" cy="127773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REMOTE_OPERATION_EXCEPTION</a:t>
            </a:r>
          </a:p>
        </p:txBody>
      </p:sp>
      <p:sp>
        <p:nvSpPr>
          <p:cNvPr id="27" name="Flowchart: Decision 26">
            <a:extLst>
              <a:ext uri="{FF2B5EF4-FFF2-40B4-BE49-F238E27FC236}">
                <a16:creationId xmlns:a16="http://schemas.microsoft.com/office/drawing/2014/main" id="{AB7989BC-CB48-4899-95E0-499E74545C71}"/>
              </a:ext>
            </a:extLst>
          </p:cNvPr>
          <p:cNvSpPr/>
          <p:nvPr/>
        </p:nvSpPr>
        <p:spPr>
          <a:xfrm>
            <a:off x="1897631" y="3987748"/>
            <a:ext cx="1728192" cy="127773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REMOTE_PARAMETER_EXCEPTION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3E53294-C028-48A3-BED2-65DA86F0BA71}"/>
              </a:ext>
            </a:extLst>
          </p:cNvPr>
          <p:cNvCxnSpPr>
            <a:stCxn id="26" idx="2"/>
            <a:endCxn id="27" idx="0"/>
          </p:cNvCxnSpPr>
          <p:nvPr/>
        </p:nvCxnSpPr>
        <p:spPr>
          <a:xfrm rot="5400000">
            <a:off x="2488967" y="3704915"/>
            <a:ext cx="555594" cy="10073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Flowchart: Predefined Process 46">
            <a:hlinkClick r:id="rId2" action="ppaction://hlinksldjump"/>
            <a:extLst>
              <a:ext uri="{FF2B5EF4-FFF2-40B4-BE49-F238E27FC236}">
                <a16:creationId xmlns:a16="http://schemas.microsoft.com/office/drawing/2014/main" id="{88E91C1B-9915-49F4-B54F-272D16191B75}"/>
              </a:ext>
            </a:extLst>
          </p:cNvPr>
          <p:cNvSpPr/>
          <p:nvPr/>
        </p:nvSpPr>
        <p:spPr>
          <a:xfrm>
            <a:off x="4452256" y="2543177"/>
            <a:ext cx="2541730" cy="500222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fpSys.execute();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F70C21E4-AA56-416E-B606-92C921D20269}"/>
              </a:ext>
            </a:extLst>
          </p:cNvPr>
          <p:cNvCxnSpPr>
            <a:cxnSpLocks/>
            <a:stCxn id="26" idx="3"/>
            <a:endCxn id="47" idx="1"/>
          </p:cNvCxnSpPr>
          <p:nvPr/>
        </p:nvCxnSpPr>
        <p:spPr>
          <a:xfrm>
            <a:off x="3635896" y="2793288"/>
            <a:ext cx="816360" cy="127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Predefined Process 50">
            <a:extLst>
              <a:ext uri="{FF2B5EF4-FFF2-40B4-BE49-F238E27FC236}">
                <a16:creationId xmlns:a16="http://schemas.microsoft.com/office/drawing/2014/main" id="{92FBE751-632B-4561-858E-55903FB43DD7}"/>
              </a:ext>
            </a:extLst>
          </p:cNvPr>
          <p:cNvSpPr/>
          <p:nvPr/>
        </p:nvSpPr>
        <p:spPr>
          <a:xfrm>
            <a:off x="3985862" y="4174484"/>
            <a:ext cx="3168353" cy="821376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fpSys.updateParameter();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locPan.updateParameter();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fpSys.execute();</a:t>
            </a: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0DCB30C1-1B7D-4286-95B3-80965F45DD72}"/>
              </a:ext>
            </a:extLst>
          </p:cNvPr>
          <p:cNvCxnSpPr>
            <a:cxnSpLocks/>
            <a:stCxn id="27" idx="3"/>
            <a:endCxn id="51" idx="1"/>
          </p:cNvCxnSpPr>
          <p:nvPr/>
        </p:nvCxnSpPr>
        <p:spPr>
          <a:xfrm flipV="1">
            <a:off x="3625823" y="4585172"/>
            <a:ext cx="360039" cy="41442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Off-page Connector 27">
            <a:hlinkClick r:id="rId3" action="ppaction://hlinksldjump"/>
          </p:cNvPr>
          <p:cNvSpPr/>
          <p:nvPr/>
        </p:nvSpPr>
        <p:spPr>
          <a:xfrm>
            <a:off x="2526354" y="1387555"/>
            <a:ext cx="490893" cy="36004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 dirty="0">
                <a:solidFill>
                  <a:schemeClr val="tx1"/>
                </a:solidFill>
              </a:rPr>
              <a:t>1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28" idx="2"/>
            <a:endCxn id="26" idx="0"/>
          </p:cNvCxnSpPr>
          <p:nvPr/>
        </p:nvCxnSpPr>
        <p:spPr>
          <a:xfrm flipH="1">
            <a:off x="2771800" y="1747595"/>
            <a:ext cx="1" cy="40682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Terminator 8"/>
          <p:cNvSpPr/>
          <p:nvPr/>
        </p:nvSpPr>
        <p:spPr>
          <a:xfrm>
            <a:off x="1668306" y="6374468"/>
            <a:ext cx="914400" cy="301752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End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cxnSpLocks/>
            <a:stCxn id="16" idx="4"/>
            <a:endCxn id="9" idx="0"/>
          </p:cNvCxnSpPr>
          <p:nvPr/>
        </p:nvCxnSpPr>
        <p:spPr>
          <a:xfrm flipH="1">
            <a:off x="2125506" y="5965090"/>
            <a:ext cx="1" cy="40937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506487"/>
          </a:xfrm>
        </p:spPr>
        <p:txBody>
          <a:bodyPr/>
          <a:lstStyle/>
          <a:p>
            <a:pPr algn="ctr"/>
            <a:r>
              <a:rPr lang="en-ID" sz="1800" b="1" kern="1200" dirty="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LocalPanel</a:t>
            </a:r>
            <a:r>
              <a:rPr lang="en-ID" sz="1200" b="1" i="1" kern="1200" dirty="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-cont.</a:t>
            </a:r>
            <a:endParaRPr lang="en-US" sz="1200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3873629" y="692696"/>
            <a:ext cx="14864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aLocalPanel.ino</a:t>
            </a:r>
            <a:endParaRPr lang="en-US" sz="1200" dirty="0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EF5496FA-2408-443D-9DB5-EF218C57833C}"/>
              </a:ext>
            </a:extLst>
          </p:cNvPr>
          <p:cNvSpPr/>
          <p:nvPr/>
        </p:nvSpPr>
        <p:spPr>
          <a:xfrm>
            <a:off x="1960537" y="5677058"/>
            <a:ext cx="329939" cy="2880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6E210F25-715A-4A79-8B3E-C6BABCEC24BB}"/>
              </a:ext>
            </a:extLst>
          </p:cNvPr>
          <p:cNvCxnSpPr>
            <a:cxnSpLocks/>
            <a:stCxn id="27" idx="2"/>
            <a:endCxn id="16" idx="0"/>
          </p:cNvCxnSpPr>
          <p:nvPr/>
        </p:nvCxnSpPr>
        <p:spPr>
          <a:xfrm rot="5400000">
            <a:off x="2237828" y="5153159"/>
            <a:ext cx="411578" cy="63622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Flowchart: Off-page Connector 6">
            <a:hlinkClick r:id="rId3" action="ppaction://hlinksldjump"/>
            <a:extLst>
              <a:ext uri="{FF2B5EF4-FFF2-40B4-BE49-F238E27FC236}">
                <a16:creationId xmlns:a16="http://schemas.microsoft.com/office/drawing/2014/main" id="{FE599992-1871-4101-A73D-4032334786A2}"/>
              </a:ext>
            </a:extLst>
          </p:cNvPr>
          <p:cNvSpPr/>
          <p:nvPr/>
        </p:nvSpPr>
        <p:spPr>
          <a:xfrm rot="10800000">
            <a:off x="761877" y="1352007"/>
            <a:ext cx="471252" cy="396624"/>
          </a:xfrm>
          <a:prstGeom prst="flowChartOffpageConnector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ID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27E25662-8F38-419A-BF5C-AD01D3F7659B}"/>
              </a:ext>
            </a:extLst>
          </p:cNvPr>
          <p:cNvCxnSpPr>
            <a:stCxn id="16" idx="2"/>
            <a:endCxn id="7" idx="0"/>
          </p:cNvCxnSpPr>
          <p:nvPr/>
        </p:nvCxnSpPr>
        <p:spPr>
          <a:xfrm rot="10800000">
            <a:off x="997503" y="1748632"/>
            <a:ext cx="963034" cy="407244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5991F63-3F90-4FCC-B925-3950BC7C0FA7}"/>
              </a:ext>
            </a:extLst>
          </p:cNvPr>
          <p:cNvSpPr txBox="1"/>
          <p:nvPr/>
        </p:nvSpPr>
        <p:spPr>
          <a:xfrm>
            <a:off x="3805842" y="2496619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9485BE-B45A-4CCD-989F-2A84222B8FDE}"/>
              </a:ext>
            </a:extLst>
          </p:cNvPr>
          <p:cNvSpPr txBox="1"/>
          <p:nvPr/>
        </p:nvSpPr>
        <p:spPr>
          <a:xfrm>
            <a:off x="3545834" y="4308172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685DC7-FAA0-4C6C-B9F4-61C85B804DB4}"/>
              </a:ext>
            </a:extLst>
          </p:cNvPr>
          <p:cNvSpPr txBox="1"/>
          <p:nvPr/>
        </p:nvSpPr>
        <p:spPr>
          <a:xfrm>
            <a:off x="2808800" y="3526825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3F7D5B-D51D-4E10-A45E-41F29551CA34}"/>
              </a:ext>
            </a:extLst>
          </p:cNvPr>
          <p:cNvSpPr txBox="1"/>
          <p:nvPr/>
        </p:nvSpPr>
        <p:spPr>
          <a:xfrm>
            <a:off x="2831657" y="5404777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30" name="Flowchart: Off-page Connector 29">
            <a:hlinkClick r:id="rId3" action="ppaction://hlinksldjump"/>
            <a:extLst>
              <a:ext uri="{FF2B5EF4-FFF2-40B4-BE49-F238E27FC236}">
                <a16:creationId xmlns:a16="http://schemas.microsoft.com/office/drawing/2014/main" id="{462037A5-4E87-4F2C-8A4E-794D11BE7C6B}"/>
              </a:ext>
            </a:extLst>
          </p:cNvPr>
          <p:cNvSpPr/>
          <p:nvPr/>
        </p:nvSpPr>
        <p:spPr>
          <a:xfrm>
            <a:off x="7596336" y="1387555"/>
            <a:ext cx="490893" cy="36004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 dirty="0">
                <a:solidFill>
                  <a:schemeClr val="tx1"/>
                </a:solidFill>
              </a:rPr>
              <a:t>1A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DDD3CC5-FA57-4B99-B4AC-8EEF6ED60F9F}"/>
              </a:ext>
            </a:extLst>
          </p:cNvPr>
          <p:cNvCxnSpPr>
            <a:stCxn id="30" idx="2"/>
            <a:endCxn id="16" idx="6"/>
          </p:cNvCxnSpPr>
          <p:nvPr/>
        </p:nvCxnSpPr>
        <p:spPr>
          <a:xfrm rot="5400000">
            <a:off x="3029391" y="1008681"/>
            <a:ext cx="4073479" cy="555130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D31F5C2D-3899-45A2-9774-1190E4F5F8CA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6993986" y="2793288"/>
            <a:ext cx="816360" cy="127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709AEDE9-9165-4854-B444-8A61A3CBCEB2}"/>
              </a:ext>
            </a:extLst>
          </p:cNvPr>
          <p:cNvCxnSpPr>
            <a:cxnSpLocks/>
            <a:stCxn id="51" idx="3"/>
          </p:cNvCxnSpPr>
          <p:nvPr/>
        </p:nvCxnSpPr>
        <p:spPr>
          <a:xfrm flipV="1">
            <a:off x="7154215" y="4585171"/>
            <a:ext cx="656131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388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ecision 4"/>
          <p:cNvSpPr/>
          <p:nvPr/>
        </p:nvSpPr>
        <p:spPr>
          <a:xfrm>
            <a:off x="1254572" y="2072754"/>
            <a:ext cx="2789774" cy="1835384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(operationMode</a:t>
            </a:r>
            <a:r>
              <a:rPr lang="en-ID" sz="1200" dirty="0">
                <a:solidFill>
                  <a:schemeClr val="tx1"/>
                </a:solidFill>
              </a:rPr>
              <a:t> = MODE_AUTO ) &amp; (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sensorStatus != NO_ALARM</a:t>
            </a:r>
            <a:r>
              <a:rPr lang="en-ID" sz="1200" dirty="0">
                <a:solidFill>
                  <a:schemeClr val="tx1"/>
                </a:solidFill>
              </a:rPr>
              <a:t>)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cxnSpLocks/>
            <a:stCxn id="5" idx="3"/>
            <a:endCxn id="14" idx="1"/>
          </p:cNvCxnSpPr>
          <p:nvPr/>
        </p:nvCxnSpPr>
        <p:spPr>
          <a:xfrm>
            <a:off x="4044346" y="2990446"/>
            <a:ext cx="37593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933647" y="2676024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 dirty="0"/>
              <a:t>Yes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793474" y="3984273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 dirty="0"/>
              <a:t>No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4420280" y="2759613"/>
            <a:ext cx="202392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operationMode</a:t>
            </a:r>
            <a:r>
              <a:rPr lang="en-ID" sz="1200" dirty="0"/>
              <a:t>  = MODE_AUTO_ON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3868719" y="679317"/>
            <a:ext cx="11031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fpSys.cpp</a:t>
            </a:r>
            <a:endParaRPr lang="en-US" sz="1200" dirty="0"/>
          </a:p>
        </p:txBody>
      </p:sp>
      <p:sp>
        <p:nvSpPr>
          <p:cNvPr id="2" name="Flowchart: Predefined Process 1"/>
          <p:cNvSpPr/>
          <p:nvPr/>
        </p:nvSpPr>
        <p:spPr>
          <a:xfrm>
            <a:off x="1254572" y="1095108"/>
            <a:ext cx="6192688" cy="646325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sensorStatus = 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2" action="ppaction://hlinksldjump"/>
              </a:rPr>
              <a:t>_fireSensor-&gt;getStatus()</a:t>
            </a:r>
            <a:endParaRPr lang="en-ID" sz="12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operationMode = </a:t>
            </a: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3" action="ppaction://hlinksldjump"/>
              </a:rPr>
              <a:t>_pbAMRT-&gt;getCmd(DEBOUNCING_TIME)</a:t>
            </a:r>
            <a:endParaRPr lang="en-US" sz="12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4" action="ppaction://hlinksldjump"/>
              </a:rPr>
              <a:t>this-&gt;_logicOperation(operationMode, sensorStatus)</a:t>
            </a:r>
            <a:endParaRPr lang="en-ID" sz="1200" dirty="0">
              <a:solidFill>
                <a:schemeClr val="tx1"/>
              </a:solidFill>
            </a:endParaRP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AB0C52CB-BFBC-45E9-A4BD-DBEBBA48C947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 rot="5400000">
            <a:off x="3334528" y="1056365"/>
            <a:ext cx="331321" cy="170145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Predefined Process 45">
            <a:extLst>
              <a:ext uri="{FF2B5EF4-FFF2-40B4-BE49-F238E27FC236}">
                <a16:creationId xmlns:a16="http://schemas.microsoft.com/office/drawing/2014/main" id="{60B6889A-AFEC-4BFE-BA6C-A66524781ADE}"/>
              </a:ext>
            </a:extLst>
          </p:cNvPr>
          <p:cNvSpPr/>
          <p:nvPr/>
        </p:nvSpPr>
        <p:spPr>
          <a:xfrm>
            <a:off x="1259632" y="5013176"/>
            <a:ext cx="6192688" cy="646325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5" action="ppaction://hlinksldjump"/>
              </a:rPr>
              <a:t>_ledAMR-&gt;status(operationMode)</a:t>
            </a:r>
            <a:endParaRPr lang="en-ID" sz="12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Update parameter(sensor value, alarm, </a:t>
            </a: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operationMode)</a:t>
            </a:r>
            <a:endParaRPr lang="en-ID" sz="12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ID" sz="1200" dirty="0">
                <a:solidFill>
                  <a:schemeClr val="tx1"/>
                </a:solidFill>
                <a:latin typeface="Consolas" panose="020B0609020204030204" pitchFamily="49" charset="0"/>
              </a:rPr>
              <a:t>Update exception</a:t>
            </a:r>
            <a:endParaRPr lang="en-ID" sz="12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85A5DEDA-7D14-4FE6-AE24-3848449208B7}"/>
              </a:ext>
            </a:extLst>
          </p:cNvPr>
          <p:cNvSpPr/>
          <p:nvPr/>
        </p:nvSpPr>
        <p:spPr>
          <a:xfrm>
            <a:off x="4122316" y="4221088"/>
            <a:ext cx="457200" cy="4572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34D277E0-BF56-42D2-A7D2-54099E8C4A70}"/>
              </a:ext>
            </a:extLst>
          </p:cNvPr>
          <p:cNvCxnSpPr>
            <a:cxnSpLocks/>
            <a:stCxn id="14" idx="2"/>
            <a:endCxn id="50" idx="6"/>
          </p:cNvCxnSpPr>
          <p:nvPr/>
        </p:nvCxnSpPr>
        <p:spPr>
          <a:xfrm rot="5400000">
            <a:off x="4391675" y="3409119"/>
            <a:ext cx="1228410" cy="85272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25DB5EC8-72C6-486F-B231-530ED590DF59}"/>
              </a:ext>
            </a:extLst>
          </p:cNvPr>
          <p:cNvCxnSpPr>
            <a:cxnSpLocks/>
            <a:stCxn id="5" idx="2"/>
            <a:endCxn id="50" idx="2"/>
          </p:cNvCxnSpPr>
          <p:nvPr/>
        </p:nvCxnSpPr>
        <p:spPr>
          <a:xfrm rot="16200000" flipH="1">
            <a:off x="3115112" y="3442484"/>
            <a:ext cx="541550" cy="147285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46244A4-2DB1-4FBF-8535-D27CB03FB67A}"/>
              </a:ext>
            </a:extLst>
          </p:cNvPr>
          <p:cNvCxnSpPr>
            <a:stCxn id="50" idx="4"/>
            <a:endCxn id="46" idx="0"/>
          </p:cNvCxnSpPr>
          <p:nvPr/>
        </p:nvCxnSpPr>
        <p:spPr>
          <a:xfrm>
            <a:off x="4350916" y="4678288"/>
            <a:ext cx="5060" cy="3348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Elbow Connector 3"/>
          <p:cNvCxnSpPr>
            <a:cxnSpLocks/>
            <a:stCxn id="46" idx="2"/>
            <a:endCxn id="18" idx="0"/>
          </p:cNvCxnSpPr>
          <p:nvPr/>
        </p:nvCxnSpPr>
        <p:spPr>
          <a:xfrm rot="16200000" flipH="1">
            <a:off x="4155563" y="5859913"/>
            <a:ext cx="505803" cy="104977"/>
          </a:xfrm>
          <a:prstGeom prst="bentConnector3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95C9D21F-243A-4C0F-A843-000DBB750B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316" y="308014"/>
            <a:ext cx="7772400" cy="528698"/>
          </a:xfrm>
        </p:spPr>
        <p:txBody>
          <a:bodyPr/>
          <a:lstStyle/>
          <a:p>
            <a:pPr algn="ctr" rtl="0" eaLnBrk="1" latinLnBrk="0" hangingPunct="1"/>
            <a:r>
              <a:rPr lang="en-ID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_fpSys-&gt;execute()</a:t>
            </a:r>
            <a:endParaRPr lang="en-ID" dirty="0"/>
          </a:p>
        </p:txBody>
      </p:sp>
      <p:sp>
        <p:nvSpPr>
          <p:cNvPr id="18" name="Rectangle 17">
            <a:hlinkClick r:id="rId6" action="ppaction://hlinksldjump"/>
            <a:extLst>
              <a:ext uri="{FF2B5EF4-FFF2-40B4-BE49-F238E27FC236}">
                <a16:creationId xmlns:a16="http://schemas.microsoft.com/office/drawing/2014/main" id="{63C9BD45-AC12-4523-B56C-C12AF41718D1}"/>
              </a:ext>
            </a:extLst>
          </p:cNvPr>
          <p:cNvSpPr/>
          <p:nvPr/>
        </p:nvSpPr>
        <p:spPr>
          <a:xfrm>
            <a:off x="3644441" y="6165304"/>
            <a:ext cx="1633024" cy="384682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3300"/>
                </a:solidFill>
              </a:rPr>
              <a:t>return</a:t>
            </a:r>
            <a:endParaRPr lang="en-ID" sz="1200" dirty="0">
              <a:solidFill>
                <a:srgbClr val="00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510350"/>
      </p:ext>
    </p:extLst>
  </p:cSld>
  <p:clrMapOvr>
    <a:masterClrMapping/>
  </p:clrMapOvr>
</p:sld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1588</Words>
  <Application>Microsoft Office PowerPoint</Application>
  <PresentationFormat>On-screen Show (4:3)</PresentationFormat>
  <Paragraphs>410</Paragraphs>
  <Slides>29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Consolas</vt:lpstr>
      <vt:lpstr>Georgia</vt:lpstr>
      <vt:lpstr>Training</vt:lpstr>
      <vt:lpstr>WFPS – Wireless Fire Protection System</vt:lpstr>
      <vt:lpstr>Server - HW</vt:lpstr>
      <vt:lpstr>EoN – Edge of Network c/w Local Panel</vt:lpstr>
      <vt:lpstr>PowerPoint Presentation</vt:lpstr>
      <vt:lpstr>PowerPoint Presentation</vt:lpstr>
      <vt:lpstr>PowerPoint Presentation</vt:lpstr>
      <vt:lpstr>LocalPanel</vt:lpstr>
      <vt:lpstr>LocalPanel-cont.</vt:lpstr>
      <vt:lpstr>_fpSys-&gt;execute()</vt:lpstr>
      <vt:lpstr>_fireSensor-&gt;getStatus()</vt:lpstr>
      <vt:lpstr>_pbAMRT-&gt;getCmd(DEBOUNCING_TIME)</vt:lpstr>
      <vt:lpstr>_pbAMRT-&gt;getCmd(DEBOUNCING_TIME)-cont.</vt:lpstr>
      <vt:lpstr>_ledAMR-&gt;status(operationMode)</vt:lpstr>
      <vt:lpstr>_ledAMR-&gt;status(operationMode)-cont.</vt:lpstr>
      <vt:lpstr>this-&gt;_logicOperation(operationMode, sensorStatus)</vt:lpstr>
      <vt:lpstr>this-&gt;_logicOperation(operationMode, sensorStatus)-cont.</vt:lpstr>
      <vt:lpstr>_locPan-&gt;menu()</vt:lpstr>
      <vt:lpstr>this-&gt;_menuMain(key)</vt:lpstr>
      <vt:lpstr>this-&gt;_menuMain(key)-cont.</vt:lpstr>
      <vt:lpstr>this-&gt;_menuParameter(key)</vt:lpstr>
      <vt:lpstr>this-&gt;_menuParameter(key) -cont.</vt:lpstr>
      <vt:lpstr>this-&gt;_menuParameter(key)-cont.</vt:lpstr>
      <vt:lpstr>this-&gt;_menuChangeParameter(key)</vt:lpstr>
      <vt:lpstr>this-&gt;_ menuChangeParameter(key) – cont.</vt:lpstr>
      <vt:lpstr>this-&gt;_ menuChangeParameter(key) – cont.</vt:lpstr>
      <vt:lpstr>this-&gt;_getCommand()</vt:lpstr>
      <vt:lpstr>KeyPad::getCode();</vt:lpstr>
      <vt:lpstr>KeyPad::getCode();-cont.</vt:lpstr>
      <vt:lpstr>KeyPad::getCode();-cont.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2021-02-28T07:45:04Z</dcterms:created>
  <dcterms:modified xsi:type="dcterms:W3CDTF">2021-05-07T00:11:15Z</dcterms:modified>
</cp:coreProperties>
</file>