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3" r:id="rId3"/>
    <p:sldId id="285" r:id="rId4"/>
    <p:sldId id="286" r:id="rId5"/>
    <p:sldId id="287" r:id="rId6"/>
    <p:sldId id="296" r:id="rId7"/>
    <p:sldId id="292" r:id="rId8"/>
    <p:sldId id="291" r:id="rId9"/>
    <p:sldId id="288" r:id="rId10"/>
    <p:sldId id="289" r:id="rId11"/>
    <p:sldId id="293" r:id="rId12"/>
    <p:sldId id="295" r:id="rId13"/>
    <p:sldId id="294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=""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=""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=""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=""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=""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=""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=""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=""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=""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=""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=""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=""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=""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=""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=""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=""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=""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=""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=""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=""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=""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=""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=""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=""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=""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>
                <a:solidFill>
                  <a:srgbClr val="0000FF"/>
                </a:solidFill>
              </a:rPr>
              <a:t>FPS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/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b="1" dirty="0"/>
              <a:t>Flowchart </a:t>
            </a:r>
            <a:r>
              <a:rPr lang="en-ID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586067" y="159251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1643101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2956" y="167785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818315" y="2012433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=""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827584" y="810495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=""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1738744" y="1189082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=""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586067" y="256490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=""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613811" y="35730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=""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613811" y="45603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B22EE62-9AF5-4A4B-AC76-788C39C4244E}"/>
              </a:ext>
            </a:extLst>
          </p:cNvPr>
          <p:cNvSpPr txBox="1"/>
          <p:nvPr/>
        </p:nvSpPr>
        <p:spPr>
          <a:xfrm>
            <a:off x="3140136" y="2619748"/>
            <a:ext cx="2439976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4FF3FB3B-045C-494E-92F0-0E579FB56F0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826611" y="2989080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41EB55E-331E-4C37-B0D0-9C48200BD28B}"/>
              </a:ext>
            </a:extLst>
          </p:cNvPr>
          <p:cNvSpPr txBox="1"/>
          <p:nvPr/>
        </p:nvSpPr>
        <p:spPr>
          <a:xfrm>
            <a:off x="3140135" y="3602009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152B8692-72F5-4741-8B38-C3103394F5D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26611" y="3971341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2B6985B-E3A7-4FA0-92FF-33D24010ECA0}"/>
              </a:ext>
            </a:extLst>
          </p:cNvPr>
          <p:cNvSpPr txBox="1"/>
          <p:nvPr/>
        </p:nvSpPr>
        <p:spPr>
          <a:xfrm>
            <a:off x="3144240" y="4611950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B0E4FD-9044-428B-9B51-BB81F55A1C6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830715" y="49812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702191" y="2432348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1702191" y="3404734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729935" y="4412846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="" xmlns:a16="http://schemas.microsoft.com/office/drawing/2014/main" id="{ED21FFFD-9530-4386-B5C0-A8545322A12F}"/>
              </a:ext>
            </a:extLst>
          </p:cNvPr>
          <p:cNvSpPr/>
          <p:nvPr/>
        </p:nvSpPr>
        <p:spPr>
          <a:xfrm>
            <a:off x="601411" y="55476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3734BFA-0D69-420C-8FA2-A549F2FFF82D}"/>
              </a:ext>
            </a:extLst>
          </p:cNvPr>
          <p:cNvSpPr txBox="1"/>
          <p:nvPr/>
        </p:nvSpPr>
        <p:spPr>
          <a:xfrm>
            <a:off x="3131839" y="5599250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BAFFECD8-89A2-45A0-BB6C-43FD6D96482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818315" y="5968582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="" xmlns:a16="http://schemas.microsoft.com/office/drawing/2014/main" id="{F65F2797-01CA-4040-A232-0D0BEC47111E}"/>
              </a:ext>
            </a:extLst>
          </p:cNvPr>
          <p:cNvSpPr/>
          <p:nvPr/>
        </p:nvSpPr>
        <p:spPr>
          <a:xfrm>
            <a:off x="5724128" y="1541439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MODE_RESET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6B0F4331-CCA6-4C62-9B25-496B1B86EF45}"/>
              </a:ext>
            </a:extLst>
          </p:cNvPr>
          <p:cNvSpPr txBox="1"/>
          <p:nvPr/>
        </p:nvSpPr>
        <p:spPr>
          <a:xfrm>
            <a:off x="7020272" y="2492896"/>
            <a:ext cx="201622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_ledReset-&gt;blink();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="" xmlns:a16="http://schemas.microsoft.com/office/drawing/2014/main" id="{D2F95C7F-0DC4-47C2-B711-F07F05F0EED2}"/>
              </a:ext>
            </a:extLst>
          </p:cNvPr>
          <p:cNvSpPr/>
          <p:nvPr/>
        </p:nvSpPr>
        <p:spPr>
          <a:xfrm>
            <a:off x="5724128" y="3531672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MODE_READY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550BEDA-0699-43BE-8D94-CB951C3101B0}"/>
              </a:ext>
            </a:extLst>
          </p:cNvPr>
          <p:cNvSpPr txBox="1"/>
          <p:nvPr/>
        </p:nvSpPr>
        <p:spPr>
          <a:xfrm>
            <a:off x="6744641" y="4555137"/>
            <a:ext cx="2219847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="" xmlns:a16="http://schemas.microsoft.com/office/drawing/2014/main" id="{3D78028B-2FD5-4A9A-AE4B-411BEE6808C8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5400000" flipH="1" flipV="1">
            <a:off x="1891893" y="1367080"/>
            <a:ext cx="4846007" cy="5194725"/>
          </a:xfrm>
          <a:prstGeom prst="bentConnector5">
            <a:avLst>
              <a:gd name="adj1" fmla="val -4717"/>
              <a:gd name="adj2" fmla="val 76444"/>
              <a:gd name="adj3" fmla="val 104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D0247221-F0B4-4BD4-B79F-229AA27F2727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6912260" y="2381269"/>
            <a:ext cx="0" cy="1150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="" xmlns:a16="http://schemas.microsoft.com/office/drawing/2014/main" id="{D3DEDF2B-9ADF-4666-8DDA-040C164A1C9F}"/>
              </a:ext>
            </a:extLst>
          </p:cNvPr>
          <p:cNvCxnSpPr>
            <a:cxnSpLocks/>
            <a:stCxn id="66" idx="3"/>
            <a:endCxn id="67" idx="0"/>
          </p:cNvCxnSpPr>
          <p:nvPr/>
        </p:nvCxnSpPr>
        <p:spPr>
          <a:xfrm flipH="1">
            <a:off x="8028384" y="1961354"/>
            <a:ext cx="72008" cy="531542"/>
          </a:xfrm>
          <a:prstGeom prst="bentConnector4">
            <a:avLst>
              <a:gd name="adj1" fmla="val -17637"/>
              <a:gd name="adj2" fmla="val 5366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="" xmlns:a16="http://schemas.microsoft.com/office/drawing/2014/main" id="{8A446044-0623-4A71-B014-B43A5CE83132}"/>
              </a:ext>
            </a:extLst>
          </p:cNvPr>
          <p:cNvCxnSpPr>
            <a:cxnSpLocks/>
            <a:stCxn id="69" idx="3"/>
            <a:endCxn id="70" idx="0"/>
          </p:cNvCxnSpPr>
          <p:nvPr/>
        </p:nvCxnSpPr>
        <p:spPr>
          <a:xfrm flipH="1">
            <a:off x="7854565" y="3951587"/>
            <a:ext cx="245827" cy="603550"/>
          </a:xfrm>
          <a:prstGeom prst="bentConnector4">
            <a:avLst>
              <a:gd name="adj1" fmla="val -10332"/>
              <a:gd name="adj2" fmla="val 5112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 flipH="1">
            <a:off x="1717535" y="5400146"/>
            <a:ext cx="1240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342" y="2172793"/>
            <a:ext cx="201622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978817" y="23266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=""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=""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=""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2B6985B-E3A7-4FA0-92FF-33D24010ECA0}"/>
              </a:ext>
            </a:extLst>
          </p:cNvPr>
          <p:cNvSpPr txBox="1"/>
          <p:nvPr/>
        </p:nvSpPr>
        <p:spPr>
          <a:xfrm>
            <a:off x="3292168" y="4730121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45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=""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3DBBD2A-612E-4F10-B838-1E5362BF3CF9}"/>
              </a:ext>
            </a:extLst>
          </p:cNvPr>
          <p:cNvSpPr txBox="1"/>
          <p:nvPr/>
        </p:nvSpPr>
        <p:spPr>
          <a:xfrm>
            <a:off x="5956639" y="3217187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655860" y="3371076"/>
            <a:ext cx="300779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3517E20-A695-495E-A440-0D6441063470}"/>
              </a:ext>
            </a:extLst>
          </p:cNvPr>
          <p:cNvSpPr txBox="1"/>
          <p:nvPr/>
        </p:nvSpPr>
        <p:spPr>
          <a:xfrm>
            <a:off x="3279596" y="4050599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787D2855-E224-467F-A713-83EA72659A24}"/>
              </a:ext>
            </a:extLst>
          </p:cNvPr>
          <p:cNvCxnSpPr>
            <a:stCxn id="38" idx="2"/>
            <a:endCxn id="48" idx="0"/>
          </p:cNvCxnSpPr>
          <p:nvPr/>
        </p:nvCxnSpPr>
        <p:spPr>
          <a:xfrm rot="16200000" flipH="1">
            <a:off x="4412006" y="3846713"/>
            <a:ext cx="259608" cy="1481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extLst>
              <a:ext uri="{FF2B5EF4-FFF2-40B4-BE49-F238E27FC236}">
                <a16:creationId xmlns=""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564665" y="574910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=""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73" idx="1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=""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3DBBD2A-612E-4F10-B838-1E5362BF3CF9}"/>
              </a:ext>
            </a:extLst>
          </p:cNvPr>
          <p:cNvSpPr txBox="1"/>
          <p:nvPr/>
        </p:nvSpPr>
        <p:spPr>
          <a:xfrm>
            <a:off x="5085951" y="4523708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1" name="Flowchart: Off-page Connector 70">
            <a:extLst>
              <a:ext uri="{FF2B5EF4-FFF2-40B4-BE49-F238E27FC236}">
                <a16:creationId xmlns=""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3198400" y="1075408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F2B9C67-F65F-46FC-BFBA-5D4C5482F482}"/>
              </a:ext>
            </a:extLst>
          </p:cNvPr>
          <p:cNvSpPr txBox="1"/>
          <p:nvPr/>
        </p:nvSpPr>
        <p:spPr>
          <a:xfrm>
            <a:off x="5089895" y="3376547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419D8471-85C8-493E-BD1B-D41ED5B87B47}"/>
              </a:ext>
            </a:extLst>
          </p:cNvPr>
          <p:cNvSpPr txBox="1"/>
          <p:nvPr/>
        </p:nvSpPr>
        <p:spPr>
          <a:xfrm>
            <a:off x="2187594" y="5451924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=""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E30AD1B-92C5-489D-B7AA-A0B8B6B0EC60}"/>
              </a:ext>
            </a:extLst>
          </p:cNvPr>
          <p:cNvSpPr txBox="1"/>
          <p:nvPr/>
        </p:nvSpPr>
        <p:spPr>
          <a:xfrm>
            <a:off x="4932040" y="2276872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88056"/>
            <a:ext cx="0" cy="322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=""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_modeMenu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>
                <a:solidFill>
                  <a:schemeClr val="tx1"/>
                </a:solidFill>
              </a:rPr>
              <a:t>= </a:t>
            </a:r>
            <a:r>
              <a:rPr lang="en-ID" sz="1400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2571259" y="216933"/>
            <a:ext cx="2814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</a:t>
            </a:r>
            <a:r>
              <a:rPr lang="en-ID" b="1" dirty="0" smtClean="0"/>
              <a:t>_</a:t>
            </a:r>
            <a:r>
              <a:rPr lang="en-ID" b="1" dirty="0" smtClean="0"/>
              <a:t>locPan</a:t>
            </a:r>
            <a:r>
              <a:rPr lang="en-ID" b="1" dirty="0" smtClean="0"/>
              <a:t>-&gt;menu()</a:t>
            </a:r>
            <a:endParaRPr lang="en-ID" b="1" dirty="0"/>
          </a:p>
          <a:p>
            <a:pPr algn="ctr"/>
            <a:r>
              <a:rPr lang="en-ID" sz="1200" dirty="0"/>
              <a:t>File : </a:t>
            </a:r>
            <a:r>
              <a:rPr lang="en-ID" sz="1200" dirty="0" smtClean="0"/>
              <a:t>locPan</a:t>
            </a:r>
            <a:r>
              <a:rPr lang="en-ID" sz="1200" dirty="0" smtClean="0"/>
              <a:t>.cpp</a:t>
            </a:r>
            <a:endParaRPr lang="en-US" sz="1200" dirty="0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=""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47364" y="976750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smtClean="0">
                <a:solidFill>
                  <a:schemeClr val="tx1"/>
                </a:solidFill>
              </a:rPr>
              <a:t>Key =  this-&gt;_getCommand()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0" idx="2"/>
            <a:endCxn id="84" idx="0"/>
          </p:cNvCxnSpPr>
          <p:nvPr/>
        </p:nvCxnSpPr>
        <p:spPr>
          <a:xfrm rot="16200000" flipH="1">
            <a:off x="2077633" y="1576216"/>
            <a:ext cx="618956" cy="25030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=""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smtClean="0">
                <a:solidFill>
                  <a:schemeClr val="tx1"/>
                </a:solidFill>
              </a:rPr>
              <a:t>Key =  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=""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smtClean="0">
                <a:solidFill>
                  <a:schemeClr val="tx1"/>
                </a:solidFill>
              </a:rPr>
              <a:t>Key =  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=""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_modeMenu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>
                <a:solidFill>
                  <a:schemeClr val="tx1"/>
                </a:solidFill>
              </a:rPr>
              <a:t>= </a:t>
            </a:r>
            <a:r>
              <a:rPr lang="en-ID" sz="1400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extLst>
              <a:ext uri="{FF2B5EF4-FFF2-40B4-BE49-F238E27FC236}">
                <a16:creationId xmlns=""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smtClean="0">
                <a:solidFill>
                  <a:schemeClr val="tx1"/>
                </a:solidFill>
              </a:rPr>
              <a:t>Key =  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=""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_modeMenu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>
                <a:solidFill>
                  <a:schemeClr val="tx1"/>
                </a:solidFill>
              </a:rPr>
              <a:t>= </a:t>
            </a:r>
            <a:r>
              <a:rPr lang="en-ID" sz="1400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Off-page Connector 48">
            <a:hlinkClick r:id="rId2" action="ppaction://hlinksldjump"/>
          </p:cNvPr>
          <p:cNvSpPr/>
          <p:nvPr/>
        </p:nvSpPr>
        <p:spPr>
          <a:xfrm>
            <a:off x="2016511" y="5857688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  <a:endCxn id="49" idx="0"/>
          </p:cNvCxnSpPr>
          <p:nvPr/>
        </p:nvCxnSpPr>
        <p:spPr>
          <a:xfrm rot="5400000">
            <a:off x="2024730" y="5586179"/>
            <a:ext cx="508738" cy="3428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6" idx="3"/>
            <a:endCxn id="49" idx="3"/>
          </p:cNvCxnSpPr>
          <p:nvPr/>
        </p:nvCxnSpPr>
        <p:spPr>
          <a:xfrm flipH="1">
            <a:off x="2507404" y="2430761"/>
            <a:ext cx="4656884" cy="3606947"/>
          </a:xfrm>
          <a:prstGeom prst="bentConnector3">
            <a:avLst>
              <a:gd name="adj1" fmla="val -2853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=""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503797" y="1849259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=""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183331" y="320715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=""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1503797" y="4720131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3013861" y="2880583"/>
            <a:ext cx="360141" cy="29300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2590040" y="4262743"/>
            <a:ext cx="235241" cy="6795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=""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4867352" y="3207158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3911523" y="3436324"/>
            <a:ext cx="955829" cy="4097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=""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4431342" y="4687545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=""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3231989" y="5023271"/>
            <a:ext cx="1199353" cy="3357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2110527" y="6244291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2355974" y="5997863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5459145" y="825903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1" idx="3"/>
            <a:endCxn id="2" idx="0"/>
          </p:cNvCxnSpPr>
          <p:nvPr/>
        </p:nvCxnSpPr>
        <p:spPr>
          <a:xfrm rot="10800000" flipV="1">
            <a:off x="3340435" y="1417239"/>
            <a:ext cx="2118710" cy="43201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 rot="10800000">
            <a:off x="658414" y="3933056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17" idx="2"/>
            <a:endCxn id="2" idx="1"/>
          </p:cNvCxnSpPr>
          <p:nvPr/>
        </p:nvCxnSpPr>
        <p:spPr>
          <a:xfrm rot="5400000" flipH="1" flipV="1">
            <a:off x="411369" y="2840629"/>
            <a:ext cx="1584918" cy="5999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=""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=""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=""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=""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=""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=""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/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2304527" y="5942420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7" idx="2"/>
            <a:endCxn id="9" idx="0"/>
          </p:cNvCxnSpPr>
          <p:nvPr/>
        </p:nvCxnSpPr>
        <p:spPr>
          <a:xfrm>
            <a:off x="2761727" y="5265480"/>
            <a:ext cx="0" cy="67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1259" y="216933"/>
            <a:ext cx="2874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_fpSys-&gt;execute()</a:t>
            </a:r>
          </a:p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_fireSensor-&gt;getStatus()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_pbAMRT-&gt;getCmd(DEBOUNCING_TIME)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=""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37321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=""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4762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=""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264112" y="3536682"/>
            <a:ext cx="1483537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2987549" y="3570047"/>
            <a:ext cx="796677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933415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Off-page Connector 14">
            <a:hlinkClick r:id="rId2" action="ppaction://hlinksldjump"/>
          </p:cNvPr>
          <p:cNvSpPr/>
          <p:nvPr/>
        </p:nvSpPr>
        <p:spPr>
          <a:xfrm>
            <a:off x="4320484" y="6244291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46" idx="2"/>
            <a:endCxn id="15" idx="0"/>
          </p:cNvCxnSpPr>
          <p:nvPr/>
        </p:nvCxnSpPr>
        <p:spPr>
          <a:xfrm rot="16200000" flipH="1">
            <a:off x="4348578" y="6026938"/>
            <a:ext cx="224750" cy="209955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033" y="332656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_fireSensor-&gt;getStatus()</a:t>
            </a:r>
            <a:endParaRPr lang="en-US" b="1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en-ID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statusAi = NO_ALARM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9223" y="188639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2" idx="2"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/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179512" y="654503"/>
            <a:ext cx="3532814" cy="83028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getData digital with debouncing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642</Words>
  <Application>Microsoft Office PowerPoint</Application>
  <PresentationFormat>On-screen Show (4:3)</PresentationFormat>
  <Paragraphs>219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2021-05-04T22:18:12Z</dcterms:modified>
</cp:coreProperties>
</file>