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1" r:id="rId2"/>
    <p:sldId id="282" r:id="rId3"/>
    <p:sldId id="283" r:id="rId4"/>
    <p:sldId id="2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0066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xmlns="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275849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352474" y="738218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60032" y="1451383"/>
            <a:ext cx="475000" cy="465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oup 29"/>
          <p:cNvGrpSpPr/>
          <p:nvPr/>
        </p:nvGrpSpPr>
        <p:grpSpPr>
          <a:xfrm>
            <a:off x="323528" y="2199840"/>
            <a:ext cx="2715829" cy="4429097"/>
            <a:chOff x="271994" y="1124744"/>
            <a:chExt cx="3219886" cy="4861145"/>
          </a:xfrm>
        </p:grpSpPr>
        <p:pic>
          <p:nvPicPr>
            <p:cNvPr id="5" name="Picture 4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9" name="Elbow Connector 18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8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0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1026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3907" y="2199840"/>
            <a:ext cx="2715829" cy="4429097"/>
            <a:chOff x="271994" y="1124744"/>
            <a:chExt cx="3219886" cy="4861145"/>
          </a:xfrm>
        </p:grpSpPr>
        <p:pic>
          <p:nvPicPr>
            <p:cNvPr id="34" name="Picture 33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Picture 3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46" name="Elbow Connector 45"/>
            <p:cNvCxnSpPr>
              <a:stCxn id="36" idx="0"/>
              <a:endCxn id="35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endCxn id="37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9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41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44603" y="2199840"/>
            <a:ext cx="2715829" cy="4429097"/>
            <a:chOff x="271994" y="1124744"/>
            <a:chExt cx="3219886" cy="4861145"/>
          </a:xfrm>
        </p:grpSpPr>
        <p:pic>
          <p:nvPicPr>
            <p:cNvPr id="52" name="Picture 51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Picture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54" name="Picture 5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55" name="Picture 5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56" name="Picture 5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57" name="Picture 56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58" name="Picture 5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64" name="Elbow Connector 6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endCxn id="55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7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endCxn id="59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11946" y="3103098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76608" y="3103952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63369" y="3102683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9" name="Cloud 68"/>
          <p:cNvSpPr/>
          <p:nvPr/>
        </p:nvSpPr>
        <p:spPr>
          <a:xfrm rot="20354906">
            <a:off x="134708" y="2217783"/>
            <a:ext cx="3121478" cy="4641053"/>
          </a:xfrm>
          <a:prstGeom prst="cloud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Picture 72" descr="Arduino LCD/keypad shield - YouTube"/>
          <p:cNvPicPr/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61" y="565805"/>
            <a:ext cx="2527935" cy="14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11"/>
          <a:stretch>
            <a:fillRect/>
          </a:stretch>
        </p:blipFill>
        <p:spPr>
          <a:xfrm rot="10800000">
            <a:off x="4723647" y="414136"/>
            <a:ext cx="761365" cy="1204595"/>
          </a:xfrm>
          <a:prstGeom prst="rect">
            <a:avLst/>
          </a:prstGeom>
        </p:spPr>
      </p:pic>
      <p:cxnSp>
        <p:nvCxnSpPr>
          <p:cNvPr id="76" name="Elbow Connector 75"/>
          <p:cNvCxnSpPr>
            <a:stCxn id="73" idx="3"/>
            <a:endCxn id="74" idx="3"/>
          </p:cNvCxnSpPr>
          <p:nvPr/>
        </p:nvCxnSpPr>
        <p:spPr>
          <a:xfrm flipV="1">
            <a:off x="3109796" y="1016433"/>
            <a:ext cx="1613851" cy="260890"/>
          </a:xfrm>
          <a:prstGeom prst="bentConnector3">
            <a:avLst/>
          </a:prstGeom>
          <a:ln w="25400">
            <a:solidFill>
              <a:srgbClr val="0000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67105" y="119675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Serial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stCxn id="75" idx="1"/>
            <a:endCxn id="5" idx="3"/>
          </p:cNvCxnSpPr>
          <p:nvPr/>
        </p:nvCxnSpPr>
        <p:spPr>
          <a:xfrm flipH="1">
            <a:off x="1608244" y="1684107"/>
            <a:ext cx="3251788" cy="73583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 flipH="1">
            <a:off x="4291131" y="1836507"/>
            <a:ext cx="721302" cy="46321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75" idx="3"/>
          </p:cNvCxnSpPr>
          <p:nvPr/>
        </p:nvCxnSpPr>
        <p:spPr>
          <a:xfrm>
            <a:off x="5335032" y="1684107"/>
            <a:ext cx="1464230" cy="63902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39924" y="1916832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43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13"/>
          <a:stretch>
            <a:fillRect/>
          </a:stretch>
        </p:blipFill>
        <p:spPr>
          <a:xfrm>
            <a:off x="6145995" y="93299"/>
            <a:ext cx="838200" cy="685800"/>
          </a:xfrm>
          <a:prstGeom prst="rect">
            <a:avLst/>
          </a:prstGeom>
        </p:spPr>
      </p:pic>
      <p:cxnSp>
        <p:nvCxnSpPr>
          <p:cNvPr id="90" name="Straight Arrow Connector 89"/>
          <p:cNvCxnSpPr/>
          <p:nvPr/>
        </p:nvCxnSpPr>
        <p:spPr>
          <a:xfrm flipV="1">
            <a:off x="5482069" y="390803"/>
            <a:ext cx="715333" cy="55690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9" idx="3"/>
          </p:cNvCxnSpPr>
          <p:nvPr/>
        </p:nvCxnSpPr>
        <p:spPr>
          <a:xfrm flipH="1" flipV="1">
            <a:off x="6984195" y="436199"/>
            <a:ext cx="1004356" cy="278450"/>
          </a:xfrm>
          <a:prstGeom prst="straightConnector1">
            <a:avLst/>
          </a:prstGeom>
          <a:ln w="25400">
            <a:solidFill>
              <a:srgbClr val="00FF00"/>
            </a:solidFill>
            <a:headEnd type="stealth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4" idx="1"/>
          </p:cNvCxnSpPr>
          <p:nvPr/>
        </p:nvCxnSpPr>
        <p:spPr>
          <a:xfrm>
            <a:off x="5485012" y="1016433"/>
            <a:ext cx="2129095" cy="532439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839735" y="808435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79318" y="260648"/>
            <a:ext cx="12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Local Panel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405182" y="116632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 - 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92657" y="2306930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43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222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90D0203-3E55-41ED-B09F-6DF8228F54B7}"/>
              </a:ext>
            </a:extLst>
          </p:cNvPr>
          <p:cNvSpPr txBox="1"/>
          <p:nvPr/>
        </p:nvSpPr>
        <p:spPr>
          <a:xfrm>
            <a:off x="1446506" y="2311472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1E992D9-D949-4276-AAC3-636153343403}"/>
              </a:ext>
            </a:extLst>
          </p:cNvPr>
          <p:cNvSpPr txBox="1"/>
          <p:nvPr/>
        </p:nvSpPr>
        <p:spPr>
          <a:xfrm>
            <a:off x="4215898" y="2324706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574F8BB8-07A3-4F63-8DD0-219A9FDDE81D}"/>
              </a:ext>
            </a:extLst>
          </p:cNvPr>
          <p:cNvSpPr txBox="1"/>
          <p:nvPr/>
        </p:nvSpPr>
        <p:spPr>
          <a:xfrm>
            <a:off x="6854826" y="231964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duino LCD/keypad shield - YouTube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70" y="1935698"/>
            <a:ext cx="2527935" cy="14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 rot="10800000">
            <a:off x="5496060" y="2013219"/>
            <a:ext cx="761365" cy="1204595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2" idx="3"/>
            <a:endCxn id="3" idx="3"/>
          </p:cNvCxnSpPr>
          <p:nvPr/>
        </p:nvCxnSpPr>
        <p:spPr>
          <a:xfrm flipV="1">
            <a:off x="3351105" y="2615516"/>
            <a:ext cx="2144955" cy="31700"/>
          </a:xfrm>
          <a:prstGeom prst="bentConnector3">
            <a:avLst/>
          </a:prstGeom>
          <a:ln w="25400">
            <a:solidFill>
              <a:srgbClr val="0000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92561" y="2324049"/>
            <a:ext cx="1139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00FF"/>
                </a:solidFill>
              </a:rPr>
              <a:t>Serial</a:t>
            </a:r>
          </a:p>
          <a:p>
            <a:r>
              <a:rPr lang="en-ID" b="1" dirty="0" smtClean="0">
                <a:solidFill>
                  <a:srgbClr val="0000FF"/>
                </a:solidFill>
              </a:rPr>
              <a:t>Hard-wire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smtClean="0">
                <a:solidFill>
                  <a:srgbClr val="0000FF"/>
                </a:solidFill>
              </a:rPr>
              <a:t>Local Panel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3358733"/>
            <a:ext cx="1962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err="1" smtClean="0">
                <a:solidFill>
                  <a:srgbClr val="0000FF"/>
                </a:solidFill>
              </a:rPr>
              <a:t>Arduino</a:t>
            </a:r>
            <a:r>
              <a:rPr lang="en-ID" b="1" dirty="0" smtClean="0">
                <a:solidFill>
                  <a:srgbClr val="0000FF"/>
                </a:solidFill>
              </a:rPr>
              <a:t> Mega c/w</a:t>
            </a:r>
          </a:p>
          <a:p>
            <a:r>
              <a:rPr lang="en-ID" b="1" dirty="0" err="1" smtClean="0">
                <a:solidFill>
                  <a:srgbClr val="0000FF"/>
                </a:solidFill>
              </a:rPr>
              <a:t>Lcd</a:t>
            </a:r>
            <a:r>
              <a:rPr lang="en-ID" b="1" dirty="0" smtClean="0">
                <a:solidFill>
                  <a:srgbClr val="0000FF"/>
                </a:solidFill>
              </a:rPr>
              <a:t> Keypad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0562" y="3302481"/>
            <a:ext cx="83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00FF"/>
                </a:solidFill>
              </a:rPr>
              <a:t>ESP-01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0334" y="1628800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81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168526" y="2457118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76084" y="3170283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rduino LCD/keypad shield - YouTube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70" y="2077973"/>
            <a:ext cx="2527935" cy="14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4"/>
          <a:stretch>
            <a:fillRect/>
          </a:stretch>
        </p:blipFill>
        <p:spPr>
          <a:xfrm rot="10800000">
            <a:off x="4572000" y="2013219"/>
            <a:ext cx="761365" cy="1204595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2" idx="3"/>
            <a:endCxn id="3" idx="3"/>
          </p:cNvCxnSpPr>
          <p:nvPr/>
        </p:nvCxnSpPr>
        <p:spPr>
          <a:xfrm flipV="1">
            <a:off x="3351105" y="2615516"/>
            <a:ext cx="1220895" cy="173975"/>
          </a:xfrm>
          <a:prstGeom prst="bentConnector3">
            <a:avLst>
              <a:gd name="adj1" fmla="val 83005"/>
            </a:avLst>
          </a:prstGeom>
          <a:ln w="25400">
            <a:solidFill>
              <a:srgbClr val="0000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2521" y="2494637"/>
            <a:ext cx="1139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00FF"/>
                </a:solidFill>
              </a:rPr>
              <a:t>Serial</a:t>
            </a:r>
          </a:p>
          <a:p>
            <a:r>
              <a:rPr lang="en-ID" b="1" dirty="0" smtClean="0">
                <a:solidFill>
                  <a:srgbClr val="0000FF"/>
                </a:solidFill>
              </a:rPr>
              <a:t>Hard-wire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smtClean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412776"/>
            <a:ext cx="1962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err="1" smtClean="0">
                <a:solidFill>
                  <a:srgbClr val="0000FF"/>
                </a:solidFill>
              </a:rPr>
              <a:t>Arduino</a:t>
            </a:r>
            <a:r>
              <a:rPr lang="en-ID" b="1" dirty="0" smtClean="0">
                <a:solidFill>
                  <a:srgbClr val="0000FF"/>
                </a:solidFill>
              </a:rPr>
              <a:t> Mega c/w</a:t>
            </a:r>
          </a:p>
          <a:p>
            <a:r>
              <a:rPr lang="en-ID" b="1" dirty="0" err="1" smtClean="0">
                <a:solidFill>
                  <a:srgbClr val="0000FF"/>
                </a:solidFill>
              </a:rPr>
              <a:t>Lcd</a:t>
            </a:r>
            <a:r>
              <a:rPr lang="en-ID" b="1" dirty="0" smtClean="0">
                <a:solidFill>
                  <a:srgbClr val="0000FF"/>
                </a:solidFill>
              </a:rPr>
              <a:t> Keypad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1412776"/>
            <a:ext cx="88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00FF"/>
                </a:solidFill>
              </a:rPr>
              <a:t>Server</a:t>
            </a:r>
          </a:p>
          <a:p>
            <a:r>
              <a:rPr lang="en-ID" b="1" dirty="0" smtClean="0">
                <a:solidFill>
                  <a:srgbClr val="0000FF"/>
                </a:solidFill>
              </a:rPr>
              <a:t>ESP -01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6811" y="4365104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</a:t>
            </a:r>
            <a:r>
              <a:rPr lang="en-ID" b="1" dirty="0" smtClean="0">
                <a:solidFill>
                  <a:srgbClr val="FF0000"/>
                </a:solidFill>
              </a:rPr>
              <a:t>– Protocol</a:t>
            </a:r>
          </a:p>
          <a:p>
            <a:pPr algn="ctr"/>
            <a:r>
              <a:rPr lang="en-ID" b="1" dirty="0" err="1" smtClean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962047" y="1812199"/>
            <a:ext cx="838200" cy="6858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298121" y="2109703"/>
            <a:ext cx="715333" cy="55690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3"/>
          </p:cNvCxnSpPr>
          <p:nvPr/>
        </p:nvCxnSpPr>
        <p:spPr>
          <a:xfrm flipH="1" flipV="1">
            <a:off x="6800247" y="2155099"/>
            <a:ext cx="1004356" cy="278450"/>
          </a:xfrm>
          <a:prstGeom prst="straightConnector1">
            <a:avLst/>
          </a:prstGeom>
          <a:ln w="25400">
            <a:solidFill>
              <a:srgbClr val="00FF00"/>
            </a:solidFill>
            <a:headEnd type="stealth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01064" y="2735333"/>
            <a:ext cx="2129095" cy="532439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5787" y="2527335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95" y="22675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274" y="212356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4913584" y="3635732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60032" y="1451383"/>
            <a:ext cx="475000" cy="465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oup 29"/>
          <p:cNvGrpSpPr/>
          <p:nvPr/>
        </p:nvGrpSpPr>
        <p:grpSpPr>
          <a:xfrm>
            <a:off x="323528" y="2199840"/>
            <a:ext cx="2715829" cy="4429097"/>
            <a:chOff x="271994" y="1124744"/>
            <a:chExt cx="3219886" cy="4861145"/>
          </a:xfrm>
        </p:grpSpPr>
        <p:pic>
          <p:nvPicPr>
            <p:cNvPr id="5" name="Picture 4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9" name="Elbow Connector 18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8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0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1026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3907" y="2199840"/>
            <a:ext cx="2715829" cy="4429097"/>
            <a:chOff x="271994" y="1124744"/>
            <a:chExt cx="3219886" cy="4861145"/>
          </a:xfrm>
        </p:grpSpPr>
        <p:pic>
          <p:nvPicPr>
            <p:cNvPr id="34" name="Picture 33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Picture 3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46" name="Elbow Connector 45"/>
            <p:cNvCxnSpPr>
              <a:stCxn id="36" idx="0"/>
              <a:endCxn id="35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endCxn id="37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9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41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44603" y="2199840"/>
            <a:ext cx="2715829" cy="4429097"/>
            <a:chOff x="271994" y="1124744"/>
            <a:chExt cx="3219886" cy="4861145"/>
          </a:xfrm>
        </p:grpSpPr>
        <p:pic>
          <p:nvPicPr>
            <p:cNvPr id="52" name="Picture 51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Picture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54" name="Picture 5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55" name="Picture 5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56" name="Picture 5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57" name="Picture 56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58" name="Picture 5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64" name="Elbow Connector 6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endCxn id="55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7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endCxn id="59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11946" y="3103098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76608" y="3103952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63369" y="3102683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ZONA 3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74" name="Picture 73"/>
          <p:cNvPicPr/>
          <p:nvPr/>
        </p:nvPicPr>
        <p:blipFill>
          <a:blip r:embed="rId10"/>
          <a:stretch>
            <a:fillRect/>
          </a:stretch>
        </p:blipFill>
        <p:spPr>
          <a:xfrm rot="10800000">
            <a:off x="4723647" y="414136"/>
            <a:ext cx="761365" cy="1204595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stCxn id="75" idx="1"/>
            <a:endCxn id="5" idx="3"/>
          </p:cNvCxnSpPr>
          <p:nvPr/>
        </p:nvCxnSpPr>
        <p:spPr>
          <a:xfrm flipH="1">
            <a:off x="1608244" y="1684107"/>
            <a:ext cx="3251788" cy="73583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 flipH="1">
            <a:off x="4291131" y="1836507"/>
            <a:ext cx="721302" cy="46321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75" idx="3"/>
          </p:cNvCxnSpPr>
          <p:nvPr/>
        </p:nvCxnSpPr>
        <p:spPr>
          <a:xfrm>
            <a:off x="5335032" y="1684107"/>
            <a:ext cx="1464230" cy="63902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39924" y="1916832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878136" y="693267"/>
            <a:ext cx="88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00FF"/>
                </a:solidFill>
              </a:rPr>
              <a:t>Server</a:t>
            </a:r>
          </a:p>
          <a:p>
            <a:r>
              <a:rPr lang="en-ID" b="1" dirty="0" smtClean="0">
                <a:solidFill>
                  <a:srgbClr val="0000FF"/>
                </a:solidFill>
              </a:rPr>
              <a:t>ESP -01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90D0203-3E55-41ED-B09F-6DF8228F54B7}"/>
              </a:ext>
            </a:extLst>
          </p:cNvPr>
          <p:cNvSpPr txBox="1"/>
          <p:nvPr/>
        </p:nvSpPr>
        <p:spPr>
          <a:xfrm>
            <a:off x="1446506" y="2311472"/>
            <a:ext cx="18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 smtClean="0">
                <a:solidFill>
                  <a:srgbClr val="0000FF"/>
                </a:solidFill>
              </a:rPr>
              <a:t>oN</a:t>
            </a:r>
            <a:r>
              <a:rPr lang="en-ID" b="1" dirty="0" smtClean="0">
                <a:solidFill>
                  <a:srgbClr val="0000FF"/>
                </a:solidFill>
              </a:rPr>
              <a:t> – </a:t>
            </a:r>
            <a:r>
              <a:rPr lang="en-ID" b="1" dirty="0" err="1" smtClean="0">
                <a:solidFill>
                  <a:srgbClr val="0000FF"/>
                </a:solidFill>
              </a:rPr>
              <a:t>Wemos</a:t>
            </a:r>
            <a:r>
              <a:rPr lang="en-ID" b="1" dirty="0" smtClean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1E992D9-D949-4276-AAC3-636153343403}"/>
              </a:ext>
            </a:extLst>
          </p:cNvPr>
          <p:cNvSpPr txBox="1"/>
          <p:nvPr/>
        </p:nvSpPr>
        <p:spPr>
          <a:xfrm>
            <a:off x="4215898" y="2324706"/>
            <a:ext cx="18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 smtClean="0">
                <a:solidFill>
                  <a:srgbClr val="0000FF"/>
                </a:solidFill>
              </a:rPr>
              <a:t>oN</a:t>
            </a:r>
            <a:r>
              <a:rPr lang="en-ID" b="1" dirty="0" smtClean="0">
                <a:solidFill>
                  <a:srgbClr val="0000FF"/>
                </a:solidFill>
              </a:rPr>
              <a:t> – </a:t>
            </a:r>
            <a:r>
              <a:rPr lang="en-ID" b="1" dirty="0" err="1" smtClean="0">
                <a:solidFill>
                  <a:srgbClr val="0000FF"/>
                </a:solidFill>
              </a:rPr>
              <a:t>Wemos</a:t>
            </a:r>
            <a:r>
              <a:rPr lang="en-ID" b="1" dirty="0" smtClean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574F8BB8-07A3-4F63-8DD0-219A9FDDE81D}"/>
              </a:ext>
            </a:extLst>
          </p:cNvPr>
          <p:cNvSpPr txBox="1"/>
          <p:nvPr/>
        </p:nvSpPr>
        <p:spPr>
          <a:xfrm>
            <a:off x="6854826" y="2319648"/>
            <a:ext cx="18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 smtClean="0">
                <a:solidFill>
                  <a:srgbClr val="0000FF"/>
                </a:solidFill>
              </a:rPr>
              <a:t>oN</a:t>
            </a:r>
            <a:r>
              <a:rPr lang="en-ID" b="1" dirty="0" smtClean="0">
                <a:solidFill>
                  <a:srgbClr val="0000FF"/>
                </a:solidFill>
              </a:rPr>
              <a:t> – </a:t>
            </a:r>
            <a:r>
              <a:rPr lang="en-ID" b="1" dirty="0" err="1" smtClean="0">
                <a:solidFill>
                  <a:srgbClr val="0000FF"/>
                </a:solidFill>
              </a:rPr>
              <a:t>Wemos</a:t>
            </a:r>
            <a:r>
              <a:rPr lang="en-ID" b="1" dirty="0" smtClean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3" name="Title 5"/>
          <p:cNvSpPr txBox="1">
            <a:spLocks/>
          </p:cNvSpPr>
          <p:nvPr/>
        </p:nvSpPr>
        <p:spPr>
          <a:xfrm>
            <a:off x="762000" y="274638"/>
            <a:ext cx="2960066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b="1" dirty="0" err="1" smtClean="0">
                <a:solidFill>
                  <a:srgbClr val="0000FF"/>
                </a:solidFill>
              </a:rPr>
              <a:t>EoN</a:t>
            </a:r>
            <a:r>
              <a:rPr lang="en-ID" b="1" dirty="0" smtClean="0">
                <a:solidFill>
                  <a:srgbClr val="0000FF"/>
                </a:solidFill>
              </a:rPr>
              <a:t> - HW</a:t>
            </a:r>
            <a:endParaRPr lang="en-ID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511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162</Words>
  <Application>Microsoft Office PowerPoint</Application>
  <PresentationFormat>On-screen Show (4:3)</PresentationFormat>
  <Paragraphs>85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Training</vt:lpstr>
      <vt:lpstr>PowerPoint Presentation</vt:lpstr>
      <vt:lpstr>Local Panel - HW</vt:lpstr>
      <vt:lpstr>Server - HW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2021-03-06T23:45:28Z</dcterms:modified>
</cp:coreProperties>
</file>