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3" r:id="rId3"/>
    <p:sldId id="285" r:id="rId4"/>
    <p:sldId id="286" r:id="rId5"/>
    <p:sldId id="287" r:id="rId6"/>
    <p:sldId id="296" r:id="rId7"/>
    <p:sldId id="292" r:id="rId8"/>
    <p:sldId id="291" r:id="rId9"/>
    <p:sldId id="288" r:id="rId10"/>
    <p:sldId id="289" r:id="rId11"/>
    <p:sldId id="293" r:id="rId12"/>
    <p:sldId id="295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>
                <a:solidFill>
                  <a:srgbClr val="0000FF"/>
                </a:solidFill>
              </a:rPr>
              <a:t>FPS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/>
              <a:t>Flowchart </a:t>
            </a:r>
            <a:r>
              <a:rPr lang="en-ID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586067" y="159251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1643101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2956" y="167785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818315" y="2012433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xmlns="" id="{4261BD12-2217-4EDB-87C6-EE30E26F9B8D}"/>
              </a:ext>
            </a:extLst>
          </p:cNvPr>
          <p:cNvSpPr/>
          <p:nvPr/>
        </p:nvSpPr>
        <p:spPr>
          <a:xfrm>
            <a:off x="827584" y="810495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1738744" y="1189082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586067" y="256490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xmlns="" id="{F1633C9C-0024-4E63-8717-225A7A9FF001}"/>
              </a:ext>
            </a:extLst>
          </p:cNvPr>
          <p:cNvSpPr/>
          <p:nvPr/>
        </p:nvSpPr>
        <p:spPr>
          <a:xfrm>
            <a:off x="613811" y="35730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613811" y="45603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B22EE62-9AF5-4A4B-AC76-788C39C4244E}"/>
              </a:ext>
            </a:extLst>
          </p:cNvPr>
          <p:cNvSpPr txBox="1"/>
          <p:nvPr/>
        </p:nvSpPr>
        <p:spPr>
          <a:xfrm>
            <a:off x="3140136" y="2619748"/>
            <a:ext cx="243997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826611" y="2989080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41EB55E-331E-4C37-B0D0-9C48200BD28B}"/>
              </a:ext>
            </a:extLst>
          </p:cNvPr>
          <p:cNvSpPr txBox="1"/>
          <p:nvPr/>
        </p:nvSpPr>
        <p:spPr>
          <a:xfrm>
            <a:off x="3140135" y="3602009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152B8692-72F5-4741-8B38-C3103394F5D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26611" y="3971341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2B6985B-E3A7-4FA0-92FF-33D24010ECA0}"/>
              </a:ext>
            </a:extLst>
          </p:cNvPr>
          <p:cNvSpPr txBox="1"/>
          <p:nvPr/>
        </p:nvSpPr>
        <p:spPr>
          <a:xfrm>
            <a:off x="3144240" y="4611950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830715" y="49812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702191" y="2432348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702191" y="3404734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729935" y="4412846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xmlns="" id="{ED21FFFD-9530-4386-B5C0-A8545322A12F}"/>
              </a:ext>
            </a:extLst>
          </p:cNvPr>
          <p:cNvSpPr/>
          <p:nvPr/>
        </p:nvSpPr>
        <p:spPr>
          <a:xfrm>
            <a:off x="601411" y="55476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3734BFA-0D69-420C-8FA2-A549F2FFF82D}"/>
              </a:ext>
            </a:extLst>
          </p:cNvPr>
          <p:cNvSpPr txBox="1"/>
          <p:nvPr/>
        </p:nvSpPr>
        <p:spPr>
          <a:xfrm>
            <a:off x="3131839" y="5599250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BAFFECD8-89A2-45A0-BB6C-43FD6D96482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818315" y="5968582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xmlns="" id="{F65F2797-01CA-4040-A232-0D0BEC47111E}"/>
              </a:ext>
            </a:extLst>
          </p:cNvPr>
          <p:cNvSpPr/>
          <p:nvPr/>
        </p:nvSpPr>
        <p:spPr>
          <a:xfrm>
            <a:off x="5724128" y="1541439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B0F4331-CCA6-4C62-9B25-496B1B86EF45}"/>
              </a:ext>
            </a:extLst>
          </p:cNvPr>
          <p:cNvSpPr txBox="1"/>
          <p:nvPr/>
        </p:nvSpPr>
        <p:spPr>
          <a:xfrm>
            <a:off x="7020272" y="2492896"/>
            <a:ext cx="201622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_ledReset-&gt;blink();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xmlns="" id="{D2F95C7F-0DC4-47C2-B711-F07F05F0EED2}"/>
              </a:ext>
            </a:extLst>
          </p:cNvPr>
          <p:cNvSpPr/>
          <p:nvPr/>
        </p:nvSpPr>
        <p:spPr>
          <a:xfrm>
            <a:off x="5724128" y="3531672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MODE_READY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550BEDA-0699-43BE-8D94-CB951C3101B0}"/>
              </a:ext>
            </a:extLst>
          </p:cNvPr>
          <p:cNvSpPr txBox="1"/>
          <p:nvPr/>
        </p:nvSpPr>
        <p:spPr>
          <a:xfrm>
            <a:off x="6744641" y="4555137"/>
            <a:ext cx="2219847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3D78028B-2FD5-4A9A-AE4B-411BEE6808C8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 flipH="1" flipV="1">
            <a:off x="1891893" y="1367080"/>
            <a:ext cx="4846007" cy="5194725"/>
          </a:xfrm>
          <a:prstGeom prst="bentConnector5">
            <a:avLst>
              <a:gd name="adj1" fmla="val -4717"/>
              <a:gd name="adj2" fmla="val 76444"/>
              <a:gd name="adj3" fmla="val 104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D0247221-F0B4-4BD4-B79F-229AA27F2727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6912260" y="2381269"/>
            <a:ext cx="0" cy="115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xmlns="" id="{D3DEDF2B-9ADF-4666-8DDA-040C164A1C9F}"/>
              </a:ext>
            </a:extLst>
          </p:cNvPr>
          <p:cNvCxnSpPr>
            <a:cxnSpLocks/>
            <a:stCxn id="66" idx="3"/>
            <a:endCxn id="67" idx="0"/>
          </p:cNvCxnSpPr>
          <p:nvPr/>
        </p:nvCxnSpPr>
        <p:spPr>
          <a:xfrm flipH="1">
            <a:off x="8028384" y="1961354"/>
            <a:ext cx="72008" cy="531542"/>
          </a:xfrm>
          <a:prstGeom prst="bentConnector4">
            <a:avLst>
              <a:gd name="adj1" fmla="val -17637"/>
              <a:gd name="adj2" fmla="val 536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8A446044-0623-4A71-B014-B43A5CE83132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 flipH="1">
            <a:off x="7854565" y="3951587"/>
            <a:ext cx="245827" cy="603550"/>
          </a:xfrm>
          <a:prstGeom prst="bentConnector4">
            <a:avLst>
              <a:gd name="adj1" fmla="val -10332"/>
              <a:gd name="adj2" fmla="val 511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8527620-6755-4E04-86F1-4ABFA39DFCE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1717535" y="5400146"/>
            <a:ext cx="1240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42" y="2172793"/>
            <a:ext cx="201622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978817" y="23266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2B6985B-E3A7-4FA0-92FF-33D24010ECA0}"/>
              </a:ext>
            </a:extLst>
          </p:cNvPr>
          <p:cNvSpPr txBox="1"/>
          <p:nvPr/>
        </p:nvSpPr>
        <p:spPr>
          <a:xfrm>
            <a:off x="3292168" y="4730121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B0E4FD-9044-428B-9B51-BB81F55A1C6C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45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xmlns="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DBBD2A-612E-4F10-B838-1E5362BF3CF9}"/>
              </a:ext>
            </a:extLst>
          </p:cNvPr>
          <p:cNvSpPr txBox="1"/>
          <p:nvPr/>
        </p:nvSpPr>
        <p:spPr>
          <a:xfrm>
            <a:off x="5956639" y="3217187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C99EFDC-CB75-4F6E-BD31-9E758BD280D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655860" y="3371076"/>
            <a:ext cx="300779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3517E20-A695-495E-A440-0D6441063470}"/>
              </a:ext>
            </a:extLst>
          </p:cNvPr>
          <p:cNvSpPr txBox="1"/>
          <p:nvPr/>
        </p:nvSpPr>
        <p:spPr>
          <a:xfrm>
            <a:off x="3279596" y="4050599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787D2855-E224-467F-A713-83EA72659A24}"/>
              </a:ext>
            </a:extLst>
          </p:cNvPr>
          <p:cNvCxnSpPr>
            <a:stCxn id="38" idx="2"/>
            <a:endCxn id="48" idx="0"/>
          </p:cNvCxnSpPr>
          <p:nvPr/>
        </p:nvCxnSpPr>
        <p:spPr>
          <a:xfrm rot="16200000" flipH="1">
            <a:off x="4412006" y="3846713"/>
            <a:ext cx="259608" cy="1481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xmlns="" id="{6B4925C3-C91F-4C13-9EE8-CA6BE8136D8A}"/>
              </a:ext>
            </a:extLst>
          </p:cNvPr>
          <p:cNvSpPr/>
          <p:nvPr/>
        </p:nvSpPr>
        <p:spPr>
          <a:xfrm>
            <a:off x="1564665" y="574910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xmlns="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73" idx="1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xmlns="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F3FB3B-045C-494E-92F0-0E579FB56F01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D631F2B4-4E23-4BBD-873B-4A400520213C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DBBD2A-612E-4F10-B838-1E5362BF3CF9}"/>
              </a:ext>
            </a:extLst>
          </p:cNvPr>
          <p:cNvSpPr txBox="1"/>
          <p:nvPr/>
        </p:nvSpPr>
        <p:spPr>
          <a:xfrm>
            <a:off x="5085951" y="4523708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xmlns="" id="{BB484122-89E0-4B7D-9818-D8FDEDD18489}"/>
              </a:ext>
            </a:extLst>
          </p:cNvPr>
          <p:cNvSpPr/>
          <p:nvPr/>
        </p:nvSpPr>
        <p:spPr>
          <a:xfrm>
            <a:off x="3198400" y="107540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F2B9C67-F65F-46FC-BFBA-5D4C5482F482}"/>
              </a:ext>
            </a:extLst>
          </p:cNvPr>
          <p:cNvSpPr txBox="1"/>
          <p:nvPr/>
        </p:nvSpPr>
        <p:spPr>
          <a:xfrm>
            <a:off x="5089895" y="3376547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19D8471-85C8-493E-BD1B-D41ED5B87B47}"/>
              </a:ext>
            </a:extLst>
          </p:cNvPr>
          <p:cNvSpPr txBox="1"/>
          <p:nvPr/>
        </p:nvSpPr>
        <p:spPr>
          <a:xfrm>
            <a:off x="2187594" y="5451924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xmlns="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DA6D301-49E9-4BDA-9ADF-E67A1B9C374D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E30AD1B-92C5-489D-B7AA-A0B8B6B0EC60}"/>
              </a:ext>
            </a:extLst>
          </p:cNvPr>
          <p:cNvSpPr txBox="1"/>
          <p:nvPr/>
        </p:nvSpPr>
        <p:spPr>
          <a:xfrm>
            <a:off x="4932040" y="2276872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88056"/>
            <a:ext cx="0" cy="32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503797" y="1849259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locPan.menu();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fpSys.execute();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xmlns="" id="{438861FE-32EA-4ADA-89B2-7C2BD38A1870}"/>
              </a:ext>
            </a:extLst>
          </p:cNvPr>
          <p:cNvSpPr/>
          <p:nvPr/>
        </p:nvSpPr>
        <p:spPr>
          <a:xfrm>
            <a:off x="2183331" y="320715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xmlns="" id="{C25A8701-D911-4120-9094-C8B654B9B8D7}"/>
              </a:ext>
            </a:extLst>
          </p:cNvPr>
          <p:cNvSpPr/>
          <p:nvPr/>
        </p:nvSpPr>
        <p:spPr>
          <a:xfrm>
            <a:off x="1503797" y="4720131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861" y="2880583"/>
            <a:ext cx="360141" cy="29300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2590040" y="4262743"/>
            <a:ext cx="235241" cy="6795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xmlns="" id="{7CF1C237-E4A8-4ED5-A58F-ECD1C5196D24}"/>
              </a:ext>
            </a:extLst>
          </p:cNvPr>
          <p:cNvSpPr/>
          <p:nvPr/>
        </p:nvSpPr>
        <p:spPr>
          <a:xfrm>
            <a:off x="4867352" y="320715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911523" y="3436324"/>
            <a:ext cx="955829" cy="409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xmlns="" id="{5E416383-85DB-4670-A37C-18739958CDB1}"/>
              </a:ext>
            </a:extLst>
          </p:cNvPr>
          <p:cNvSpPr/>
          <p:nvPr/>
        </p:nvSpPr>
        <p:spPr>
          <a:xfrm>
            <a:off x="4431342" y="4687545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3231989" y="5023271"/>
            <a:ext cx="1199353" cy="3357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2110527" y="6244291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2355974" y="5997863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5459145" y="825903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31" idx="3"/>
            <a:endCxn id="2" idx="0"/>
          </p:cNvCxnSpPr>
          <p:nvPr/>
        </p:nvCxnSpPr>
        <p:spPr>
          <a:xfrm rot="10800000" flipV="1">
            <a:off x="3340435" y="1417239"/>
            <a:ext cx="2118710" cy="43201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xmlns="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xmlns="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xmlns="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xmlns="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/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259" y="216933"/>
            <a:ext cx="287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_fpSys-&gt;execute()</a:t>
            </a:r>
          </a:p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xmlns="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xmlns="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594</Words>
  <Application>Microsoft Office PowerPoint</Application>
  <PresentationFormat>On-screen Show (4:3)</PresentationFormat>
  <Paragraphs>207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2021-05-03T22:09:42Z</dcterms:modified>
</cp:coreProperties>
</file>