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1" r:id="rId2"/>
    <p:sldId id="283" r:id="rId3"/>
    <p:sldId id="285" r:id="rId4"/>
    <p:sldId id="307" r:id="rId5"/>
    <p:sldId id="308" r:id="rId6"/>
    <p:sldId id="309" r:id="rId7"/>
    <p:sldId id="287" r:id="rId8"/>
    <p:sldId id="296" r:id="rId9"/>
    <p:sldId id="292" r:id="rId10"/>
    <p:sldId id="291" r:id="rId11"/>
    <p:sldId id="288" r:id="rId12"/>
    <p:sldId id="289" r:id="rId13"/>
    <p:sldId id="293" r:id="rId14"/>
    <p:sldId id="300" r:id="rId15"/>
    <p:sldId id="295" r:id="rId16"/>
    <p:sldId id="294" r:id="rId17"/>
    <p:sldId id="297" r:id="rId18"/>
    <p:sldId id="298" r:id="rId19"/>
    <p:sldId id="299" r:id="rId20"/>
    <p:sldId id="301" r:id="rId21"/>
    <p:sldId id="302" r:id="rId22"/>
    <p:sldId id="303" r:id="rId23"/>
    <p:sldId id="304" r:id="rId24"/>
    <p:sldId id="305" r:id="rId25"/>
    <p:sldId id="306" r:id="rId26"/>
    <p:sldId id="310" r:id="rId27"/>
    <p:sldId id="311" r:id="rId28"/>
    <p:sldId id="312" r:id="rId29"/>
    <p:sldId id="313" r:id="rId30"/>
    <p:sldId id="314" r:id="rId31"/>
    <p:sldId id="31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FF"/>
    <a:srgbClr val="00FF00"/>
    <a:srgbClr val="0066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7" autoAdjust="0"/>
    <p:restoredTop sz="86391" autoAdjust="0"/>
  </p:normalViewPr>
  <p:slideViewPr>
    <p:cSldViewPr>
      <p:cViewPr varScale="1">
        <p:scale>
          <a:sx n="78" d="100"/>
          <a:sy n="78" d="100"/>
        </p:scale>
        <p:origin x="12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0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slide" Target="slide7.xm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3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7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21.xml"/><Relationship Id="rId4" Type="http://schemas.openxmlformats.org/officeDocument/2006/relationships/slide" Target="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7.xml"/><Relationship Id="rId4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8.xml"/><Relationship Id="rId4" Type="http://schemas.openxmlformats.org/officeDocument/2006/relationships/slide" Target="slide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5" Type="http://schemas.openxmlformats.org/officeDocument/2006/relationships/slide" Target="slide13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95E77-1C7B-483F-8200-B70D0B5206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830" y="176046"/>
            <a:ext cx="8077200" cy="420031"/>
          </a:xfrm>
        </p:spPr>
        <p:txBody>
          <a:bodyPr/>
          <a:lstStyle/>
          <a:p>
            <a:pPr algn="ctr"/>
            <a:r>
              <a:rPr lang="en-US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en-ID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FPS – Wireless Fire Protection System</a:t>
            </a:r>
            <a:endParaRPr lang="en-ID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951820" y="2900954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Val &gt; Setting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17" idx="4"/>
            <a:endCxn id="5" idx="0"/>
          </p:cNvCxnSpPr>
          <p:nvPr/>
        </p:nvCxnSpPr>
        <p:spPr>
          <a:xfrm>
            <a:off x="3851920" y="2089308"/>
            <a:ext cx="0" cy="8116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752020" y="3513022"/>
            <a:ext cx="848481" cy="10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851920" y="4125090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2486" y="31082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420122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0501" y="3292881"/>
            <a:ext cx="16561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statusAi  = HIGH_ALARM</a:t>
            </a:r>
            <a:endParaRPr lang="en-US" sz="1200" dirty="0"/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3017299" y="5866701"/>
            <a:ext cx="16561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return (statusAi)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845391" y="5202335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44963" y="3190104"/>
            <a:ext cx="1219189" cy="234807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63079" y="609100"/>
            <a:ext cx="2417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File : src\ioDevices\analogInput.cpp</a:t>
            </a:r>
            <a:endParaRPr lang="en-US" sz="1200" dirty="0"/>
          </a:p>
        </p:txBody>
      </p:sp>
      <p:sp>
        <p:nvSpPr>
          <p:cNvPr id="25" name="Flowchart: Connector 24"/>
          <p:cNvSpPr/>
          <p:nvPr/>
        </p:nvSpPr>
        <p:spPr>
          <a:xfrm>
            <a:off x="3623320" y="474513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C0F81-D486-4295-AD6D-2384EE0F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812" y="258669"/>
            <a:ext cx="7772400" cy="50764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_fireSensor-&gt;getStatus()</a:t>
            </a:r>
            <a:endParaRPr lang="en-ID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8BE3CD0-3DB3-4FE3-823F-3A26B377F26B}"/>
              </a:ext>
            </a:extLst>
          </p:cNvPr>
          <p:cNvSpPr/>
          <p:nvPr/>
        </p:nvSpPr>
        <p:spPr>
          <a:xfrm>
            <a:off x="2735796" y="1406313"/>
            <a:ext cx="2232248" cy="68299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statusAi = NO_ALARM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5861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_pbTest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365806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_pbReset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cxnSpLocks/>
            <a:stCxn id="14" idx="3"/>
            <a:endCxn id="106" idx="0"/>
          </p:cNvCxnSpPr>
          <p:nvPr/>
        </p:nvCxnSpPr>
        <p:spPr>
          <a:xfrm>
            <a:off x="4882442" y="2240288"/>
            <a:ext cx="3668290" cy="396436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_pbAuto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cxnSpLocks/>
            <a:stCxn id="69" idx="2"/>
            <a:endCxn id="106" idx="1"/>
          </p:cNvCxnSpPr>
          <p:nvPr/>
        </p:nvCxnSpPr>
        <p:spPr>
          <a:xfrm rot="16200000" flipH="1">
            <a:off x="5137469" y="3180492"/>
            <a:ext cx="1367028" cy="50596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>
            <a:hlinkClick r:id="rId3" action="ppaction://hlinksldjump"/>
          </p:cNvPr>
          <p:cNvSpPr/>
          <p:nvPr/>
        </p:nvSpPr>
        <p:spPr>
          <a:xfrm>
            <a:off x="8350797" y="6204655"/>
            <a:ext cx="399869" cy="37833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>
            <a:hlinkClick r:id="rId3" action="ppaction://hlinksldjump"/>
          </p:cNvPr>
          <p:cNvSpPr/>
          <p:nvPr/>
        </p:nvSpPr>
        <p:spPr>
          <a:xfrm>
            <a:off x="1257275" y="6056712"/>
            <a:ext cx="463918" cy="378332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105D3-1723-403A-9054-695516EC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887" y="139752"/>
            <a:ext cx="5286513" cy="525003"/>
          </a:xfrm>
        </p:spPr>
        <p:txBody>
          <a:bodyPr/>
          <a:lstStyle/>
          <a:p>
            <a:pPr algn="ctr" rtl="0" eaLnBrk="1" latinLnBrk="0" hangingPunct="1"/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_pbAMRT-&gt;getCmd(DEBOUNCING_TIME)</a:t>
            </a:r>
            <a:endParaRPr lang="en-ID" dirty="0"/>
          </a:p>
        </p:txBody>
      </p:sp>
      <p:sp>
        <p:nvSpPr>
          <p:cNvPr id="39" name="Flowchart: Manual Input 38">
            <a:extLst>
              <a:ext uri="{FF2B5EF4-FFF2-40B4-BE49-F238E27FC236}">
                <a16:creationId xmlns:a16="http://schemas.microsoft.com/office/drawing/2014/main" id="{04569C9F-5FC2-46F5-9630-28276C1580D1}"/>
              </a:ext>
            </a:extLst>
          </p:cNvPr>
          <p:cNvSpPr/>
          <p:nvPr/>
        </p:nvSpPr>
        <p:spPr>
          <a:xfrm>
            <a:off x="1077247" y="896423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getData from P/B with debouncing mechanism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_pbManual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_prevCmd  = cmd</a:t>
            </a:r>
          </a:p>
          <a:p>
            <a:pPr algn="ctr"/>
            <a:r>
              <a:rPr lang="en-ID" sz="1400" dirty="0"/>
              <a:t>return (cmd)</a:t>
            </a:r>
            <a:endParaRPr lang="en-US" sz="1400" dirty="0"/>
          </a:p>
        </p:txBody>
      </p:sp>
      <p:sp>
        <p:nvSpPr>
          <p:cNvPr id="13" name="Flowchart: Off-page Connector 12">
            <a:hlinkClick r:id="rId3" action="ppaction://hlinksldjump"/>
          </p:cNvPr>
          <p:cNvSpPr/>
          <p:nvPr/>
        </p:nvSpPr>
        <p:spPr>
          <a:xfrm>
            <a:off x="1542691" y="1325169"/>
            <a:ext cx="432048" cy="382745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3" idx="2"/>
            <a:endCxn id="5" idx="0"/>
          </p:cNvCxnSpPr>
          <p:nvPr/>
        </p:nvCxnSpPr>
        <p:spPr>
          <a:xfrm>
            <a:off x="1758715" y="1707914"/>
            <a:ext cx="1" cy="2923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1" name="Flowchart: Off-page Connector 30">
            <a:hlinkClick r:id="rId3" action="ppaction://hlinksldjump"/>
          </p:cNvPr>
          <p:cNvSpPr/>
          <p:nvPr/>
        </p:nvSpPr>
        <p:spPr>
          <a:xfrm>
            <a:off x="8100392" y="1325169"/>
            <a:ext cx="432049" cy="392326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cxnSpLocks/>
            <a:stCxn id="31" idx="2"/>
          </p:cNvCxnSpPr>
          <p:nvPr/>
        </p:nvCxnSpPr>
        <p:spPr>
          <a:xfrm rot="5400000">
            <a:off x="5988021" y="3649269"/>
            <a:ext cx="4260171" cy="396622"/>
          </a:xfrm>
          <a:prstGeom prst="bentConnector3">
            <a:avLst>
              <a:gd name="adj1" fmla="val 801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608" y="332656"/>
            <a:ext cx="7772400" cy="594311"/>
          </a:xfrm>
        </p:spPr>
        <p:txBody>
          <a:bodyPr/>
          <a:lstStyle/>
          <a:p>
            <a:pPr algn="ctr"/>
            <a:r>
              <a:rPr lang="en-US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_pbAMRT-&gt;getCmd(DEBOUNCING_TIME)</a:t>
            </a:r>
            <a:r>
              <a:rPr lang="en-US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7" name="Rectangle 26"/>
          <p:cNvSpPr/>
          <p:nvPr/>
        </p:nvSpPr>
        <p:spPr>
          <a:xfrm>
            <a:off x="3172674" y="836010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1954219" y="20392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1108" y="21245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4186467" y="2459137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4261BD12-2217-4EDB-87C6-EE30E26F9B8D}"/>
              </a:ext>
            </a:extLst>
          </p:cNvPr>
          <p:cNvSpPr/>
          <p:nvPr/>
        </p:nvSpPr>
        <p:spPr>
          <a:xfrm>
            <a:off x="2195736" y="1257199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3106896" y="1635786"/>
            <a:ext cx="366883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954219" y="3011608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F1633C9C-0024-4E63-8717-225A7A9FF001}"/>
              </a:ext>
            </a:extLst>
          </p:cNvPr>
          <p:cNvSpPr/>
          <p:nvPr/>
        </p:nvSpPr>
        <p:spPr>
          <a:xfrm>
            <a:off x="1981963" y="40197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MODE_AUTO_ON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1981963" y="50070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4194763" y="3435784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2B8692-72F5-4741-8B38-C3103394F5D5}"/>
              </a:ext>
            </a:extLst>
          </p:cNvPr>
          <p:cNvCxnSpPr>
            <a:cxnSpLocks/>
            <a:stCxn id="45" idx="3"/>
            <a:endCxn id="39" idx="5"/>
          </p:cNvCxnSpPr>
          <p:nvPr/>
        </p:nvCxnSpPr>
        <p:spPr>
          <a:xfrm flipV="1">
            <a:off x="4214211" y="4439612"/>
            <a:ext cx="220508" cy="2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</p:cNvCxnSpPr>
          <p:nvPr/>
        </p:nvCxnSpPr>
        <p:spPr>
          <a:xfrm>
            <a:off x="4198867" y="5427986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3070343" y="2879052"/>
            <a:ext cx="0" cy="132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3070343" y="3851438"/>
            <a:ext cx="27744" cy="1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A16A16-17D9-4D7F-A49B-BAD8B7BFD6D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098087" y="4859550"/>
            <a:ext cx="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endParaRPr lang="en-ID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3A0CFEC-88DE-424F-B270-892188765FDB}"/>
              </a:ext>
            </a:extLst>
          </p:cNvPr>
          <p:cNvSpPr/>
          <p:nvPr/>
        </p:nvSpPr>
        <p:spPr>
          <a:xfrm>
            <a:off x="4427984" y="2130995"/>
            <a:ext cx="2195048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_ledReset-&gt;on();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4436279" y="31107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37D4C3F0-B1ED-45F7-B2A7-4B7229720FD2}"/>
              </a:ext>
            </a:extLst>
          </p:cNvPr>
          <p:cNvSpPr/>
          <p:nvPr/>
        </p:nvSpPr>
        <p:spPr>
          <a:xfrm>
            <a:off x="4351525" y="41068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47F9610C-5F83-4D05-8AB9-C9CEABDD463B}"/>
              </a:ext>
            </a:extLst>
          </p:cNvPr>
          <p:cNvSpPr/>
          <p:nvPr/>
        </p:nvSpPr>
        <p:spPr>
          <a:xfrm>
            <a:off x="4422985" y="5141719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6" name="Flowchart: Off-page Connector 55">
            <a:hlinkClick r:id="rId2" action="ppaction://hlinksldjump"/>
            <a:extLst>
              <a:ext uri="{FF2B5EF4-FFF2-40B4-BE49-F238E27FC236}">
                <a16:creationId xmlns:a16="http://schemas.microsoft.com/office/drawing/2014/main" id="{B49344D6-D38F-4BE4-A807-32C5B7E4D64C}"/>
              </a:ext>
            </a:extLst>
          </p:cNvPr>
          <p:cNvSpPr/>
          <p:nvPr/>
        </p:nvSpPr>
        <p:spPr>
          <a:xfrm>
            <a:off x="2891274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9A3A03-C76A-46F8-B7FD-A585274F9AEE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>
            <a:off x="3098087" y="5846850"/>
            <a:ext cx="0" cy="391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ABE45A-C1C2-4D51-A040-41F03CC00A06}"/>
              </a:ext>
            </a:extLst>
          </p:cNvPr>
          <p:cNvSpPr txBox="1"/>
          <p:nvPr/>
        </p:nvSpPr>
        <p:spPr>
          <a:xfrm>
            <a:off x="4211960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A79EF-71E8-4B23-8CC1-DAED34079734}"/>
              </a:ext>
            </a:extLst>
          </p:cNvPr>
          <p:cNvSpPr txBox="1"/>
          <p:nvPr/>
        </p:nvSpPr>
        <p:spPr>
          <a:xfrm>
            <a:off x="4139952" y="414908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BD0571-9FAA-42A1-8C32-74BB0ABB469A}"/>
              </a:ext>
            </a:extLst>
          </p:cNvPr>
          <p:cNvSpPr txBox="1"/>
          <p:nvPr/>
        </p:nvSpPr>
        <p:spPr>
          <a:xfrm>
            <a:off x="4211960" y="51682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64471D2E-FE71-4E41-B814-A1DE6CE490E8}"/>
              </a:ext>
            </a:extLst>
          </p:cNvPr>
          <p:cNvSpPr/>
          <p:nvPr/>
        </p:nvSpPr>
        <p:spPr>
          <a:xfrm>
            <a:off x="7596336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969DB3E-CF6A-495C-AC44-91AE63E085DF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6539838" y="2463770"/>
            <a:ext cx="1263311" cy="37743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E62668-518A-4BF8-AEB6-572162AEC762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6729348" y="3429000"/>
            <a:ext cx="1073800" cy="14512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5DA4BE-F57C-4D3E-8150-8F6C5D3889E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644594" y="4439612"/>
            <a:ext cx="115855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FC7F2D-BE57-45A0-AAFD-79979C2DA3E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716054" y="5474494"/>
            <a:ext cx="103127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2251275" y="33005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2711" y="33858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9" idx="5"/>
          </p:cNvCxnSpPr>
          <p:nvPr/>
        </p:nvCxnSpPr>
        <p:spPr>
          <a:xfrm flipV="1">
            <a:off x="4627539" y="3718673"/>
            <a:ext cx="578140" cy="180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2251275" y="4612739"/>
            <a:ext cx="2376263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5"/>
          </p:cNvCxnSpPr>
          <p:nvPr/>
        </p:nvCxnSpPr>
        <p:spPr>
          <a:xfrm>
            <a:off x="4627538" y="5032654"/>
            <a:ext cx="578141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3439407" y="4140391"/>
            <a:ext cx="0" cy="47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-cont.</a:t>
            </a:r>
            <a:endParaRPr lang="en-ID" sz="1200" b="1" i="1" dirty="0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5122485" y="4699879"/>
            <a:ext cx="2455319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blink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1587084F-B9B9-44A3-BC40-3CE42E1EC286}"/>
              </a:ext>
            </a:extLst>
          </p:cNvPr>
          <p:cNvSpPr/>
          <p:nvPr/>
        </p:nvSpPr>
        <p:spPr>
          <a:xfrm>
            <a:off x="5122485" y="3385898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_ledReset-&gt;blink();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B9F0B513-1753-4C6E-83FC-923D7287FD68}"/>
              </a:ext>
            </a:extLst>
          </p:cNvPr>
          <p:cNvSpPr/>
          <p:nvPr/>
        </p:nvSpPr>
        <p:spPr>
          <a:xfrm>
            <a:off x="2320803" y="204715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DEFA58-0C74-437E-8E40-73DFC9335141}"/>
              </a:ext>
            </a:extLst>
          </p:cNvPr>
          <p:cNvCxnSpPr>
            <a:cxnSpLocks/>
            <a:stCxn id="51" idx="3"/>
            <a:endCxn id="56" idx="5"/>
          </p:cNvCxnSpPr>
          <p:nvPr/>
        </p:nvCxnSpPr>
        <p:spPr>
          <a:xfrm flipV="1">
            <a:off x="4553051" y="2465631"/>
            <a:ext cx="735822" cy="144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41E451C8-3471-431C-B94A-810699905F41}"/>
              </a:ext>
            </a:extLst>
          </p:cNvPr>
          <p:cNvSpPr/>
          <p:nvPr/>
        </p:nvSpPr>
        <p:spPr>
          <a:xfrm>
            <a:off x="5205679" y="2132856"/>
            <a:ext cx="2439974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5F0014E-924B-400F-8102-43219F932A6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>
            <a:off x="3436927" y="2886987"/>
            <a:ext cx="2480" cy="413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Off-page Connector 57">
            <a:hlinkClick r:id="rId2" action="ppaction://hlinksldjump"/>
            <a:extLst>
              <a:ext uri="{FF2B5EF4-FFF2-40B4-BE49-F238E27FC236}">
                <a16:creationId xmlns:a16="http://schemas.microsoft.com/office/drawing/2014/main" id="{C46016D0-01FF-4B78-BF4E-71C72D9CFD43}"/>
              </a:ext>
            </a:extLst>
          </p:cNvPr>
          <p:cNvSpPr/>
          <p:nvPr/>
        </p:nvSpPr>
        <p:spPr>
          <a:xfrm>
            <a:off x="3230115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DD151F-5BC4-489D-9A92-9C4358D3B938}"/>
              </a:ext>
            </a:extLst>
          </p:cNvPr>
          <p:cNvCxnSpPr>
            <a:cxnSpLocks/>
            <a:stCxn id="58" idx="2"/>
            <a:endCxn id="51" idx="0"/>
          </p:cNvCxnSpPr>
          <p:nvPr/>
        </p:nvCxnSpPr>
        <p:spPr>
          <a:xfrm flipH="1">
            <a:off x="3436927" y="1705240"/>
            <a:ext cx="1" cy="3419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2A1AA346-93AE-498C-9DC8-3A5094A1DD33}"/>
              </a:ext>
            </a:extLst>
          </p:cNvPr>
          <p:cNvSpPr/>
          <p:nvPr/>
        </p:nvSpPr>
        <p:spPr>
          <a:xfrm>
            <a:off x="2620415" y="5732576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6B85C-6E41-4E56-B8FF-2356D53ED560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3436927" y="5452569"/>
            <a:ext cx="2480" cy="280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2" action="ppaction://hlinksldjump"/>
            <a:extLst>
              <a:ext uri="{FF2B5EF4-FFF2-40B4-BE49-F238E27FC236}">
                <a16:creationId xmlns:a16="http://schemas.microsoft.com/office/drawing/2014/main" id="{066E66B2-80E0-4ADC-8BDF-3C9D93F88DF0}"/>
              </a:ext>
            </a:extLst>
          </p:cNvPr>
          <p:cNvSpPr/>
          <p:nvPr/>
        </p:nvSpPr>
        <p:spPr>
          <a:xfrm>
            <a:off x="8100392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4516B87-691B-4960-AAFF-84FC5B650D9E}"/>
              </a:ext>
            </a:extLst>
          </p:cNvPr>
          <p:cNvCxnSpPr>
            <a:stCxn id="22" idx="2"/>
            <a:endCxn id="18" idx="3"/>
          </p:cNvCxnSpPr>
          <p:nvPr/>
        </p:nvCxnSpPr>
        <p:spPr>
          <a:xfrm rot="5400000">
            <a:off x="4170484" y="1788195"/>
            <a:ext cx="4219677" cy="40537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33F44C-F25C-415E-A669-063D43E1788A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562459" y="2465631"/>
            <a:ext cx="7447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F2EA9C-FCD8-4A30-9973-1790264B415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415554" y="3718673"/>
            <a:ext cx="89165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29F3F1-CC42-427A-8F65-D79335D779F3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7494610" y="5032653"/>
            <a:ext cx="812594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1C6132-6CEA-425C-AEE8-05C1F8B8C4B3}"/>
              </a:ext>
            </a:extLst>
          </p:cNvPr>
          <p:cNvSpPr txBox="1"/>
          <p:nvPr/>
        </p:nvSpPr>
        <p:spPr>
          <a:xfrm>
            <a:off x="4788024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336743-F6AC-4589-A266-6F81A4677AEB}"/>
              </a:ext>
            </a:extLst>
          </p:cNvPr>
          <p:cNvSpPr txBox="1"/>
          <p:nvPr/>
        </p:nvSpPr>
        <p:spPr>
          <a:xfrm>
            <a:off x="4788024" y="47251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598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26" idx="5"/>
          </p:cNvCxnSpPr>
          <p:nvPr/>
        </p:nvCxnSpPr>
        <p:spPr>
          <a:xfrm flipV="1">
            <a:off x="2978817" y="2324105"/>
            <a:ext cx="571868" cy="257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899246" y="1503331"/>
            <a:ext cx="366884" cy="4399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746569" y="29632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754865" y="446332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2978817" y="3371076"/>
            <a:ext cx="225031" cy="1209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987113" y="4883244"/>
            <a:ext cx="305055" cy="76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862693" y="2746597"/>
            <a:ext cx="0" cy="21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862693" y="3803089"/>
            <a:ext cx="8296" cy="6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527620-6755-4E04-86F1-4ABFA39DFCE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870989" y="5303159"/>
            <a:ext cx="0" cy="488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0274031-E3A6-4439-870A-5F921CFE8430}"/>
              </a:ext>
            </a:extLst>
          </p:cNvPr>
          <p:cNvSpPr/>
          <p:nvPr/>
        </p:nvSpPr>
        <p:spPr>
          <a:xfrm>
            <a:off x="3203848" y="29511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ALARM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99EFDC-CB75-4F6E-BD31-9E758BD280D0}"/>
              </a:ext>
            </a:extLst>
          </p:cNvPr>
          <p:cNvCxnSpPr>
            <a:cxnSpLocks/>
            <a:stCxn id="38" idx="3"/>
            <a:endCxn id="29" idx="5"/>
          </p:cNvCxnSpPr>
          <p:nvPr/>
        </p:nvCxnSpPr>
        <p:spPr>
          <a:xfrm>
            <a:off x="5580112" y="3371076"/>
            <a:ext cx="26506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7D2855-E224-467F-A713-83EA72659A24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 rot="16200000" flipH="1">
            <a:off x="4401851" y="3781120"/>
            <a:ext cx="392238" cy="4119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664176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988086" y="1124744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this-&gt;_logicOperation(operationMode, sensorStatus)</a:t>
            </a:r>
            <a:endParaRPr lang="en-ID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6CDC44F3-DDF2-4530-9DE4-A1C4A4C58672}"/>
              </a:ext>
            </a:extLst>
          </p:cNvPr>
          <p:cNvSpPr/>
          <p:nvPr/>
        </p:nvSpPr>
        <p:spPr>
          <a:xfrm>
            <a:off x="3512213" y="2170216"/>
            <a:ext cx="2232248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_buzzer-&gt;on();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38A89CF7-CB7E-48FC-AD38-22E2B7962516}"/>
              </a:ext>
            </a:extLst>
          </p:cNvPr>
          <p:cNvSpPr/>
          <p:nvPr/>
        </p:nvSpPr>
        <p:spPr>
          <a:xfrm>
            <a:off x="5806702" y="3217187"/>
            <a:ext cx="2672591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BEE49778-D32F-4A9B-85FD-1D2556E56C2F}"/>
              </a:ext>
            </a:extLst>
          </p:cNvPr>
          <p:cNvSpPr/>
          <p:nvPr/>
        </p:nvSpPr>
        <p:spPr>
          <a:xfrm>
            <a:off x="3432408" y="4183229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694703D2-DC08-4F80-BD99-CC5984E5F128}"/>
              </a:ext>
            </a:extLst>
          </p:cNvPr>
          <p:cNvSpPr/>
          <p:nvPr/>
        </p:nvSpPr>
        <p:spPr>
          <a:xfrm>
            <a:off x="3256353" y="4738430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Flowchart: Off-page Connector 23">
            <a:hlinkClick r:id="rId2" action="ppaction://hlinksldjump"/>
            <a:extLst>
              <a:ext uri="{FF2B5EF4-FFF2-40B4-BE49-F238E27FC236}">
                <a16:creationId xmlns:a16="http://schemas.microsoft.com/office/drawing/2014/main" id="{70E3A69E-8C19-4E9A-BEA6-D2D6AB9AFBF7}"/>
              </a:ext>
            </a:extLst>
          </p:cNvPr>
          <p:cNvSpPr/>
          <p:nvPr/>
        </p:nvSpPr>
        <p:spPr>
          <a:xfrm>
            <a:off x="8478855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stCxn id="26" idx="2"/>
            <a:endCxn id="24" idx="0"/>
          </p:cNvCxnSpPr>
          <p:nvPr/>
        </p:nvCxnSpPr>
        <p:spPr>
          <a:xfrm>
            <a:off x="5705989" y="2324105"/>
            <a:ext cx="2979679" cy="3467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C16095-019F-4700-95D1-07ED570EA28D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440821" y="3371076"/>
            <a:ext cx="2448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8E20FB-4903-49FF-BF3D-E3D0DC3D372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37040" y="4337118"/>
            <a:ext cx="2548628" cy="4289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31E312-6486-447B-9488-8B409AA78CE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960985" y="4892319"/>
            <a:ext cx="27246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8A0278-4964-4881-BD5F-AE0A7430FEFF}"/>
              </a:ext>
            </a:extLst>
          </p:cNvPr>
          <p:cNvSpPr txBox="1"/>
          <p:nvPr/>
        </p:nvSpPr>
        <p:spPr>
          <a:xfrm>
            <a:off x="2871832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6811DB-841C-4681-B094-0A7086F65BF0}"/>
              </a:ext>
            </a:extLst>
          </p:cNvPr>
          <p:cNvSpPr txBox="1"/>
          <p:nvPr/>
        </p:nvSpPr>
        <p:spPr>
          <a:xfrm>
            <a:off x="298782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1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40416" y="324683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3472664" y="3666745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236472" y="439399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468720" y="4813906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2352596" y="4086660"/>
            <a:ext cx="3944" cy="30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352596" y="5233821"/>
            <a:ext cx="0" cy="354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owchart: Off-page Connector 70">
            <a:hlinkClick r:id="rId2" action="ppaction://hlinksldjump"/>
            <a:extLst>
              <a:ext uri="{FF2B5EF4-FFF2-40B4-BE49-F238E27FC236}">
                <a16:creationId xmlns:a16="http://schemas.microsoft.com/office/drawing/2014/main" id="{BB484122-89E0-4B7D-9818-D8FDEDD18489}"/>
              </a:ext>
            </a:extLst>
          </p:cNvPr>
          <p:cNvSpPr/>
          <p:nvPr/>
        </p:nvSpPr>
        <p:spPr>
          <a:xfrm>
            <a:off x="2189660" y="1405069"/>
            <a:ext cx="325871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236472" y="2147155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3468720" y="2567070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2F7C0C9-2882-41D9-9027-CF70B88C603D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2352596" y="2986985"/>
            <a:ext cx="3944" cy="25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4D7EEEB-9582-4E3E-AE7F-BF4A1493CD2C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2352596" y="1741623"/>
            <a:ext cx="0" cy="405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1535F65-312F-4922-A665-2A09B6D97B19}"/>
              </a:ext>
            </a:extLst>
          </p:cNvPr>
          <p:cNvSpPr/>
          <p:nvPr/>
        </p:nvSpPr>
        <p:spPr>
          <a:xfrm>
            <a:off x="3883345" y="4660017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88EE7FD-E271-480C-9BB8-FE8C03A080D2}"/>
              </a:ext>
            </a:extLst>
          </p:cNvPr>
          <p:cNvSpPr/>
          <p:nvPr/>
        </p:nvSpPr>
        <p:spPr>
          <a:xfrm>
            <a:off x="3933823" y="3512856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9EF86428-89D2-4E3D-B340-6A0EDD22A755}"/>
              </a:ext>
            </a:extLst>
          </p:cNvPr>
          <p:cNvSpPr/>
          <p:nvPr/>
        </p:nvSpPr>
        <p:spPr>
          <a:xfrm>
            <a:off x="3779912" y="2413181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5E110B70-1668-4EC7-B532-4A513D679008}"/>
              </a:ext>
            </a:extLst>
          </p:cNvPr>
          <p:cNvSpPr/>
          <p:nvPr/>
        </p:nvSpPr>
        <p:spPr>
          <a:xfrm>
            <a:off x="1567632" y="5588416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1671" y="260648"/>
            <a:ext cx="7772400" cy="578495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this-&gt;_logicOperation(operationMode, sensorStatus)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0" name="Rectangle 19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21" name="Flowchart: Off-page Connector 20">
            <a:hlinkClick r:id="rId2" action="ppaction://hlinksldjump"/>
            <a:extLst>
              <a:ext uri="{FF2B5EF4-FFF2-40B4-BE49-F238E27FC236}">
                <a16:creationId xmlns:a16="http://schemas.microsoft.com/office/drawing/2014/main" id="{C90597BA-36C9-4AF1-B312-3948BA7AEEFB}"/>
              </a:ext>
            </a:extLst>
          </p:cNvPr>
          <p:cNvSpPr/>
          <p:nvPr/>
        </p:nvSpPr>
        <p:spPr>
          <a:xfrm>
            <a:off x="7573176" y="1405069"/>
            <a:ext cx="432048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806DF84-27A0-4C82-AE5F-6BE0BA625471}"/>
              </a:ext>
            </a:extLst>
          </p:cNvPr>
          <p:cNvCxnSpPr>
            <a:stCxn id="21" idx="2"/>
            <a:endCxn id="2" idx="3"/>
          </p:cNvCxnSpPr>
          <p:nvPr/>
        </p:nvCxnSpPr>
        <p:spPr>
          <a:xfrm rot="5400000">
            <a:off x="3455753" y="1486526"/>
            <a:ext cx="4078351" cy="4588544"/>
          </a:xfrm>
          <a:prstGeom prst="bentConnector2">
            <a:avLst/>
          </a:prstGeom>
          <a:ln w="19050"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32B0B7-654D-4128-AF65-507C8E95C903}"/>
              </a:ext>
            </a:extLst>
          </p:cNvPr>
          <p:cNvSpPr txBox="1"/>
          <p:nvPr/>
        </p:nvSpPr>
        <p:spPr>
          <a:xfrm>
            <a:off x="3424736" y="235220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7D73D-2E69-4495-9318-03750E4733A5}"/>
              </a:ext>
            </a:extLst>
          </p:cNvPr>
          <p:cNvSpPr txBox="1"/>
          <p:nvPr/>
        </p:nvSpPr>
        <p:spPr>
          <a:xfrm>
            <a:off x="3496744" y="458445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1F1012-9105-4702-9FED-60D9C6C096E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84544" y="2567070"/>
            <a:ext cx="130465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54434E-CC9B-4821-B130-4273D08EC5B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638455" y="3666745"/>
            <a:ext cx="115074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B17581-B83E-4139-B937-A2032955E3C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587977" y="4813906"/>
            <a:ext cx="120122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115616" y="2010846"/>
            <a:ext cx="279329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MODE_MENU_MAIN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  <a:endCxn id="26" idx="1"/>
          </p:cNvCxnSpPr>
          <p:nvPr/>
        </p:nvCxnSpPr>
        <p:spPr>
          <a:xfrm>
            <a:off x="3908910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201445" y="1700028"/>
            <a:ext cx="490612" cy="1310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hlinkClick r:id="rId4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2223191"/>
            <a:ext cx="2944186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this-&gt;_menuMain(key)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79912" y="3632891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hlinkClick r:id="rId5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425321"/>
            <a:ext cx="3448242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this-&gt;_menuParameter(key)</a:t>
            </a:r>
            <a:endParaRPr lang="en-US" sz="12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3212976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MODE_MENU_PARAMETER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223101" y="2923814"/>
            <a:ext cx="362300" cy="216024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79912" y="4929035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6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4721465"/>
            <a:ext cx="3736274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this-&gt;_menuChangeParameter(key)</a:t>
            </a:r>
            <a:endParaRPr lang="en-US" sz="1200" dirty="0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MODE_CHANGE_PARAMETER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2068082" y="4280963"/>
            <a:ext cx="456314" cy="127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2022488" y="5622701"/>
            <a:ext cx="553853" cy="635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26" idx="3"/>
            <a:endCxn id="22" idx="3"/>
          </p:cNvCxnSpPr>
          <p:nvPr/>
        </p:nvCxnSpPr>
        <p:spPr>
          <a:xfrm flipH="1">
            <a:off x="3119101" y="2430761"/>
            <a:ext cx="4045187" cy="3703600"/>
          </a:xfrm>
          <a:prstGeom prst="bentConnector3">
            <a:avLst>
              <a:gd name="adj1" fmla="val -3222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</p:cNvCxnSpPr>
          <p:nvPr/>
        </p:nvCxnSpPr>
        <p:spPr>
          <a:xfrm>
            <a:off x="7956376" y="4929035"/>
            <a:ext cx="50405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_locPan-&gt;menu()</a:t>
            </a:r>
            <a:endParaRPr lang="en-ID" dirty="0"/>
          </a:p>
        </p:txBody>
      </p:sp>
      <p:sp>
        <p:nvSpPr>
          <p:cNvPr id="4" name="Flowchart: Manual Input 3">
            <a:hlinkClick r:id="rId7" action="ppaction://hlinksldjump"/>
            <a:extLst>
              <a:ext uri="{FF2B5EF4-FFF2-40B4-BE49-F238E27FC236}">
                <a16:creationId xmlns:a16="http://schemas.microsoft.com/office/drawing/2014/main" id="{8472D1EC-F1F6-4D63-AD4F-987C617FEBFB}"/>
              </a:ext>
            </a:extLst>
          </p:cNvPr>
          <p:cNvSpPr/>
          <p:nvPr/>
        </p:nvSpPr>
        <p:spPr>
          <a:xfrm>
            <a:off x="1403648" y="933261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Key =  this-&gt;_getCommand()</a:t>
            </a:r>
            <a:endParaRPr lang="en-ID" sz="1200" dirty="0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F9AE7D47-C6DC-46C3-B67F-F6896DABC499}"/>
              </a:ext>
            </a:extLst>
          </p:cNvPr>
          <p:cNvSpPr/>
          <p:nvPr/>
        </p:nvSpPr>
        <p:spPr>
          <a:xfrm>
            <a:off x="1486077" y="5902803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DCF95-83C8-4239-B2B0-3BA596C8949E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289646-5B05-43A8-88ED-9D3E98F79360}"/>
              </a:ext>
            </a:extLst>
          </p:cNvPr>
          <p:cNvSpPr txBox="1"/>
          <p:nvPr/>
        </p:nvSpPr>
        <p:spPr>
          <a:xfrm>
            <a:off x="3879944" y="33680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9BA5CD-579E-40B6-BA8E-09D3D8F3DB83}"/>
              </a:ext>
            </a:extLst>
          </p:cNvPr>
          <p:cNvSpPr txBox="1"/>
          <p:nvPr/>
        </p:nvSpPr>
        <p:spPr>
          <a:xfrm>
            <a:off x="387994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624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010846"/>
            <a:ext cx="286530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_menuIndex = 0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1972702" y="1507289"/>
            <a:ext cx="773446" cy="23366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1992830" y="2729547"/>
            <a:ext cx="362300" cy="60455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3908910" y="2430761"/>
            <a:ext cx="2751245" cy="3768648"/>
          </a:xfrm>
          <a:prstGeom prst="bentConnector3">
            <a:avLst>
              <a:gd name="adj1" fmla="val 165915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563442" y="5889930"/>
            <a:ext cx="217408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this-&gt;_sendMenu(idx);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this-&gt;_viewMenu(idx);</a:t>
            </a:r>
            <a:endParaRPr lang="en-ID" sz="12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42B493A-65C9-43D0-B323-A64305327478}"/>
              </a:ext>
            </a:extLst>
          </p:cNvPr>
          <p:cNvCxnSpPr>
            <a:stCxn id="27" idx="5"/>
            <a:endCxn id="56" idx="3"/>
          </p:cNvCxnSpPr>
          <p:nvPr/>
        </p:nvCxnSpPr>
        <p:spPr>
          <a:xfrm rot="10800000" flipV="1">
            <a:off x="3452202" y="6199408"/>
            <a:ext cx="1188610" cy="1263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C380C9-B14A-4460-92F1-5205B181AACB}"/>
              </a:ext>
            </a:extLst>
          </p:cNvPr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F5094-1AB1-4B64-A0BA-E1D290CDB2C7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1CDEF-6D1E-448F-8428-FFDEC7AA3978}"/>
              </a:ext>
            </a:extLst>
          </p:cNvPr>
          <p:cNvSpPr txBox="1"/>
          <p:nvPr/>
        </p:nvSpPr>
        <p:spPr>
          <a:xfrm>
            <a:off x="3569705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402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908910" y="3067944"/>
            <a:ext cx="4551522" cy="124639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tx1"/>
                </a:solidFill>
              </a:rPr>
              <a:t>_modeMenu = MODE_MENU_PARAMETER;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this-&gt;updateParameter();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this-&gt;_initPrevIndex();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this-&gt;_paramIndex = PARAMETER_VALUE;</a:t>
            </a:r>
          </a:p>
          <a:p>
            <a:r>
              <a:rPr lang="en-ID" sz="1200" dirty="0">
                <a:solidFill>
                  <a:schemeClr val="tx1"/>
                </a:solidFill>
              </a:rPr>
              <a:t>            this-&gt;menu();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1" idx="3"/>
            <a:endCxn id="20" idx="3"/>
          </p:cNvCxnSpPr>
          <p:nvPr/>
        </p:nvCxnSpPr>
        <p:spPr>
          <a:xfrm flipH="1">
            <a:off x="3783079" y="3691143"/>
            <a:ext cx="4677353" cy="2474337"/>
          </a:xfrm>
          <a:prstGeom prst="bentConnector3">
            <a:avLst>
              <a:gd name="adj1" fmla="val -488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r>
              <a:rPr lang="en-ID" sz="1200" b="1" i="1" dirty="0"/>
              <a:t>-cont.</a:t>
            </a: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49" idx="2"/>
          </p:cNvCxnSpPr>
          <p:nvPr/>
        </p:nvCxnSpPr>
        <p:spPr>
          <a:xfrm rot="16200000" flipH="1">
            <a:off x="953362" y="3101474"/>
            <a:ext cx="2214790" cy="9909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1883077" y="299365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menuData.isHasParam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2504B37-D593-44E4-BBDA-4D4835F98342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>
            <a:off x="3539261" y="3413566"/>
            <a:ext cx="369649" cy="2775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347864" y="1815062"/>
            <a:ext cx="4752528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menuData = _accessMenu-&gt;read(this-&gt;_menuIndex);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 flipV="1">
            <a:off x="2393385" y="2022632"/>
            <a:ext cx="954479" cy="4699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7" idx="0"/>
          </p:cNvCxnSpPr>
          <p:nvPr/>
        </p:nvCxnSpPr>
        <p:spPr>
          <a:xfrm rot="5400000">
            <a:off x="3835925" y="1105447"/>
            <a:ext cx="763449" cy="30129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758EE5-FCA2-42C1-9272-C3CE420093E8}"/>
              </a:ext>
            </a:extLst>
          </p:cNvPr>
          <p:cNvSpPr/>
          <p:nvPr/>
        </p:nvSpPr>
        <p:spPr>
          <a:xfrm>
            <a:off x="2556222" y="4502578"/>
            <a:ext cx="410345" cy="403512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stCxn id="37" idx="2"/>
            <a:endCxn id="49" idx="6"/>
          </p:cNvCxnSpPr>
          <p:nvPr/>
        </p:nvCxnSpPr>
        <p:spPr>
          <a:xfrm rot="16200000" flipH="1">
            <a:off x="2403442" y="4141208"/>
            <a:ext cx="870853" cy="255398"/>
          </a:xfrm>
          <a:prstGeom prst="bentConnector4">
            <a:avLst>
              <a:gd name="adj1" fmla="val 38416"/>
              <a:gd name="adj2" fmla="val 2298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">
            <a:extLst>
              <a:ext uri="{FF2B5EF4-FFF2-40B4-BE49-F238E27FC236}">
                <a16:creationId xmlns:a16="http://schemas.microsoft.com/office/drawing/2014/main" id="{660B4173-3B25-4383-9FD2-C9E12452F413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 rot="16200000" flipH="1">
            <a:off x="2350065" y="5317420"/>
            <a:ext cx="1027832" cy="2051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7B8BCA-AB6B-4117-9D81-D6B1B4DF7128}"/>
              </a:ext>
            </a:extLst>
          </p:cNvPr>
          <p:cNvSpPr txBox="1"/>
          <p:nvPr/>
        </p:nvSpPr>
        <p:spPr>
          <a:xfrm>
            <a:off x="2699792" y="177281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9A0B8F-CF59-480F-A411-A3158FD0A5F4}"/>
              </a:ext>
            </a:extLst>
          </p:cNvPr>
          <p:cNvSpPr txBox="1"/>
          <p:nvPr/>
        </p:nvSpPr>
        <p:spPr>
          <a:xfrm>
            <a:off x="3447896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81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1556792"/>
            <a:ext cx="3362939" cy="144016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_paramIndex = PARAMETER_VALUE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144119" y="1335873"/>
            <a:ext cx="319392" cy="12244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010357" y="2858295"/>
            <a:ext cx="216024" cy="493338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4046507" y="2276872"/>
            <a:ext cx="3045907" cy="3738319"/>
          </a:xfrm>
          <a:prstGeom prst="bentConnector3">
            <a:avLst>
              <a:gd name="adj1" fmla="val 144569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718661" y="5705712"/>
            <a:ext cx="245112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27" idx="5"/>
            <a:endCxn id="56" idx="3"/>
          </p:cNvCxnSpPr>
          <p:nvPr/>
        </p:nvCxnSpPr>
        <p:spPr>
          <a:xfrm rot="10800000" flipV="1">
            <a:off x="3452203" y="6015190"/>
            <a:ext cx="1343829" cy="31058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A8D23-A3B4-447C-ABD9-5E37F063F9FE}"/>
              </a:ext>
            </a:extLst>
          </p:cNvPr>
          <p:cNvSpPr txBox="1"/>
          <p:nvPr/>
        </p:nvSpPr>
        <p:spPr>
          <a:xfrm>
            <a:off x="2699792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CD116-91F4-4D7D-B13B-E901B25E7E25}"/>
              </a:ext>
            </a:extLst>
          </p:cNvPr>
          <p:cNvSpPr txBox="1"/>
          <p:nvPr/>
        </p:nvSpPr>
        <p:spPr>
          <a:xfrm>
            <a:off x="4023960" y="198884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034E5-7B48-446F-9570-CDAA08F00DF6}"/>
              </a:ext>
            </a:extLst>
          </p:cNvPr>
          <p:cNvSpPr txBox="1"/>
          <p:nvPr/>
        </p:nvSpPr>
        <p:spPr>
          <a:xfrm>
            <a:off x="2727816" y="46531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6533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2337118" y="2155713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901983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244442" y="1537828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2317166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4206240" y="2884445"/>
            <a:ext cx="3528392" cy="82185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_modeMenu = MODE_MENU_MAIN;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this-&gt;_menuIndex = 0;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this-&gt;menu();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3558167" y="2968586"/>
            <a:ext cx="648073" cy="3267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6" idx="3"/>
          </p:cNvCxnSpPr>
          <p:nvPr/>
        </p:nvCxnSpPr>
        <p:spPr>
          <a:xfrm rot="5400000">
            <a:off x="4100716" y="3782907"/>
            <a:ext cx="1946333" cy="17931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3691695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>
            <a:normAutofit/>
          </a:bodyPr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300" b="1" i="1" dirty="0"/>
              <a:t> -cont.</a:t>
            </a:r>
            <a:endParaRPr lang="en-US" sz="13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8AF01-3F22-4FF5-88C5-62061A49674F}"/>
              </a:ext>
            </a:extLst>
          </p:cNvPr>
          <p:cNvSpPr txBox="1"/>
          <p:nvPr/>
        </p:nvSpPr>
        <p:spPr>
          <a:xfrm>
            <a:off x="3519904" y="270892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191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275856" y="3861047"/>
            <a:ext cx="4608512" cy="88985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 _modeMenu = MODE_CHANGE_PARAMETER;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this-&gt;_isParamChanged = true;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dirty="0">
                <a:solidFill>
                  <a:schemeClr val="tx1"/>
                </a:solidFill>
                <a:hlinkClick r:id="rId4" action="ppaction://hlinksldjump"/>
              </a:rPr>
              <a:t>this-&gt;menu();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783079" y="1975232"/>
            <a:ext cx="2517113" cy="4190248"/>
          </a:xfrm>
          <a:prstGeom prst="bentConnector3">
            <a:avLst>
              <a:gd name="adj1" fmla="val -76828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5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543741" y="3511096"/>
            <a:ext cx="3444378" cy="14012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491880" y="1412776"/>
            <a:ext cx="2808312" cy="112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_accessParameter-&gt;isChangeAble(this-&gt;_paramIndex)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975232"/>
            <a:ext cx="1098495" cy="943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76395" y="2857329"/>
            <a:ext cx="1323359" cy="6840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cxnSp>
        <p:nvCxnSpPr>
          <p:cNvPr id="63" name="Straight Arrow Connector 62"/>
          <p:cNvCxnSpPr>
            <a:stCxn id="31" idx="2"/>
          </p:cNvCxnSpPr>
          <p:nvPr/>
        </p:nvCxnSpPr>
        <p:spPr>
          <a:xfrm>
            <a:off x="5580112" y="4750902"/>
            <a:ext cx="26715" cy="14145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3DC80A-213A-49E2-A465-ED2E79D1FDA2}"/>
              </a:ext>
            </a:extLst>
          </p:cNvPr>
          <p:cNvSpPr txBox="1"/>
          <p:nvPr/>
        </p:nvSpPr>
        <p:spPr>
          <a:xfrm>
            <a:off x="2552620" y="18367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ECCAB-1180-4A00-80BD-EFEFA42554E4}"/>
              </a:ext>
            </a:extLst>
          </p:cNvPr>
          <p:cNvSpPr txBox="1"/>
          <p:nvPr/>
        </p:nvSpPr>
        <p:spPr>
          <a:xfrm>
            <a:off x="6331383" y="16982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4971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55229" y="2011714"/>
            <a:ext cx="2619603" cy="9132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42" idx="0"/>
          </p:cNvCxnSpPr>
          <p:nvPr/>
        </p:nvCxnSpPr>
        <p:spPr>
          <a:xfrm rot="16200000" flipH="1">
            <a:off x="1828024" y="311327"/>
            <a:ext cx="549928" cy="136493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357211" y="3080429"/>
            <a:ext cx="4293512" cy="34857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_increaseParameter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cxnSpLocks/>
            <a:stCxn id="84" idx="2"/>
            <a:endCxn id="38" idx="0"/>
          </p:cNvCxnSpPr>
          <p:nvPr/>
        </p:nvCxnSpPr>
        <p:spPr>
          <a:xfrm rot="5400000">
            <a:off x="1824350" y="2972295"/>
            <a:ext cx="288032" cy="193331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this-&gt;_menuChangeParameter(key)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3374832" y="3789040"/>
            <a:ext cx="4229452" cy="43133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decrease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963319" y="417080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cxnSpLocks/>
            <a:stCxn id="84" idx="3"/>
            <a:endCxn id="106" idx="2"/>
          </p:cNvCxnSpPr>
          <p:nvPr/>
        </p:nvCxnSpPr>
        <p:spPr>
          <a:xfrm>
            <a:off x="3374832" y="2468329"/>
            <a:ext cx="3468097" cy="3964507"/>
          </a:xfrm>
          <a:prstGeom prst="bentConnector3">
            <a:avLst>
              <a:gd name="adj1" fmla="val 13875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CC2654-28D6-4603-A28E-CA4D57094D5D}"/>
              </a:ext>
            </a:extLst>
          </p:cNvPr>
          <p:cNvSpPr/>
          <p:nvPr/>
        </p:nvSpPr>
        <p:spPr>
          <a:xfrm>
            <a:off x="1475655" y="1268760"/>
            <a:ext cx="2619603" cy="426809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idx = this-&gt;_paramIndex;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45" name="Elbow Connector 2">
            <a:extLst>
              <a:ext uri="{FF2B5EF4-FFF2-40B4-BE49-F238E27FC236}">
                <a16:creationId xmlns:a16="http://schemas.microsoft.com/office/drawing/2014/main" id="{E30FAE66-1AF3-40A5-8E19-0D9BE03F89D6}"/>
              </a:ext>
            </a:extLst>
          </p:cNvPr>
          <p:cNvCxnSpPr>
            <a:cxnSpLocks/>
            <a:stCxn id="42" idx="2"/>
            <a:endCxn id="84" idx="0"/>
          </p:cNvCxnSpPr>
          <p:nvPr/>
        </p:nvCxnSpPr>
        <p:spPr>
          <a:xfrm rot="5400000">
            <a:off x="2267172" y="1493428"/>
            <a:ext cx="316145" cy="7204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50">
            <a:extLst>
              <a:ext uri="{FF2B5EF4-FFF2-40B4-BE49-F238E27FC236}">
                <a16:creationId xmlns:a16="http://schemas.microsoft.com/office/drawing/2014/main" id="{572C0245-0C86-4389-B7BF-30975BDD2784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 flipV="1">
            <a:off x="2699792" y="3254715"/>
            <a:ext cx="657419" cy="37817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50">
            <a:extLst>
              <a:ext uri="{FF2B5EF4-FFF2-40B4-BE49-F238E27FC236}">
                <a16:creationId xmlns:a16="http://schemas.microsoft.com/office/drawing/2014/main" id="{06EB2523-84E6-42CC-B21E-9B802E0502A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004709"/>
            <a:ext cx="675040" cy="92432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edefined Process 80">
            <a:extLst>
              <a:ext uri="{FF2B5EF4-FFF2-40B4-BE49-F238E27FC236}">
                <a16:creationId xmlns:a16="http://schemas.microsoft.com/office/drawing/2014/main" id="{A1099D8B-C066-4969-A027-CCB04228F365}"/>
              </a:ext>
            </a:extLst>
          </p:cNvPr>
          <p:cNvSpPr/>
          <p:nvPr/>
        </p:nvSpPr>
        <p:spPr>
          <a:xfrm>
            <a:off x="3357211" y="4827924"/>
            <a:ext cx="4229452" cy="52102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 = true;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true;</a:t>
            </a:r>
          </a:p>
        </p:txBody>
      </p:sp>
      <p:cxnSp>
        <p:nvCxnSpPr>
          <p:cNvPr id="98" name="Elbow Connector 24">
            <a:extLst>
              <a:ext uri="{FF2B5EF4-FFF2-40B4-BE49-F238E27FC236}">
                <a16:creationId xmlns:a16="http://schemas.microsoft.com/office/drawing/2014/main" id="{BDF2ECF6-9AB5-4B1B-9A3E-A66C15D954D5}"/>
              </a:ext>
            </a:extLst>
          </p:cNvPr>
          <p:cNvCxnSpPr>
            <a:cxnSpLocks/>
            <a:stCxn id="81" idx="2"/>
            <a:endCxn id="106" idx="1"/>
          </p:cNvCxnSpPr>
          <p:nvPr/>
        </p:nvCxnSpPr>
        <p:spPr>
          <a:xfrm rot="16200000" flipH="1">
            <a:off x="5192699" y="5628188"/>
            <a:ext cx="774407" cy="2159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50">
            <a:extLst>
              <a:ext uri="{FF2B5EF4-FFF2-40B4-BE49-F238E27FC236}">
                <a16:creationId xmlns:a16="http://schemas.microsoft.com/office/drawing/2014/main" id="{3CB0EFEF-DBA3-4B4F-8BA5-60540FAA0409}"/>
              </a:ext>
            </a:extLst>
          </p:cNvPr>
          <p:cNvCxnSpPr>
            <a:cxnSpLocks/>
            <a:stCxn id="106" idx="5"/>
            <a:endCxn id="56" idx="3"/>
          </p:cNvCxnSpPr>
          <p:nvPr/>
        </p:nvCxnSpPr>
        <p:spPr>
          <a:xfrm rot="10800000">
            <a:off x="3452202" y="6325776"/>
            <a:ext cx="925864" cy="107060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arallelogram 105">
            <a:extLst>
              <a:ext uri="{FF2B5EF4-FFF2-40B4-BE49-F238E27FC236}">
                <a16:creationId xmlns:a16="http://schemas.microsoft.com/office/drawing/2014/main" id="{2165E781-9E59-4E1D-BE84-A3680D300732}"/>
              </a:ext>
            </a:extLst>
          </p:cNvPr>
          <p:cNvSpPr/>
          <p:nvPr/>
        </p:nvSpPr>
        <p:spPr>
          <a:xfrm>
            <a:off x="4300696" y="6123357"/>
            <a:ext cx="261960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C77783-9240-4952-8E01-F0A2AD237D9F}"/>
              </a:ext>
            </a:extLst>
          </p:cNvPr>
          <p:cNvCxnSpPr>
            <a:cxnSpLocks/>
            <a:stCxn id="50" idx="2"/>
            <a:endCxn id="81" idx="0"/>
          </p:cNvCxnSpPr>
          <p:nvPr/>
        </p:nvCxnSpPr>
        <p:spPr>
          <a:xfrm rot="5400000">
            <a:off x="5176975" y="4515340"/>
            <a:ext cx="607547" cy="176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2F114E3-908E-4D68-8DC9-D5AEA6392867}"/>
              </a:ext>
            </a:extLst>
          </p:cNvPr>
          <p:cNvCxnSpPr>
            <a:cxnSpLocks/>
            <a:stCxn id="31" idx="3"/>
            <a:endCxn id="81" idx="3"/>
          </p:cNvCxnSpPr>
          <p:nvPr/>
        </p:nvCxnSpPr>
        <p:spPr>
          <a:xfrm flipH="1">
            <a:off x="7586663" y="3254715"/>
            <a:ext cx="64060" cy="1833722"/>
          </a:xfrm>
          <a:prstGeom prst="bentConnector3">
            <a:avLst>
              <a:gd name="adj1" fmla="val -35685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A950D2-FF86-48B7-BA5D-02F036801FF9}"/>
              </a:ext>
            </a:extLst>
          </p:cNvPr>
          <p:cNvSpPr txBox="1"/>
          <p:nvPr/>
        </p:nvSpPr>
        <p:spPr>
          <a:xfrm>
            <a:off x="3374832" y="224178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EC48DF-315E-4166-B60B-D89FBFCA3F28}"/>
              </a:ext>
            </a:extLst>
          </p:cNvPr>
          <p:cNvSpPr txBox="1"/>
          <p:nvPr/>
        </p:nvSpPr>
        <p:spPr>
          <a:xfrm>
            <a:off x="2735234" y="33354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D790D-A67D-4F34-BD00-C6ADA3A728C6}"/>
              </a:ext>
            </a:extLst>
          </p:cNvPr>
          <p:cNvSpPr txBox="1"/>
          <p:nvPr/>
        </p:nvSpPr>
        <p:spPr>
          <a:xfrm>
            <a:off x="2699792" y="46520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858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5400000">
            <a:off x="1663012" y="2029554"/>
            <a:ext cx="727806" cy="31042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939312" y="135312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1458791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527883" y="2708920"/>
            <a:ext cx="4788533" cy="99737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_modeMenu = MODE_MENU_PARAMETER;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this-&gt;_paramIndex = PARAMETER_VALUE;</a:t>
            </a:r>
          </a:p>
          <a:p>
            <a:pPr algn="ctr"/>
            <a:r>
              <a:rPr lang="fr-FR" sz="1200" dirty="0">
                <a:solidFill>
                  <a:srgbClr val="0000FF"/>
                </a:solidFill>
                <a:hlinkClick r:id="rId5" action="ppaction://hlinksldjump"/>
              </a:rPr>
              <a:t>this-</a:t>
            </a:r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2699792" y="2968586"/>
            <a:ext cx="828091" cy="23902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cxnSpLocks/>
            <a:stCxn id="45" idx="2"/>
            <a:endCxn id="36" idx="3"/>
          </p:cNvCxnSpPr>
          <p:nvPr/>
        </p:nvCxnSpPr>
        <p:spPr>
          <a:xfrm rot="5400000">
            <a:off x="3647386" y="3377863"/>
            <a:ext cx="1946333" cy="26031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833320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sz="12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DD9E4-4D10-4491-9A85-7040B3B14AD4}"/>
              </a:ext>
            </a:extLst>
          </p:cNvPr>
          <p:cNvSpPr txBox="1"/>
          <p:nvPr/>
        </p:nvSpPr>
        <p:spPr>
          <a:xfrm>
            <a:off x="2778717" y="271012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422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2555776" y="2904398"/>
            <a:ext cx="5544616" cy="88464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false;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this-&gt;_accessParameter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&gt;setParam(_dataParam);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_exception = LOCAL_PARAMETER_EXCEPTION;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this-&gt;updateParameter();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SELECT</a:t>
            </a: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209897" y="1825503"/>
            <a:ext cx="2773768" cy="4339977"/>
          </a:xfrm>
          <a:prstGeom prst="bentConnector3">
            <a:avLst>
              <a:gd name="adj1" fmla="val -95556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257150" y="3797687"/>
            <a:ext cx="3444378" cy="8280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160335" y="1468614"/>
            <a:ext cx="2823330" cy="71377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825503"/>
            <a:ext cx="766950" cy="2441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89039" y="2165353"/>
            <a:ext cx="722006" cy="7560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1576873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dirty="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ABF9B041-719D-4A7D-90B7-CF1D39EA267D}"/>
              </a:ext>
            </a:extLst>
          </p:cNvPr>
          <p:cNvSpPr/>
          <p:nvPr/>
        </p:nvSpPr>
        <p:spPr>
          <a:xfrm>
            <a:off x="3419873" y="4511046"/>
            <a:ext cx="4680519" cy="718154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_view-&gt;viewMessage(0,0,"Parameter saved");</a:t>
            </a:r>
          </a:p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Serial.println("Parameter saved");</a:t>
            </a:r>
          </a:p>
        </p:txBody>
      </p:sp>
      <p:cxnSp>
        <p:nvCxnSpPr>
          <p:cNvPr id="34" name="Elbow Connector 2">
            <a:extLst>
              <a:ext uri="{FF2B5EF4-FFF2-40B4-BE49-F238E27FC236}">
                <a16:creationId xmlns:a16="http://schemas.microsoft.com/office/drawing/2014/main" id="{9BF794BE-C7F3-4327-911B-939C7082CFB9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 rot="16200000" flipH="1">
            <a:off x="5227990" y="3889134"/>
            <a:ext cx="722006" cy="5218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2">
            <a:extLst>
              <a:ext uri="{FF2B5EF4-FFF2-40B4-BE49-F238E27FC236}">
                <a16:creationId xmlns:a16="http://schemas.microsoft.com/office/drawing/2014/main" id="{AC28CD2D-CAD0-4CB7-B1EB-867CA8A179D8}"/>
              </a:ext>
            </a:extLst>
          </p:cNvPr>
          <p:cNvCxnSpPr>
            <a:cxnSpLocks/>
            <a:stCxn id="33" idx="4"/>
          </p:cNvCxnSpPr>
          <p:nvPr/>
        </p:nvCxnSpPr>
        <p:spPr>
          <a:xfrm rot="16200000" flipH="1">
            <a:off x="5403759" y="5585574"/>
            <a:ext cx="936280" cy="2235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26B2FC1-A498-4002-BD1B-F9D74E5B071E}"/>
              </a:ext>
            </a:extLst>
          </p:cNvPr>
          <p:cNvSpPr txBox="1"/>
          <p:nvPr/>
        </p:nvSpPr>
        <p:spPr>
          <a:xfrm>
            <a:off x="4569433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6FC57F-7B2A-4674-9606-F567DF63108D}"/>
              </a:ext>
            </a:extLst>
          </p:cNvPr>
          <p:cNvSpPr txBox="1"/>
          <p:nvPr/>
        </p:nvSpPr>
        <p:spPr>
          <a:xfrm>
            <a:off x="6040184" y="1567825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3A8CB1-03F3-408B-9533-9A897358A0D4}"/>
              </a:ext>
            </a:extLst>
          </p:cNvPr>
          <p:cNvSpPr txBox="1"/>
          <p:nvPr/>
        </p:nvSpPr>
        <p:spPr>
          <a:xfrm>
            <a:off x="2483768" y="178384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A3A2E1-BEBF-4EC5-9253-EA00A5A2CB05}"/>
              </a:ext>
            </a:extLst>
          </p:cNvPr>
          <p:cNvSpPr txBox="1"/>
          <p:nvPr/>
        </p:nvSpPr>
        <p:spPr>
          <a:xfrm>
            <a:off x="1547664" y="2503929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30790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115616" y="20128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 &lt; this-&gt;cmdInNbr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2505" y="20981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5400000">
            <a:off x="2231579" y="1510666"/>
            <a:ext cx="221393" cy="320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getCommand</a:t>
            </a:r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lang="en-ID" dirty="0"/>
          </a:p>
        </p:txBody>
      </p:sp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4154644" y="58601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143696" y="838503"/>
            <a:ext cx="2429199" cy="57748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rawCmd = NO_KEY;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i = 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5" idx="3"/>
            <a:endCxn id="51" idx="1"/>
          </p:cNvCxnSpPr>
          <p:nvPr/>
        </p:nvCxnSpPr>
        <p:spPr>
          <a:xfrm>
            <a:off x="3347864" y="2432737"/>
            <a:ext cx="1216880" cy="786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564744" y="2279714"/>
            <a:ext cx="1528431" cy="463253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i = I +1;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Flowchart: Predefined Process 52">
            <a:hlinkClick r:id="rId3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4097753" y="3175015"/>
            <a:ext cx="3291566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rawCmd = _cmdInput[i]-&gt;getCode();</a:t>
            </a:r>
          </a:p>
        </p:txBody>
      </p:sp>
      <p:cxnSp>
        <p:nvCxnSpPr>
          <p:cNvPr id="49" name="Elbow Connector 48"/>
          <p:cNvCxnSpPr>
            <a:stCxn id="51" idx="2"/>
            <a:endCxn id="53" idx="0"/>
          </p:cNvCxnSpPr>
          <p:nvPr/>
        </p:nvCxnSpPr>
        <p:spPr>
          <a:xfrm rot="16200000" flipH="1">
            <a:off x="5320224" y="2751703"/>
            <a:ext cx="432048" cy="41457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2555776" y="3895095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rawCmd != NO_KEY</a:t>
            </a:r>
          </a:p>
        </p:txBody>
      </p:sp>
      <p:cxnSp>
        <p:nvCxnSpPr>
          <p:cNvPr id="56" name="Elbow Connector 55"/>
          <p:cNvCxnSpPr>
            <a:stCxn id="53" idx="1"/>
            <a:endCxn id="57" idx="0"/>
          </p:cNvCxnSpPr>
          <p:nvPr/>
        </p:nvCxnSpPr>
        <p:spPr>
          <a:xfrm rot="10800000" flipV="1">
            <a:off x="3671901" y="3424359"/>
            <a:ext cx="425853" cy="470736"/>
          </a:xfrm>
          <a:prstGeom prst="bentConnector2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42891" y="477574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6" name="Rectangle 65">
            <a:hlinkClick r:id="rId4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1143696" y="5479271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 (rawCmd)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stCxn id="5" idx="2"/>
            <a:endCxn id="66" idx="0"/>
          </p:cNvCxnSpPr>
          <p:nvPr/>
        </p:nvCxnSpPr>
        <p:spPr>
          <a:xfrm rot="5400000">
            <a:off x="782665" y="4030195"/>
            <a:ext cx="2626619" cy="271532"/>
          </a:xfrm>
          <a:prstGeom prst="bentConnector3">
            <a:avLst>
              <a:gd name="adj1" fmla="val 2553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cxnSpLocks/>
            <a:stCxn id="57" idx="2"/>
            <a:endCxn id="40" idx="1"/>
          </p:cNvCxnSpPr>
          <p:nvPr/>
        </p:nvCxnSpPr>
        <p:spPr>
          <a:xfrm rot="16200000" flipH="1">
            <a:off x="3696867" y="4709957"/>
            <a:ext cx="486834" cy="536769"/>
          </a:xfrm>
          <a:prstGeom prst="bentConnector2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049A3C4-FD35-4B12-A122-3DA7EC6AA37C}"/>
              </a:ext>
            </a:extLst>
          </p:cNvPr>
          <p:cNvSpPr/>
          <p:nvPr/>
        </p:nvSpPr>
        <p:spPr>
          <a:xfrm>
            <a:off x="2231741" y="1637384"/>
            <a:ext cx="189026" cy="188577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11F79CB-1D8E-41E1-B002-DEC643ED39C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rot="5400000">
            <a:off x="2185567" y="1872134"/>
            <a:ext cx="186861" cy="945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28B4DC1-4B0C-4953-961D-4BA120DE4991}"/>
              </a:ext>
            </a:extLst>
          </p:cNvPr>
          <p:cNvCxnSpPr>
            <a:cxnSpLocks/>
            <a:stCxn id="57" idx="3"/>
            <a:endCxn id="4" idx="6"/>
          </p:cNvCxnSpPr>
          <p:nvPr/>
        </p:nvCxnSpPr>
        <p:spPr>
          <a:xfrm flipH="1" flipV="1">
            <a:off x="2420767" y="1731673"/>
            <a:ext cx="2367257" cy="2583337"/>
          </a:xfrm>
          <a:prstGeom prst="bentConnector3">
            <a:avLst>
              <a:gd name="adj1" fmla="val -11718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7F5EA7-52CB-4C4A-B28A-744D2C16C948}"/>
              </a:ext>
            </a:extLst>
          </p:cNvPr>
          <p:cNvSpPr/>
          <p:nvPr/>
        </p:nvSpPr>
        <p:spPr>
          <a:xfrm>
            <a:off x="4208669" y="5004981"/>
            <a:ext cx="2429199" cy="43355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_prevCmd = rawCmd;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A86E90-09CA-44DE-8BB5-991635E59D8B}"/>
              </a:ext>
            </a:extLst>
          </p:cNvPr>
          <p:cNvSpPr txBox="1"/>
          <p:nvPr/>
        </p:nvSpPr>
        <p:spPr>
          <a:xfrm>
            <a:off x="4609031" y="4039111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47" name="Elbow Connector 48">
            <a:extLst>
              <a:ext uri="{FF2B5EF4-FFF2-40B4-BE49-F238E27FC236}">
                <a16:creationId xmlns:a16="http://schemas.microsoft.com/office/drawing/2014/main" id="{2803DDD3-7511-412A-AC76-961982F65C83}"/>
              </a:ext>
            </a:extLst>
          </p:cNvPr>
          <p:cNvCxnSpPr>
            <a:cxnSpLocks/>
            <a:stCxn id="40" idx="2"/>
            <a:endCxn id="66" idx="3"/>
          </p:cNvCxnSpPr>
          <p:nvPr/>
        </p:nvCxnSpPr>
        <p:spPr>
          <a:xfrm rot="5400000">
            <a:off x="3963849" y="4251408"/>
            <a:ext cx="272293" cy="26465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935C9C9D-824A-4B3A-884A-C33241AA2B8B}"/>
              </a:ext>
            </a:extLst>
          </p:cNvPr>
          <p:cNvSpPr/>
          <p:nvPr/>
        </p:nvSpPr>
        <p:spPr>
          <a:xfrm>
            <a:off x="1443895" y="6294336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end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917A26A4-33AC-417C-8318-928F65B4D378}"/>
              </a:ext>
            </a:extLst>
          </p:cNvPr>
          <p:cNvSpPr/>
          <p:nvPr/>
        </p:nvSpPr>
        <p:spPr>
          <a:xfrm>
            <a:off x="1774540" y="330802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start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7747CF1-37E0-4C8C-9320-64139EC2B7FD}"/>
              </a:ext>
            </a:extLst>
          </p:cNvPr>
          <p:cNvCxnSpPr>
            <a:cxnSpLocks/>
            <a:stCxn id="60" idx="2"/>
            <a:endCxn id="9" idx="0"/>
          </p:cNvCxnSpPr>
          <p:nvPr/>
        </p:nvCxnSpPr>
        <p:spPr>
          <a:xfrm rot="16200000" flipH="1">
            <a:off x="2192044" y="672250"/>
            <a:ext cx="205949" cy="1265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3EB7C09-0540-4014-BB10-23D8C2DF67CA}"/>
              </a:ext>
            </a:extLst>
          </p:cNvPr>
          <p:cNvCxnSpPr>
            <a:cxnSpLocks/>
            <a:stCxn id="66" idx="2"/>
            <a:endCxn id="45" idx="0"/>
          </p:cNvCxnSpPr>
          <p:nvPr/>
        </p:nvCxnSpPr>
        <p:spPr>
          <a:xfrm rot="5400000">
            <a:off x="1754678" y="6088805"/>
            <a:ext cx="351949" cy="591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85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1259" y="570957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src\compDevices\keyPad.cpp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955299" y="26936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188" y="285495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8" idx="1"/>
          </p:cNvCxnSpPr>
          <p:nvPr/>
        </p:nvCxnSpPr>
        <p:spPr>
          <a:xfrm>
            <a:off x="3187547" y="3113574"/>
            <a:ext cx="46260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31" idx="2"/>
            <a:endCxn id="5" idx="0"/>
          </p:cNvCxnSpPr>
          <p:nvPr/>
        </p:nvCxnSpPr>
        <p:spPr>
          <a:xfrm rot="5400000">
            <a:off x="2121826" y="2304074"/>
            <a:ext cx="339182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822451" y="6021877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1196816" y="1987592"/>
            <a:ext cx="2629190" cy="36688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= getValue();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4" y="227951"/>
            <a:ext cx="5688632" cy="478689"/>
          </a:xfrm>
        </p:spPr>
        <p:txBody>
          <a:bodyPr/>
          <a:lstStyle/>
          <a:p>
            <a:pPr algn="ctr"/>
            <a:r>
              <a:rPr lang="en-US" sz="1800" dirty="0"/>
              <a:t>KeyPad::</a:t>
            </a:r>
            <a:r>
              <a:rPr lang="en-US" sz="1800" dirty="0">
                <a:solidFill>
                  <a:schemeClr val="tx1"/>
                </a:solidFill>
              </a:rPr>
              <a:t>getCode();</a:t>
            </a:r>
            <a:endParaRPr lang="en-ID" dirty="0"/>
          </a:p>
        </p:txBody>
      </p:sp>
      <p:sp>
        <p:nvSpPr>
          <p:cNvPr id="24" name="Flowchart: Off-page Connector 23">
            <a:hlinkClick r:id="rId2" action="ppaction://hlinksldjump"/>
            <a:extLst>
              <a:ext uri="{FF2B5EF4-FFF2-40B4-BE49-F238E27FC236}">
                <a16:creationId xmlns:a16="http://schemas.microsoft.com/office/drawing/2014/main" id="{70E3A69E-8C19-4E9A-BEA6-D2D6AB9AFBF7}"/>
              </a:ext>
            </a:extLst>
          </p:cNvPr>
          <p:cNvSpPr/>
          <p:nvPr/>
        </p:nvSpPr>
        <p:spPr>
          <a:xfrm>
            <a:off x="6746499" y="6021877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48" idx="3"/>
            <a:endCxn id="24" idx="0"/>
          </p:cNvCxnSpPr>
          <p:nvPr/>
        </p:nvCxnSpPr>
        <p:spPr>
          <a:xfrm>
            <a:off x="5483764" y="3113574"/>
            <a:ext cx="1488565" cy="29083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78BA96F-420C-4697-B7E6-D0DFA98E90DA}"/>
              </a:ext>
            </a:extLst>
          </p:cNvPr>
          <p:cNvSpPr/>
          <p:nvPr/>
        </p:nvSpPr>
        <p:spPr>
          <a:xfrm>
            <a:off x="1187624" y="1196752"/>
            <a:ext cx="2291227" cy="48195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NO_KEY;</a:t>
            </a:r>
          </a:p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 = NO_KEY;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2524169D-06E5-4FB9-A9A2-31A02D36E4FC}"/>
              </a:ext>
            </a:extLst>
          </p:cNvPr>
          <p:cNvSpPr/>
          <p:nvPr/>
        </p:nvSpPr>
        <p:spPr>
          <a:xfrm>
            <a:off x="2236076" y="593519"/>
            <a:ext cx="696784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start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DF919D5-9BBB-499B-93D1-52C48BB8027F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rot="5400000">
            <a:off x="2308113" y="920396"/>
            <a:ext cx="301481" cy="2512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AB3BEF5-B8A0-4F54-8054-41C40164BD20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 rot="16200000" flipH="1">
            <a:off x="2267882" y="1744062"/>
            <a:ext cx="308885" cy="1781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7C51086-A8DB-4A73-AEC6-128222DB56F2}"/>
              </a:ext>
            </a:extLst>
          </p:cNvPr>
          <p:cNvSpPr/>
          <p:nvPr/>
        </p:nvSpPr>
        <p:spPr>
          <a:xfrm>
            <a:off x="3650155" y="2975074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RIGHT;</a:t>
            </a:r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8F9A3FB3-5191-4E42-91E9-85605AA9882A}"/>
              </a:ext>
            </a:extLst>
          </p:cNvPr>
          <p:cNvSpPr/>
          <p:nvPr/>
        </p:nvSpPr>
        <p:spPr>
          <a:xfrm>
            <a:off x="939343" y="384578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VALUE_UP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31E77A-70E0-43DB-AA87-5AB5EBCDD9D2}"/>
              </a:ext>
            </a:extLst>
          </p:cNvPr>
          <p:cNvSpPr txBox="1"/>
          <p:nvPr/>
        </p:nvSpPr>
        <p:spPr>
          <a:xfrm>
            <a:off x="3116232" y="402350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94FA58-825D-49ED-B1B4-F7C4513C419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3171591" y="4265702"/>
            <a:ext cx="47856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F3F15-0B37-4449-95DE-A1D366B323B5}"/>
              </a:ext>
            </a:extLst>
          </p:cNvPr>
          <p:cNvSpPr/>
          <p:nvPr/>
        </p:nvSpPr>
        <p:spPr>
          <a:xfrm>
            <a:off x="3650154" y="4127202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UP;</a:t>
            </a: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576511D2-21D0-4049-9F03-E47F6257166F}"/>
              </a:ext>
            </a:extLst>
          </p:cNvPr>
          <p:cNvSpPr/>
          <p:nvPr/>
        </p:nvSpPr>
        <p:spPr>
          <a:xfrm>
            <a:off x="939343" y="498002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VALUE_DOWN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05F903-39CD-4306-93D7-1C576C60A548}"/>
              </a:ext>
            </a:extLst>
          </p:cNvPr>
          <p:cNvSpPr txBox="1"/>
          <p:nvPr/>
        </p:nvSpPr>
        <p:spPr>
          <a:xfrm>
            <a:off x="3116232" y="506535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4F9C03-9F75-4BBD-8E37-E7A09359477F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3171591" y="5395530"/>
            <a:ext cx="462608" cy="440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81860BB-A762-43C6-B323-5C8355282C7B}"/>
              </a:ext>
            </a:extLst>
          </p:cNvPr>
          <p:cNvSpPr/>
          <p:nvPr/>
        </p:nvSpPr>
        <p:spPr>
          <a:xfrm>
            <a:off x="3634199" y="5257030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DOWN;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C355095-D78B-45F5-9030-ADEA5944E6E7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5400000">
            <a:off x="1907296" y="3681660"/>
            <a:ext cx="312298" cy="159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7AB5BF9-8393-4835-BC89-606F78588758}"/>
              </a:ext>
            </a:extLst>
          </p:cNvPr>
          <p:cNvCxnSpPr>
            <a:cxnSpLocks/>
            <a:stCxn id="49" idx="2"/>
            <a:endCxn id="56" idx="0"/>
          </p:cNvCxnSpPr>
          <p:nvPr/>
        </p:nvCxnSpPr>
        <p:spPr>
          <a:xfrm rot="5400000">
            <a:off x="1908265" y="4832819"/>
            <a:ext cx="294404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4B3E203-B90B-4295-89DE-D2063535D586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 rot="5400000">
            <a:off x="1941353" y="5907763"/>
            <a:ext cx="202026" cy="262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BFD130-ADEF-4DC4-909E-546DBFE96AE6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5483763" y="4265701"/>
            <a:ext cx="1504522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5FF218-7844-43D2-A25D-D8EB4BDD5F0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5467808" y="5395530"/>
            <a:ext cx="1504520" cy="172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88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9470" y="656985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src\compDevices\keyPad.cpp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955299" y="1484784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</a:t>
            </a:r>
            <a:r>
              <a:rPr lang="en-ID" sz="1200" dirty="0">
                <a:solidFill>
                  <a:srgbClr val="003300"/>
                </a:solidFill>
                <a:latin typeface="Consolas" panose="020B0609020204030204" pitchFamily="49" charset="0"/>
              </a:rPr>
              <a:t>LEFT</a:t>
            </a:r>
            <a:endParaRPr lang="en-ID" sz="1200" b="0" dirty="0">
              <a:solidFill>
                <a:srgbClr val="0033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2188" y="164607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8" idx="1"/>
          </p:cNvCxnSpPr>
          <p:nvPr/>
        </p:nvCxnSpPr>
        <p:spPr>
          <a:xfrm>
            <a:off x="3187547" y="1904699"/>
            <a:ext cx="486948" cy="661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 rot="5400000">
            <a:off x="1979186" y="1293126"/>
            <a:ext cx="283896" cy="9942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995" y="313979"/>
            <a:ext cx="5688632" cy="478689"/>
          </a:xfrm>
        </p:spPr>
        <p:txBody>
          <a:bodyPr/>
          <a:lstStyle/>
          <a:p>
            <a:pPr algn="ctr"/>
            <a:r>
              <a:rPr lang="en-US" sz="1800" dirty="0"/>
              <a:t>KeyPad::</a:t>
            </a:r>
            <a:r>
              <a:rPr lang="en-US" sz="1800" dirty="0">
                <a:solidFill>
                  <a:schemeClr val="tx1"/>
                </a:solidFill>
              </a:rPr>
              <a:t>getCode();</a:t>
            </a:r>
            <a:r>
              <a:rPr lang="en-US" sz="1200" b="1" i="1" dirty="0">
                <a:solidFill>
                  <a:schemeClr val="tx1"/>
                </a:solidFill>
              </a:rPr>
              <a:t>-cont.</a:t>
            </a:r>
            <a:endParaRPr lang="en-ID" sz="1200" b="1" i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32" idx="2"/>
            <a:endCxn id="46" idx="6"/>
          </p:cNvCxnSpPr>
          <p:nvPr/>
        </p:nvCxnSpPr>
        <p:spPr>
          <a:xfrm rot="5400000">
            <a:off x="3593777" y="268906"/>
            <a:ext cx="2486992" cy="43098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7C51086-A8DB-4A73-AEC6-128222DB56F2}"/>
              </a:ext>
            </a:extLst>
          </p:cNvPr>
          <p:cNvSpPr/>
          <p:nvPr/>
        </p:nvSpPr>
        <p:spPr>
          <a:xfrm>
            <a:off x="3674495" y="1772816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</a:t>
            </a:r>
            <a:r>
              <a:rPr lang="en-ID" sz="1200" dirty="0">
                <a:solidFill>
                  <a:srgbClr val="003300"/>
                </a:solidFill>
                <a:latin typeface="Consolas" panose="020B0609020204030204" pitchFamily="49" charset="0"/>
              </a:rPr>
              <a:t>LEFT</a:t>
            </a:r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8F9A3FB3-5191-4E42-91E9-85605AA9882A}"/>
              </a:ext>
            </a:extLst>
          </p:cNvPr>
          <p:cNvSpPr/>
          <p:nvPr/>
        </p:nvSpPr>
        <p:spPr>
          <a:xfrm>
            <a:off x="939343" y="263691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</a:t>
            </a:r>
            <a:r>
              <a:rPr lang="en-ID" sz="1200" dirty="0">
                <a:solidFill>
                  <a:srgbClr val="003300"/>
                </a:solidFill>
                <a:latin typeface="Consolas" panose="020B0609020204030204" pitchFamily="49" charset="0"/>
              </a:rPr>
              <a:t>SELECT</a:t>
            </a:r>
            <a:endParaRPr lang="en-ID" sz="1200" b="0" dirty="0">
              <a:solidFill>
                <a:srgbClr val="0033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31E77A-70E0-43DB-AA87-5AB5EBCDD9D2}"/>
              </a:ext>
            </a:extLst>
          </p:cNvPr>
          <p:cNvSpPr txBox="1"/>
          <p:nvPr/>
        </p:nvSpPr>
        <p:spPr>
          <a:xfrm>
            <a:off x="3116232" y="281462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94FA58-825D-49ED-B1B4-F7C4513C419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3171591" y="3056827"/>
            <a:ext cx="462608" cy="1645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F3F15-0B37-4449-95DE-A1D366B323B5}"/>
              </a:ext>
            </a:extLst>
          </p:cNvPr>
          <p:cNvSpPr/>
          <p:nvPr/>
        </p:nvSpPr>
        <p:spPr>
          <a:xfrm>
            <a:off x="3634199" y="2919972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</a:t>
            </a:r>
            <a:r>
              <a:rPr lang="en-ID" sz="1200" dirty="0">
                <a:solidFill>
                  <a:srgbClr val="003300"/>
                </a:solidFill>
                <a:latin typeface="Consolas" panose="020B0609020204030204" pitchFamily="49" charset="0"/>
              </a:rPr>
              <a:t>SELECT</a:t>
            </a:r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576511D2-21D0-4049-9F03-E47F6257166F}"/>
              </a:ext>
            </a:extLst>
          </p:cNvPr>
          <p:cNvSpPr/>
          <p:nvPr/>
        </p:nvSpPr>
        <p:spPr>
          <a:xfrm>
            <a:off x="939343" y="407528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_prevKey != keyPad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05F903-39CD-4306-93D7-1C576C60A548}"/>
              </a:ext>
            </a:extLst>
          </p:cNvPr>
          <p:cNvSpPr txBox="1"/>
          <p:nvPr/>
        </p:nvSpPr>
        <p:spPr>
          <a:xfrm>
            <a:off x="3116232" y="4160623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4F9C03-9F75-4BBD-8E37-E7A09359477F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3171591" y="4495201"/>
            <a:ext cx="46260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81860BB-A762-43C6-B323-5C8355282C7B}"/>
              </a:ext>
            </a:extLst>
          </p:cNvPr>
          <p:cNvSpPr/>
          <p:nvPr/>
        </p:nvSpPr>
        <p:spPr>
          <a:xfrm>
            <a:off x="3634199" y="4287947"/>
            <a:ext cx="2593985" cy="41450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this-&gt;_prevMilli = millis();</a:t>
            </a:r>
          </a:p>
          <a:p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this-&gt;_prevKey = keyPad;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C355095-D78B-45F5-9030-ADEA5944E6E7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5400000">
            <a:off x="1907296" y="2472785"/>
            <a:ext cx="312298" cy="159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7AB5BF9-8393-4835-BC89-606F7858875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>
          <a:xfrm rot="16200000" flipH="1">
            <a:off x="2179124" y="3353084"/>
            <a:ext cx="190563" cy="4378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E7EE9371-658D-431E-B654-84E2A3E91893}"/>
              </a:ext>
            </a:extLst>
          </p:cNvPr>
          <p:cNvSpPr/>
          <p:nvPr/>
        </p:nvSpPr>
        <p:spPr>
          <a:xfrm>
            <a:off x="1964031" y="856698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2" name="Flowchart: Off-page Connector 31">
            <a:hlinkClick r:id="rId2" action="ppaction://hlinksldjump"/>
            <a:extLst>
              <a:ext uri="{FF2B5EF4-FFF2-40B4-BE49-F238E27FC236}">
                <a16:creationId xmlns:a16="http://schemas.microsoft.com/office/drawing/2014/main" id="{533D48C4-8AA4-43C8-9C2E-0E712B6A2CE1}"/>
              </a:ext>
            </a:extLst>
          </p:cNvPr>
          <p:cNvSpPr/>
          <p:nvPr/>
        </p:nvSpPr>
        <p:spPr>
          <a:xfrm>
            <a:off x="6766346" y="836123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CDA59E-8C78-48FD-93BF-7C8B4237E4CF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5508104" y="1889484"/>
            <a:ext cx="1508893" cy="21832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CF7F95-4565-473B-8F64-C8E754D0F618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5467808" y="3056827"/>
            <a:ext cx="1549189" cy="1645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1782229-00F4-4B52-81F0-74532917C38F}"/>
              </a:ext>
            </a:extLst>
          </p:cNvPr>
          <p:cNvSpPr/>
          <p:nvPr/>
        </p:nvSpPr>
        <p:spPr>
          <a:xfrm>
            <a:off x="2493344" y="3573016"/>
            <a:ext cx="189026" cy="188577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CAA6A3F-DA54-41BA-AE17-C0BFC177DBBF}"/>
              </a:ext>
            </a:extLst>
          </p:cNvPr>
          <p:cNvCxnSpPr>
            <a:cxnSpLocks/>
            <a:stCxn id="46" idx="4"/>
            <a:endCxn id="56" idx="0"/>
          </p:cNvCxnSpPr>
          <p:nvPr/>
        </p:nvCxnSpPr>
        <p:spPr>
          <a:xfrm rot="5400000">
            <a:off x="2164816" y="3652244"/>
            <a:ext cx="313693" cy="5323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86D7526-B474-40A3-9367-8819FB365370}"/>
              </a:ext>
            </a:extLst>
          </p:cNvPr>
          <p:cNvCxnSpPr>
            <a:cxnSpLocks/>
            <a:stCxn id="56" idx="2"/>
            <a:endCxn id="75" idx="0"/>
          </p:cNvCxnSpPr>
          <p:nvPr/>
        </p:nvCxnSpPr>
        <p:spPr>
          <a:xfrm rot="5400000">
            <a:off x="1499005" y="5272744"/>
            <a:ext cx="914091" cy="1988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lowchart: Off-page Connector 74">
            <a:hlinkClick r:id="rId3" action="ppaction://hlinksldjump"/>
            <a:extLst>
              <a:ext uri="{FF2B5EF4-FFF2-40B4-BE49-F238E27FC236}">
                <a16:creationId xmlns:a16="http://schemas.microsoft.com/office/drawing/2014/main" id="{D0A08B5E-B36A-4CC3-ADBE-8F4AE4828958}"/>
              </a:ext>
            </a:extLst>
          </p:cNvPr>
          <p:cNvSpPr/>
          <p:nvPr/>
        </p:nvSpPr>
        <p:spPr>
          <a:xfrm>
            <a:off x="1649820" y="5829207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77" name="Flowchart: Off-page Connector 76">
            <a:hlinkClick r:id="rId3" action="ppaction://hlinksldjump"/>
            <a:extLst>
              <a:ext uri="{FF2B5EF4-FFF2-40B4-BE49-F238E27FC236}">
                <a16:creationId xmlns:a16="http://schemas.microsoft.com/office/drawing/2014/main" id="{C75985D6-4590-452C-A35E-780CF021E8FA}"/>
              </a:ext>
            </a:extLst>
          </p:cNvPr>
          <p:cNvSpPr/>
          <p:nvPr/>
        </p:nvSpPr>
        <p:spPr>
          <a:xfrm>
            <a:off x="6565338" y="5849782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27A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9B37DF7-EF3C-4F1E-A000-69507765A34F}"/>
              </a:ext>
            </a:extLst>
          </p:cNvPr>
          <p:cNvCxnSpPr>
            <a:cxnSpLocks/>
            <a:stCxn id="60" idx="3"/>
            <a:endCxn id="77" idx="0"/>
          </p:cNvCxnSpPr>
          <p:nvPr/>
        </p:nvCxnSpPr>
        <p:spPr>
          <a:xfrm>
            <a:off x="6228184" y="4495201"/>
            <a:ext cx="562984" cy="13545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85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9470" y="656985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src\compDevices\keyPad.cpp</a:t>
            </a:r>
            <a:endParaRPr lang="en-US" sz="14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8" idx="2"/>
            <a:endCxn id="65" idx="0"/>
          </p:cNvCxnSpPr>
          <p:nvPr/>
        </p:nvCxnSpPr>
        <p:spPr>
          <a:xfrm rot="16200000" flipH="1">
            <a:off x="2494383" y="1614227"/>
            <a:ext cx="571928" cy="17431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995" y="313979"/>
            <a:ext cx="5688632" cy="478689"/>
          </a:xfrm>
        </p:spPr>
        <p:txBody>
          <a:bodyPr/>
          <a:lstStyle/>
          <a:p>
            <a:pPr algn="ctr"/>
            <a:r>
              <a:rPr lang="en-US" sz="1800" dirty="0"/>
              <a:t>KeyPad::</a:t>
            </a:r>
            <a:r>
              <a:rPr lang="en-US" sz="1800" dirty="0">
                <a:solidFill>
                  <a:schemeClr val="tx1"/>
                </a:solidFill>
              </a:rPr>
              <a:t>getCode();</a:t>
            </a:r>
            <a:r>
              <a:rPr lang="en-US" sz="1200" b="1" i="1" dirty="0">
                <a:solidFill>
                  <a:schemeClr val="tx1"/>
                </a:solidFill>
              </a:rPr>
              <a:t>-cont.</a:t>
            </a:r>
            <a:endParaRPr lang="en-ID" sz="1200" b="1" i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32" idx="2"/>
            <a:endCxn id="37" idx="3"/>
          </p:cNvCxnSpPr>
          <p:nvPr/>
        </p:nvCxnSpPr>
        <p:spPr>
          <a:xfrm rot="5400000">
            <a:off x="3631301" y="1900878"/>
            <a:ext cx="4227309" cy="32511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E7EE9371-658D-431E-B654-84E2A3E91893}"/>
              </a:ext>
            </a:extLst>
          </p:cNvPr>
          <p:cNvSpPr/>
          <p:nvPr/>
        </p:nvSpPr>
        <p:spPr>
          <a:xfrm>
            <a:off x="2486378" y="1071229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2" name="Flowchart: Off-page Connector 31">
            <a:hlinkClick r:id="rId2" action="ppaction://hlinksldjump"/>
            <a:extLst>
              <a:ext uri="{FF2B5EF4-FFF2-40B4-BE49-F238E27FC236}">
                <a16:creationId xmlns:a16="http://schemas.microsoft.com/office/drawing/2014/main" id="{533D48C4-8AA4-43C8-9C2E-0E712B6A2CE1}"/>
              </a:ext>
            </a:extLst>
          </p:cNvPr>
          <p:cNvSpPr/>
          <p:nvPr/>
        </p:nvSpPr>
        <p:spPr>
          <a:xfrm>
            <a:off x="7144677" y="1068586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27A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0766F1-98FB-4639-82D3-D34A1CAC855C}"/>
              </a:ext>
            </a:extLst>
          </p:cNvPr>
          <p:cNvSpPr/>
          <p:nvPr/>
        </p:nvSpPr>
        <p:spPr>
          <a:xfrm>
            <a:off x="3204662" y="3639348"/>
            <a:ext cx="3491337" cy="79208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this-&gt;_prevMilli = millis();</a:t>
            </a:r>
          </a:p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this-&gt;_prevKey = keyPad;</a:t>
            </a:r>
          </a:p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 = keyPad;</a:t>
            </a:r>
          </a:p>
        </p:txBody>
      </p: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7B4C8557-E14E-4D58-8A1B-81B1D62B09B5}"/>
              </a:ext>
            </a:extLst>
          </p:cNvPr>
          <p:cNvSpPr/>
          <p:nvPr/>
        </p:nvSpPr>
        <p:spPr>
          <a:xfrm>
            <a:off x="1205915" y="1987347"/>
            <a:ext cx="3323176" cy="1466999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(millis() - this-&gt;_prevMilli) &gt; DEBOUNCE_DELAY)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5A298F4-C906-4953-B1B5-C2694B939293}"/>
              </a:ext>
            </a:extLst>
          </p:cNvPr>
          <p:cNvCxnSpPr>
            <a:cxnSpLocks/>
            <a:stCxn id="65" idx="3"/>
            <a:endCxn id="63" idx="0"/>
          </p:cNvCxnSpPr>
          <p:nvPr/>
        </p:nvCxnSpPr>
        <p:spPr>
          <a:xfrm>
            <a:off x="4529091" y="2720847"/>
            <a:ext cx="421240" cy="9185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hlinkClick r:id="rId3" action="ppaction://hlinksldjump"/>
            <a:extLst>
              <a:ext uri="{FF2B5EF4-FFF2-40B4-BE49-F238E27FC236}">
                <a16:creationId xmlns:a16="http://schemas.microsoft.com/office/drawing/2014/main" id="{2CB90C58-CBAA-4304-B04C-656B26EE609A}"/>
              </a:ext>
            </a:extLst>
          </p:cNvPr>
          <p:cNvSpPr/>
          <p:nvPr/>
        </p:nvSpPr>
        <p:spPr>
          <a:xfrm>
            <a:off x="2486378" y="5408527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 (</a:t>
            </a:r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2932A741-A4FC-4404-84E4-94E2761CE7CC}"/>
              </a:ext>
            </a:extLst>
          </p:cNvPr>
          <p:cNvSpPr/>
          <p:nvPr/>
        </p:nvSpPr>
        <p:spPr>
          <a:xfrm>
            <a:off x="2786577" y="6223592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end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9FB71D0-5996-4DE5-A03D-6A4626AE944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rot="5400000">
            <a:off x="3097360" y="6018061"/>
            <a:ext cx="351949" cy="591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ED4C21C-87C6-44D5-96FE-D47466C478A2}"/>
              </a:ext>
            </a:extLst>
          </p:cNvPr>
          <p:cNvCxnSpPr>
            <a:cxnSpLocks/>
            <a:stCxn id="63" idx="2"/>
            <a:endCxn id="37" idx="0"/>
          </p:cNvCxnSpPr>
          <p:nvPr/>
        </p:nvCxnSpPr>
        <p:spPr>
          <a:xfrm rot="5400000">
            <a:off x="3638066" y="4096261"/>
            <a:ext cx="977091" cy="16474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B7C6571-F4CF-42D9-BA9F-6A65DA20FF3C}"/>
              </a:ext>
            </a:extLst>
          </p:cNvPr>
          <p:cNvSpPr txBox="1"/>
          <p:nvPr/>
        </p:nvSpPr>
        <p:spPr>
          <a:xfrm>
            <a:off x="4614267" y="240664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2725E87-38AF-4B56-A562-323B94EED21F}"/>
              </a:ext>
            </a:extLst>
          </p:cNvPr>
          <p:cNvCxnSpPr>
            <a:cxnSpLocks/>
            <a:stCxn id="65" idx="2"/>
            <a:endCxn id="37" idx="1"/>
          </p:cNvCxnSpPr>
          <p:nvPr/>
        </p:nvCxnSpPr>
        <p:spPr>
          <a:xfrm rot="5400000">
            <a:off x="1584072" y="4356653"/>
            <a:ext cx="2185739" cy="381125"/>
          </a:xfrm>
          <a:prstGeom prst="bentConnector4">
            <a:avLst>
              <a:gd name="adj1" fmla="val 44703"/>
              <a:gd name="adj2" fmla="val 1599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A9E0EE-4C55-415D-AEC7-3346AD8C0FFB}"/>
              </a:ext>
            </a:extLst>
          </p:cNvPr>
          <p:cNvSpPr txBox="1"/>
          <p:nvPr/>
        </p:nvSpPr>
        <p:spPr>
          <a:xfrm>
            <a:off x="2607495" y="3641130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6182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 dirty="0">
                <a:solidFill>
                  <a:srgbClr val="0000FF"/>
                </a:solidFill>
              </a:rPr>
              <a:t>Lcd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560B4-DB4C-466E-A540-618985FE51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0324" y="298085"/>
            <a:ext cx="8077200" cy="1021625"/>
          </a:xfrm>
        </p:spPr>
        <p:txBody>
          <a:bodyPr>
            <a:noAutofit/>
          </a:bodyPr>
          <a:lstStyle/>
          <a:p>
            <a:pPr algn="ctr"/>
            <a: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EoN – Edge of Network</a:t>
            </a:r>
            <a:b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ID" sz="2400" b="1" dirty="0">
                <a:solidFill>
                  <a:srgbClr val="0000FF"/>
                </a:solidFill>
              </a:rPr>
              <a:t>c/w Local Panel</a:t>
            </a:r>
            <a:endParaRPr lang="en-ID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55576" y="1393383"/>
            <a:ext cx="2153745" cy="10275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Serial1.available()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5993" y="16136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09998" y="2436693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1462119"/>
            <a:ext cx="3763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StaticJsonDocument&lt;192&gt; paramJson;</a:t>
            </a:r>
          </a:p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err = deserializeJson(paramJson, Serial1);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41601" y="679317"/>
            <a:ext cx="1357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commSer.cpp</a:t>
            </a:r>
            <a:endParaRPr lang="en-US" sz="12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7" idx="2"/>
            <a:endCxn id="5" idx="0"/>
          </p:cNvCxnSpPr>
          <p:nvPr/>
        </p:nvCxnSpPr>
        <p:spPr>
          <a:xfrm rot="16200000" flipH="1">
            <a:off x="1698587" y="1259521"/>
            <a:ext cx="243124" cy="245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45" idx="2"/>
            <a:endCxn id="91" idx="0"/>
          </p:cNvCxnSpPr>
          <p:nvPr/>
        </p:nvCxnSpPr>
        <p:spPr>
          <a:xfrm rot="5400000">
            <a:off x="2436308" y="3274873"/>
            <a:ext cx="1006986" cy="10066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91" idx="2"/>
          </p:cNvCxnSpPr>
          <p:nvPr/>
        </p:nvCxnSpPr>
        <p:spPr>
          <a:xfrm rot="16200000" flipH="1">
            <a:off x="1055587" y="3197749"/>
            <a:ext cx="2004976" cy="45125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91" idx="4"/>
            <a:endCxn id="102" idx="0"/>
          </p:cNvCxnSpPr>
          <p:nvPr/>
        </p:nvCxnSpPr>
        <p:spPr>
          <a:xfrm rot="5400000">
            <a:off x="1371086" y="4799999"/>
            <a:ext cx="1295353" cy="83544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</a:t>
            </a:r>
            <a:r>
              <a:rPr lang="en-ID" sz="1800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commSer</a:t>
            </a:r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-&gt;execute()</a:t>
            </a:r>
            <a:endParaRPr lang="en-ID" dirty="0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BC8F404A-3F6E-4D69-97D8-356B6217A8D6}"/>
              </a:ext>
            </a:extLst>
          </p:cNvPr>
          <p:cNvSpPr/>
          <p:nvPr/>
        </p:nvSpPr>
        <p:spPr>
          <a:xfrm>
            <a:off x="1350650" y="848507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start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DC88898-CD71-4AFD-B33B-D7D9C8ED4ABD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2909321" y="1692952"/>
            <a:ext cx="798583" cy="21418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C0DAD147-DAD2-4EF1-807E-F66287165F48}"/>
              </a:ext>
            </a:extLst>
          </p:cNvPr>
          <p:cNvSpPr/>
          <p:nvPr/>
        </p:nvSpPr>
        <p:spPr>
          <a:xfrm>
            <a:off x="2555776" y="2564904"/>
            <a:ext cx="1774679" cy="70979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Err = OK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0DDC155-F7E2-4962-B741-C75883AFA6F3}"/>
              </a:ext>
            </a:extLst>
          </p:cNvPr>
          <p:cNvCxnSpPr>
            <a:cxnSpLocks/>
            <a:stCxn id="14" idx="2"/>
            <a:endCxn id="45" idx="0"/>
          </p:cNvCxnSpPr>
          <p:nvPr/>
        </p:nvCxnSpPr>
        <p:spPr>
          <a:xfrm rot="5400000">
            <a:off x="4195934" y="1170966"/>
            <a:ext cx="641120" cy="21467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9C9332-D6D3-4BB5-B032-3FB87CFF1E29}"/>
              </a:ext>
            </a:extLst>
          </p:cNvPr>
          <p:cNvSpPr txBox="1"/>
          <p:nvPr/>
        </p:nvSpPr>
        <p:spPr>
          <a:xfrm>
            <a:off x="4572000" y="3193082"/>
            <a:ext cx="31428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obj = paramJson.as&lt;JsonObject&gt;();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E9EC334-EED0-45C1-A24E-DEC96811E2F9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4330455" y="2919800"/>
            <a:ext cx="241545" cy="41178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B5FEA7AC-4786-4074-9538-27A13E46317D}"/>
              </a:ext>
            </a:extLst>
          </p:cNvPr>
          <p:cNvSpPr/>
          <p:nvPr/>
        </p:nvSpPr>
        <p:spPr>
          <a:xfrm>
            <a:off x="4061595" y="4221088"/>
            <a:ext cx="2127271" cy="10275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(obj["id"] = _accessParameter-&gt;getId()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5373FBA-A3A7-49C6-931F-392F1F582BFB}"/>
              </a:ext>
            </a:extLst>
          </p:cNvPr>
          <p:cNvCxnSpPr>
            <a:cxnSpLocks/>
            <a:stCxn id="55" idx="2"/>
            <a:endCxn id="70" idx="0"/>
          </p:cNvCxnSpPr>
          <p:nvPr/>
        </p:nvCxnSpPr>
        <p:spPr>
          <a:xfrm rot="5400000">
            <a:off x="5258820" y="3336492"/>
            <a:ext cx="751007" cy="10181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09EB2B3B-7A5B-4C36-85BE-727CE470FF00}"/>
              </a:ext>
            </a:extLst>
          </p:cNvPr>
          <p:cNvSpPr/>
          <p:nvPr/>
        </p:nvSpPr>
        <p:spPr>
          <a:xfrm>
            <a:off x="2283702" y="4281681"/>
            <a:ext cx="305568" cy="288366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2" name="Flowchart: Off-page Connector 101">
            <a:hlinkClick r:id="rId2" action="ppaction://hlinksldjump"/>
            <a:extLst>
              <a:ext uri="{FF2B5EF4-FFF2-40B4-BE49-F238E27FC236}">
                <a16:creationId xmlns:a16="http://schemas.microsoft.com/office/drawing/2014/main" id="{06094E5D-5791-4F62-887A-CB19898FC9BC}"/>
              </a:ext>
            </a:extLst>
          </p:cNvPr>
          <p:cNvSpPr/>
          <p:nvPr/>
        </p:nvSpPr>
        <p:spPr>
          <a:xfrm>
            <a:off x="1394224" y="5865400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03" name="Flowchart: Off-page Connector 102">
            <a:hlinkClick r:id="rId2" action="ppaction://hlinksldjump"/>
            <a:extLst>
              <a:ext uri="{FF2B5EF4-FFF2-40B4-BE49-F238E27FC236}">
                <a16:creationId xmlns:a16="http://schemas.microsoft.com/office/drawing/2014/main" id="{14044780-63C2-4964-B7D8-2D105E55F3E1}"/>
              </a:ext>
            </a:extLst>
          </p:cNvPr>
          <p:cNvSpPr/>
          <p:nvPr/>
        </p:nvSpPr>
        <p:spPr>
          <a:xfrm>
            <a:off x="7596336" y="5831804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28A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ED3D81A-4E76-464D-AD9A-6C31E1D104F0}"/>
              </a:ext>
            </a:extLst>
          </p:cNvPr>
          <p:cNvCxnSpPr>
            <a:cxnSpLocks/>
            <a:stCxn id="70" idx="3"/>
            <a:endCxn id="103" idx="0"/>
          </p:cNvCxnSpPr>
          <p:nvPr/>
        </p:nvCxnSpPr>
        <p:spPr>
          <a:xfrm>
            <a:off x="6188866" y="4734841"/>
            <a:ext cx="1633300" cy="10969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13F3BD2-151C-4BB5-A7F0-5AA1F81AF7AF}"/>
              </a:ext>
            </a:extLst>
          </p:cNvPr>
          <p:cNvSpPr txBox="1"/>
          <p:nvPr/>
        </p:nvSpPr>
        <p:spPr>
          <a:xfrm>
            <a:off x="6267674" y="449808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CCCD5F2-4617-47C3-A0D8-5863F15E507D}"/>
              </a:ext>
            </a:extLst>
          </p:cNvPr>
          <p:cNvSpPr txBox="1"/>
          <p:nvPr/>
        </p:nvSpPr>
        <p:spPr>
          <a:xfrm>
            <a:off x="3774598" y="441495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ID" sz="1200" dirty="0"/>
              <a:t>o</a:t>
            </a:r>
            <a:endParaRPr lang="en-US" sz="1200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A5290063-550A-40BA-8B14-2D92D39B3BCC}"/>
              </a:ext>
            </a:extLst>
          </p:cNvPr>
          <p:cNvCxnSpPr>
            <a:cxnSpLocks/>
            <a:stCxn id="70" idx="1"/>
            <a:endCxn id="91" idx="6"/>
          </p:cNvCxnSpPr>
          <p:nvPr/>
        </p:nvCxnSpPr>
        <p:spPr>
          <a:xfrm rot="10800000">
            <a:off x="2589271" y="4425865"/>
            <a:ext cx="1472325" cy="30897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36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611560" y="1393383"/>
            <a:ext cx="2153745" cy="10275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obj["header"] = DATA_PARAMETER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792" y="16136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2436693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41601" y="679317"/>
            <a:ext cx="1357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commSer.cpp</a:t>
            </a:r>
            <a:endParaRPr lang="en-US" sz="12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5" idx="2"/>
            <a:endCxn id="5" idx="0"/>
          </p:cNvCxnSpPr>
          <p:nvPr/>
        </p:nvCxnSpPr>
        <p:spPr>
          <a:xfrm rot="16200000" flipH="1">
            <a:off x="1503848" y="1208797"/>
            <a:ext cx="349365" cy="1980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rot="16200000" flipH="1">
            <a:off x="1444874" y="2664447"/>
            <a:ext cx="576064" cy="8894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</a:t>
            </a:r>
            <a:r>
              <a:rPr lang="en-ID" sz="1800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commSer</a:t>
            </a:r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-&gt;execute()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-cont.</a:t>
            </a:r>
            <a:endParaRPr lang="en-ID" sz="1200" i="1" dirty="0"/>
          </a:p>
        </p:txBody>
      </p:sp>
      <p:sp>
        <p:nvSpPr>
          <p:cNvPr id="18" name="Rectangle 17">
            <a:hlinkClick r:id="rId2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6372200" y="6185035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DC88898-CD71-4AFD-B33B-D7D9C8ED4ABD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 flipV="1">
            <a:off x="2765305" y="1607877"/>
            <a:ext cx="726575" cy="2992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0DDC155-F7E2-4962-B741-C75883AFA6F3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rot="5400000">
            <a:off x="5352597" y="2880134"/>
            <a:ext cx="5141017" cy="1468785"/>
          </a:xfrm>
          <a:prstGeom prst="bentConnector3">
            <a:avLst>
              <a:gd name="adj1" fmla="val 790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Off-page Connector 23">
            <a:hlinkClick r:id="rId3" action="ppaction://hlinksldjump"/>
            <a:extLst>
              <a:ext uri="{FF2B5EF4-FFF2-40B4-BE49-F238E27FC236}">
                <a16:creationId xmlns:a16="http://schemas.microsoft.com/office/drawing/2014/main" id="{AC666BAF-C77A-4D40-ACDD-B1DF98F37056}"/>
              </a:ext>
            </a:extLst>
          </p:cNvPr>
          <p:cNvSpPr/>
          <p:nvPr/>
        </p:nvSpPr>
        <p:spPr>
          <a:xfrm>
            <a:off x="8450684" y="699828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25" name="Flowchart: Off-page Connector 24">
            <a:hlinkClick r:id="rId3" action="ppaction://hlinksldjump"/>
            <a:extLst>
              <a:ext uri="{FF2B5EF4-FFF2-40B4-BE49-F238E27FC236}">
                <a16:creationId xmlns:a16="http://schemas.microsoft.com/office/drawing/2014/main" id="{9334F807-032A-4F4E-A033-6C6FF1158E99}"/>
              </a:ext>
            </a:extLst>
          </p:cNvPr>
          <p:cNvSpPr/>
          <p:nvPr/>
        </p:nvSpPr>
        <p:spPr>
          <a:xfrm>
            <a:off x="1442797" y="699828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28A</a:t>
            </a:r>
          </a:p>
        </p:txBody>
      </p:sp>
      <p:sp>
        <p:nvSpPr>
          <p:cNvPr id="28" name="Flowchart: Predefined Process 27">
            <a:extLst>
              <a:ext uri="{FF2B5EF4-FFF2-40B4-BE49-F238E27FC236}">
                <a16:creationId xmlns:a16="http://schemas.microsoft.com/office/drawing/2014/main" id="{664CDB3A-7D34-425D-82DD-E8AC881173B5}"/>
              </a:ext>
            </a:extLst>
          </p:cNvPr>
          <p:cNvSpPr/>
          <p:nvPr/>
        </p:nvSpPr>
        <p:spPr>
          <a:xfrm>
            <a:off x="3491880" y="1358533"/>
            <a:ext cx="4829820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_accessParameter-&gt;setParamJson(obj);</a:t>
            </a:r>
          </a:p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_exception = REMOTE_PARAMETER_EXCEPTION;</a:t>
            </a:r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F7363ACD-537E-40E2-AAD4-1B0062FB5EE6}"/>
              </a:ext>
            </a:extLst>
          </p:cNvPr>
          <p:cNvSpPr/>
          <p:nvPr/>
        </p:nvSpPr>
        <p:spPr>
          <a:xfrm>
            <a:off x="731650" y="2996952"/>
            <a:ext cx="2091457" cy="11758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obj["header"] = DATA_OPERATION</a:t>
            </a:r>
          </a:p>
        </p:txBody>
      </p: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FFE3E7CE-036D-4182-AFA0-2B406EF6424A}"/>
              </a:ext>
            </a:extLst>
          </p:cNvPr>
          <p:cNvSpPr/>
          <p:nvPr/>
        </p:nvSpPr>
        <p:spPr>
          <a:xfrm>
            <a:off x="3340957" y="3153007"/>
            <a:ext cx="4993436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_accessParameter-&gt;setOperationJson(obj);</a:t>
            </a:r>
          </a:p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_exception = REMOTE_OPERATION_EXCEPTION;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0D7DE4-D706-4F99-9E88-1904A86C3008}"/>
              </a:ext>
            </a:extLst>
          </p:cNvPr>
          <p:cNvSpPr txBox="1"/>
          <p:nvPr/>
        </p:nvSpPr>
        <p:spPr>
          <a:xfrm>
            <a:off x="2699792" y="331746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35AE87C-4F03-4785-B743-B5E81F8E209E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2823107" y="3402351"/>
            <a:ext cx="517850" cy="18251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27EF8C9-1F7F-4DE7-A1EF-1E61AEC8728C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321700" y="1607877"/>
            <a:ext cx="335796" cy="10256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E873F0-9A99-4601-BD95-B0B540864078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334393" y="3402351"/>
            <a:ext cx="303928" cy="9197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6833BC2E-B088-455E-B5D6-D49B414BC2B4}"/>
              </a:ext>
            </a:extLst>
          </p:cNvPr>
          <p:cNvSpPr/>
          <p:nvPr/>
        </p:nvSpPr>
        <p:spPr>
          <a:xfrm>
            <a:off x="864900" y="4625429"/>
            <a:ext cx="4859228" cy="579764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Serial.print("deserializeJson() returned ");</a:t>
            </a:r>
          </a:p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Serial.println(err.c_str());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AE8287E-913F-4CF5-9061-9C988D052888}"/>
              </a:ext>
            </a:extLst>
          </p:cNvPr>
          <p:cNvCxnSpPr>
            <a:cxnSpLocks/>
            <a:stCxn id="34" idx="2"/>
            <a:endCxn id="69" idx="1"/>
          </p:cNvCxnSpPr>
          <p:nvPr/>
        </p:nvCxnSpPr>
        <p:spPr>
          <a:xfrm rot="16200000" flipH="1">
            <a:off x="2345857" y="3604300"/>
            <a:ext cx="452651" cy="158960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BD34BA-145F-4202-ACCC-41F7D4A68D55}"/>
              </a:ext>
            </a:extLst>
          </p:cNvPr>
          <p:cNvSpPr txBox="1"/>
          <p:nvPr/>
        </p:nvSpPr>
        <p:spPr>
          <a:xfrm>
            <a:off x="1332458" y="5813976"/>
            <a:ext cx="1754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Serial1.read();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586E41B-AC17-489B-B1A2-268A4EA0D1F0}"/>
              </a:ext>
            </a:extLst>
          </p:cNvPr>
          <p:cNvCxnSpPr>
            <a:cxnSpLocks/>
            <a:stCxn id="69" idx="4"/>
            <a:endCxn id="76" idx="0"/>
          </p:cNvCxnSpPr>
          <p:nvPr/>
        </p:nvCxnSpPr>
        <p:spPr>
          <a:xfrm rot="5400000">
            <a:off x="2447638" y="4967099"/>
            <a:ext cx="608783" cy="10849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CD05151-30D7-4405-96DD-C4D4258F5B0C}"/>
              </a:ext>
            </a:extLst>
          </p:cNvPr>
          <p:cNvCxnSpPr>
            <a:cxnSpLocks/>
            <a:stCxn id="76" idx="3"/>
            <a:endCxn id="18" idx="1"/>
          </p:cNvCxnSpPr>
          <p:nvPr/>
        </p:nvCxnSpPr>
        <p:spPr>
          <a:xfrm>
            <a:off x="3086630" y="5952476"/>
            <a:ext cx="3285570" cy="4249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9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111B52-DDB3-4DC7-BA29-5D4BF916A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286816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F90803-3F4E-4C51-BC22-EE27D95E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39" y="398866"/>
            <a:ext cx="3396949" cy="322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F236E66-1211-442C-982A-34919D28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538" y="3846915"/>
            <a:ext cx="5695950" cy="298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2E2281A-C6E2-4EFC-9DBC-F77D82943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47692"/>
            <a:ext cx="14192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8443FD8-5A2C-45E5-A1BF-AE0F569B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2656"/>
            <a:ext cx="23336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8330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DFFE02C-61EF-4B3B-9404-81573A8AF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0025"/>
            <a:ext cx="339090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24B28-5BC5-44EC-85B4-C28A58C2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19058"/>
            <a:ext cx="4045006" cy="1481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4FCB-2A32-43ED-8866-684E3B8C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831100"/>
            <a:ext cx="228631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2273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420EB3-23A9-4D45-9DA3-8C0DCA0E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347711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6008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73629" y="83996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3779912" y="1607332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 locPan.menu();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fpSys.execute();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commSer.execute();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438861FE-32EA-4ADA-89B2-7C2BD38A1870}"/>
              </a:ext>
            </a:extLst>
          </p:cNvPr>
          <p:cNvSpPr/>
          <p:nvPr/>
        </p:nvSpPr>
        <p:spPr>
          <a:xfrm>
            <a:off x="2627784" y="3284984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25A8701-D911-4120-9094-C8B654B9B8D7}"/>
              </a:ext>
            </a:extLst>
          </p:cNvPr>
          <p:cNvSpPr/>
          <p:nvPr/>
        </p:nvSpPr>
        <p:spPr>
          <a:xfrm>
            <a:off x="2962894" y="485971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13BD7C-D8E9-405D-8EF8-5143BE7D072B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 rot="5400000">
            <a:off x="4214268" y="1882702"/>
            <a:ext cx="679894" cy="212467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2B9837D-1ED6-49ED-AB93-2949C77F4F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16200000" flipH="1">
            <a:off x="3510937" y="4543659"/>
            <a:ext cx="296996" cy="33511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7CF1C237-E4A8-4ED5-A58F-ECD1C5196D24}"/>
              </a:ext>
            </a:extLst>
          </p:cNvPr>
          <p:cNvSpPr/>
          <p:nvPr/>
        </p:nvSpPr>
        <p:spPr>
          <a:xfrm>
            <a:off x="5303197" y="3537185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4355976" y="3766351"/>
            <a:ext cx="947221" cy="1574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5E416383-85DB-4670-A37C-18739958CDB1}"/>
              </a:ext>
            </a:extLst>
          </p:cNvPr>
          <p:cNvSpPr/>
          <p:nvPr/>
        </p:nvSpPr>
        <p:spPr>
          <a:xfrm>
            <a:off x="5009036" y="5016732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4691086" y="5352458"/>
            <a:ext cx="317950" cy="14612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>
            <a:hlinkClick r:id="rId5" action="ppaction://hlinksldjump"/>
          </p:cNvPr>
          <p:cNvSpPr/>
          <p:nvPr/>
        </p:nvSpPr>
        <p:spPr>
          <a:xfrm>
            <a:off x="3569624" y="6383872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5" idx="2"/>
            <a:endCxn id="29" idx="0"/>
          </p:cNvCxnSpPr>
          <p:nvPr/>
        </p:nvCxnSpPr>
        <p:spPr>
          <a:xfrm flipH="1">
            <a:off x="3815071" y="6137444"/>
            <a:ext cx="11919" cy="24642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/>
          <p:cNvSpPr/>
          <p:nvPr/>
        </p:nvSpPr>
        <p:spPr>
          <a:xfrm>
            <a:off x="733811" y="965011"/>
            <a:ext cx="2448272" cy="1182674"/>
          </a:xfrm>
          <a:prstGeom prst="hexagon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Setup Serial, Serial1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lifeLed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locPan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fpSys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commSer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cxnSpLocks/>
            <a:stCxn id="22" idx="6"/>
            <a:endCxn id="2" idx="1"/>
          </p:cNvCxnSpPr>
          <p:nvPr/>
        </p:nvCxnSpPr>
        <p:spPr>
          <a:xfrm flipV="1">
            <a:off x="1411328" y="2106211"/>
            <a:ext cx="2368584" cy="1034757"/>
          </a:xfrm>
          <a:prstGeom prst="bentConnector3">
            <a:avLst>
              <a:gd name="adj1" fmla="val 771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55B8A16-745B-4DBA-81C2-3FD5A295F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86" y="343914"/>
            <a:ext cx="7772400" cy="660839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LocalPanel</a:t>
            </a:r>
            <a:endParaRPr lang="en-ID" dirty="0">
              <a:effectLst/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D564CDA4-1C30-4DBC-84C6-15CD643AFDAD}"/>
              </a:ext>
            </a:extLst>
          </p:cNvPr>
          <p:cNvSpPr/>
          <p:nvPr/>
        </p:nvSpPr>
        <p:spPr>
          <a:xfrm>
            <a:off x="1500747" y="330373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ID" sz="1200" dirty="0">
                <a:solidFill>
                  <a:schemeClr val="tx1"/>
                </a:solidFill>
              </a:rPr>
              <a:t>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F7FBD3-A974-49E0-A89D-B4D2839939EE}"/>
              </a:ext>
            </a:extLst>
          </p:cNvPr>
          <p:cNvCxnSpPr>
            <a:stCxn id="36" idx="2"/>
          </p:cNvCxnSpPr>
          <p:nvPr/>
        </p:nvCxnSpPr>
        <p:spPr>
          <a:xfrm>
            <a:off x="1957947" y="632125"/>
            <a:ext cx="0" cy="33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Off-page Connector 19">
            <a:hlinkClick r:id="rId5" action="ppaction://hlinksldjump"/>
            <a:extLst>
              <a:ext uri="{FF2B5EF4-FFF2-40B4-BE49-F238E27FC236}">
                <a16:creationId xmlns:a16="http://schemas.microsoft.com/office/drawing/2014/main" id="{ED6098ED-9A9D-4BEF-8768-559E36383F93}"/>
              </a:ext>
            </a:extLst>
          </p:cNvPr>
          <p:cNvSpPr/>
          <p:nvPr/>
        </p:nvSpPr>
        <p:spPr>
          <a:xfrm rot="10800000">
            <a:off x="1010732" y="6260658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AC4AEB0-9013-4D60-930F-033678358C84}"/>
              </a:ext>
            </a:extLst>
          </p:cNvPr>
          <p:cNvSpPr/>
          <p:nvPr/>
        </p:nvSpPr>
        <p:spPr>
          <a:xfrm>
            <a:off x="1081389" y="2996952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86E3230-5C19-4411-8F8B-59E1A6CD2217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1178960" y="2217961"/>
            <a:ext cx="846391" cy="71159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5E3D175-31FA-4746-8D1B-B3E231D92686}"/>
              </a:ext>
            </a:extLst>
          </p:cNvPr>
          <p:cNvCxnSpPr>
            <a:cxnSpLocks/>
            <a:stCxn id="20" idx="2"/>
            <a:endCxn id="22" idx="4"/>
          </p:cNvCxnSpPr>
          <p:nvPr/>
        </p:nvCxnSpPr>
        <p:spPr>
          <a:xfrm rot="5400000" flipH="1" flipV="1">
            <a:off x="-241479" y="4772821"/>
            <a:ext cx="2975674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92B58F4-EB04-4402-9605-3181E5445D33}"/>
              </a:ext>
            </a:extLst>
          </p:cNvPr>
          <p:cNvSpPr txBox="1"/>
          <p:nvPr/>
        </p:nvSpPr>
        <p:spPr>
          <a:xfrm>
            <a:off x="4378670" y="3654548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E8761C-71E1-40F7-9780-CB2D72104451}"/>
              </a:ext>
            </a:extLst>
          </p:cNvPr>
          <p:cNvSpPr txBox="1"/>
          <p:nvPr/>
        </p:nvSpPr>
        <p:spPr>
          <a:xfrm>
            <a:off x="4608974" y="522920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64E7CA-7087-4EF6-ADB0-757137A4F075}"/>
              </a:ext>
            </a:extLst>
          </p:cNvPr>
          <p:cNvSpPr txBox="1"/>
          <p:nvPr/>
        </p:nvSpPr>
        <p:spPr>
          <a:xfrm>
            <a:off x="3644846" y="444814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309BA4-40B2-43E4-BEEA-4391E01B97B6}"/>
              </a:ext>
            </a:extLst>
          </p:cNvPr>
          <p:cNvSpPr txBox="1"/>
          <p:nvPr/>
        </p:nvSpPr>
        <p:spPr>
          <a:xfrm>
            <a:off x="3821030" y="613351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4" name="Flowchart: Off-page Connector 43">
            <a:hlinkClick r:id="rId5" action="ppaction://hlinksldjump"/>
            <a:extLst>
              <a:ext uri="{FF2B5EF4-FFF2-40B4-BE49-F238E27FC236}">
                <a16:creationId xmlns:a16="http://schemas.microsoft.com/office/drawing/2014/main" id="{75A4430F-2F44-4C59-9C43-EBC2AC5A4F31}"/>
              </a:ext>
            </a:extLst>
          </p:cNvPr>
          <p:cNvSpPr/>
          <p:nvPr/>
        </p:nvSpPr>
        <p:spPr>
          <a:xfrm>
            <a:off x="8534607" y="6300830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117BFAD-FAED-4088-959A-C23CA867AE34}"/>
              </a:ext>
            </a:extLst>
          </p:cNvPr>
          <p:cNvCxnSpPr>
            <a:cxnSpLocks/>
            <a:stCxn id="40" idx="3"/>
            <a:endCxn id="44" idx="0"/>
          </p:cNvCxnSpPr>
          <p:nvPr/>
        </p:nvCxnSpPr>
        <p:spPr>
          <a:xfrm>
            <a:off x="8183517" y="3766351"/>
            <a:ext cx="596537" cy="253447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1BEAEE-BA75-4CFF-8BB6-B27255AEF32A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25366" y="5352458"/>
            <a:ext cx="4441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2CB2EB6-A5E6-4219-99DA-321DD71861C9}"/>
              </a:ext>
            </a:extLst>
          </p:cNvPr>
          <p:cNvSpPr/>
          <p:nvPr/>
        </p:nvSpPr>
        <p:spPr>
          <a:xfrm>
            <a:off x="1907704" y="215442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AB7989BC-CB48-4899-95E0-499E74545C71}"/>
              </a:ext>
            </a:extLst>
          </p:cNvPr>
          <p:cNvSpPr/>
          <p:nvPr/>
        </p:nvSpPr>
        <p:spPr>
          <a:xfrm>
            <a:off x="1897631" y="398774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2488967" y="3704915"/>
            <a:ext cx="555594" cy="1007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Predefined Process 46">
            <a:hlinkClick r:id="rId2" action="ppaction://hlinksldjump"/>
            <a:extLst>
              <a:ext uri="{FF2B5EF4-FFF2-40B4-BE49-F238E27FC236}">
                <a16:creationId xmlns:a16="http://schemas.microsoft.com/office/drawing/2014/main" id="{88E91C1B-9915-49F4-B54F-272D16191B75}"/>
              </a:ext>
            </a:extLst>
          </p:cNvPr>
          <p:cNvSpPr/>
          <p:nvPr/>
        </p:nvSpPr>
        <p:spPr>
          <a:xfrm>
            <a:off x="4452256" y="2543177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363589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id="{92FBE751-632B-4561-858E-55903FB43DD7}"/>
              </a:ext>
            </a:extLst>
          </p:cNvPr>
          <p:cNvSpPr/>
          <p:nvPr/>
        </p:nvSpPr>
        <p:spPr>
          <a:xfrm>
            <a:off x="3985862" y="4174484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625823" y="4585172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3" action="ppaction://hlinksldjump"/>
          </p:cNvPr>
          <p:cNvSpPr/>
          <p:nvPr/>
        </p:nvSpPr>
        <p:spPr>
          <a:xfrm>
            <a:off x="2526354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8" idx="2"/>
            <a:endCxn id="26" idx="0"/>
          </p:cNvCxnSpPr>
          <p:nvPr/>
        </p:nvCxnSpPr>
        <p:spPr>
          <a:xfrm flipH="1">
            <a:off x="2771800" y="1747595"/>
            <a:ext cx="1" cy="406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1668306" y="6374468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16" idx="4"/>
            <a:endCxn id="9" idx="0"/>
          </p:cNvCxnSpPr>
          <p:nvPr/>
        </p:nvCxnSpPr>
        <p:spPr>
          <a:xfrm flipH="1">
            <a:off x="2125506" y="5965090"/>
            <a:ext cx="1" cy="409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506487"/>
          </a:xfrm>
        </p:spPr>
        <p:txBody>
          <a:bodyPr/>
          <a:lstStyle/>
          <a:p>
            <a:pPr algn="ctr"/>
            <a:r>
              <a:rPr lang="en-ID" sz="1800" b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LocalPanel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73629" y="69269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F5496FA-2408-443D-9DB5-EF218C57833C}"/>
              </a:ext>
            </a:extLst>
          </p:cNvPr>
          <p:cNvSpPr/>
          <p:nvPr/>
        </p:nvSpPr>
        <p:spPr>
          <a:xfrm>
            <a:off x="1960537" y="5677058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E210F25-715A-4A79-8B3E-C6BABCEC24BB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5400000">
            <a:off x="2237828" y="5153159"/>
            <a:ext cx="411578" cy="6362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Off-page Connector 6">
            <a:hlinkClick r:id="rId3" action="ppaction://hlinksldjump"/>
            <a:extLst>
              <a:ext uri="{FF2B5EF4-FFF2-40B4-BE49-F238E27FC236}">
                <a16:creationId xmlns:a16="http://schemas.microsoft.com/office/drawing/2014/main" id="{FE599992-1871-4101-A73D-4032334786A2}"/>
              </a:ext>
            </a:extLst>
          </p:cNvPr>
          <p:cNvSpPr/>
          <p:nvPr/>
        </p:nvSpPr>
        <p:spPr>
          <a:xfrm rot="10800000">
            <a:off x="761877" y="1352007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7E25662-8F38-419A-BF5C-AD01D3F7659B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rot="10800000">
            <a:off x="997503" y="1748632"/>
            <a:ext cx="963034" cy="407244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991F63-3F90-4FCC-B925-3950BC7C0FA7}"/>
              </a:ext>
            </a:extLst>
          </p:cNvPr>
          <p:cNvSpPr txBox="1"/>
          <p:nvPr/>
        </p:nvSpPr>
        <p:spPr>
          <a:xfrm>
            <a:off x="3805842" y="249661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485BE-B45A-4CCD-989F-2A84222B8FDE}"/>
              </a:ext>
            </a:extLst>
          </p:cNvPr>
          <p:cNvSpPr txBox="1"/>
          <p:nvPr/>
        </p:nvSpPr>
        <p:spPr>
          <a:xfrm>
            <a:off x="3545834" y="4308172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685DC7-FAA0-4C6C-B9F4-61C85B804DB4}"/>
              </a:ext>
            </a:extLst>
          </p:cNvPr>
          <p:cNvSpPr txBox="1"/>
          <p:nvPr/>
        </p:nvSpPr>
        <p:spPr>
          <a:xfrm>
            <a:off x="2808800" y="352682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F7D5B-D51D-4E10-A45E-41F29551CA34}"/>
              </a:ext>
            </a:extLst>
          </p:cNvPr>
          <p:cNvSpPr txBox="1"/>
          <p:nvPr/>
        </p:nvSpPr>
        <p:spPr>
          <a:xfrm>
            <a:off x="2831657" y="540477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30" name="Flowchart: Off-page Connector 29">
            <a:hlinkClick r:id="rId3" action="ppaction://hlinksldjump"/>
            <a:extLst>
              <a:ext uri="{FF2B5EF4-FFF2-40B4-BE49-F238E27FC236}">
                <a16:creationId xmlns:a16="http://schemas.microsoft.com/office/drawing/2014/main" id="{462037A5-4E87-4F2C-8A4E-794D11BE7C6B}"/>
              </a:ext>
            </a:extLst>
          </p:cNvPr>
          <p:cNvSpPr/>
          <p:nvPr/>
        </p:nvSpPr>
        <p:spPr>
          <a:xfrm>
            <a:off x="7596336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DD3CC5-FA57-4B99-B4AC-8EEF6ED60F9F}"/>
              </a:ext>
            </a:extLst>
          </p:cNvPr>
          <p:cNvCxnSpPr>
            <a:stCxn id="30" idx="2"/>
            <a:endCxn id="16" idx="6"/>
          </p:cNvCxnSpPr>
          <p:nvPr/>
        </p:nvCxnSpPr>
        <p:spPr>
          <a:xfrm rot="5400000">
            <a:off x="3029391" y="1008681"/>
            <a:ext cx="4073479" cy="55513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31F5C2D-3899-45A2-9774-1190E4F5F8C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99398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09AEDE9-9165-4854-B444-8A61A3CBCEB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7154215" y="4585171"/>
            <a:ext cx="65613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8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 dirty="0">
                <a:solidFill>
                  <a:schemeClr val="tx1"/>
                </a:solidFill>
              </a:rPr>
              <a:t> = MODE_AUTO ) &amp; (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 dirty="0"/>
              <a:t>  = MODE_AUTO_ON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68719" y="679317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fpSys.cpp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_fireSensor-&gt;getStatus()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_pbAMRT-&gt;getCmd(DEBOUNCING_TIME)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this-&gt;_logicOperation(operationMode, sensorStatus)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60B6889A-AFEC-4BFE-BA6C-A66524781ADE}"/>
              </a:ext>
            </a:extLst>
          </p:cNvPr>
          <p:cNvSpPr/>
          <p:nvPr/>
        </p:nvSpPr>
        <p:spPr>
          <a:xfrm>
            <a:off x="1259632" y="5013176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 action="ppaction://hlinksldjump"/>
              </a:rPr>
              <a:t>_ledAMR-&gt;status(operationMode)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5A5DEDA-7D14-4FE6-AE24-3848449208B7}"/>
              </a:ext>
            </a:extLst>
          </p:cNvPr>
          <p:cNvSpPr/>
          <p:nvPr/>
        </p:nvSpPr>
        <p:spPr>
          <a:xfrm>
            <a:off x="4122316" y="422108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391675" y="3409119"/>
            <a:ext cx="1228410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3115112" y="3442484"/>
            <a:ext cx="541550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678288"/>
            <a:ext cx="5060" cy="334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46" idx="2"/>
            <a:endCxn id="18" idx="0"/>
          </p:cNvCxnSpPr>
          <p:nvPr/>
        </p:nvCxnSpPr>
        <p:spPr>
          <a:xfrm rot="16200000" flipH="1">
            <a:off x="4155563" y="5859913"/>
            <a:ext cx="505803" cy="104977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_fpSys-&gt;execute()</a:t>
            </a:r>
            <a:endParaRPr lang="en-ID" dirty="0"/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3644441" y="6165304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1734</Words>
  <Application>Microsoft Office PowerPoint</Application>
  <PresentationFormat>On-screen Show (4:3)</PresentationFormat>
  <Paragraphs>442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Georgia</vt:lpstr>
      <vt:lpstr>Training</vt:lpstr>
      <vt:lpstr>WFPS – Wireless Fire Protection System</vt:lpstr>
      <vt:lpstr>Server - HW</vt:lpstr>
      <vt:lpstr>EoN – Edge of Network c/w Local Panel</vt:lpstr>
      <vt:lpstr>PowerPoint Presentation</vt:lpstr>
      <vt:lpstr>PowerPoint Presentation</vt:lpstr>
      <vt:lpstr>PowerPoint Presentation</vt:lpstr>
      <vt:lpstr>LocalPanel</vt:lpstr>
      <vt:lpstr>LocalPanel-cont.</vt:lpstr>
      <vt:lpstr>_fpSys-&gt;execute()</vt:lpstr>
      <vt:lpstr>_fireSensor-&gt;getStatus()</vt:lpstr>
      <vt:lpstr>_pbAMRT-&gt;getCmd(DEBOUNCING_TIME)</vt:lpstr>
      <vt:lpstr>_pbAMRT-&gt;getCmd(DEBOUNCING_TIME)-cont.</vt:lpstr>
      <vt:lpstr>_ledAMR-&gt;status(operationMode)</vt:lpstr>
      <vt:lpstr>_ledAMR-&gt;status(operationMode)-cont.</vt:lpstr>
      <vt:lpstr>this-&gt;_logicOperation(operationMode, sensorStatus)</vt:lpstr>
      <vt:lpstr>this-&gt;_logicOperation(operationMode, sensorStatus)-cont.</vt:lpstr>
      <vt:lpstr>_locPan-&gt;menu()</vt:lpstr>
      <vt:lpstr>this-&gt;_menuMain(key)</vt:lpstr>
      <vt:lpstr>this-&gt;_menuMain(key)-cont.</vt:lpstr>
      <vt:lpstr>this-&gt;_menuParameter(key)</vt:lpstr>
      <vt:lpstr>this-&gt;_menuParameter(key) -cont.</vt:lpstr>
      <vt:lpstr>this-&gt;_menuParameter(key)-cont.</vt:lpstr>
      <vt:lpstr>this-&gt;_menuChangeParameter(key)</vt:lpstr>
      <vt:lpstr>this-&gt;_ menuChangeParameter(key) – cont.</vt:lpstr>
      <vt:lpstr>this-&gt;_ menuChangeParameter(key) – cont.</vt:lpstr>
      <vt:lpstr>this-&gt;_getCommand()</vt:lpstr>
      <vt:lpstr>KeyPad::getCode();</vt:lpstr>
      <vt:lpstr>KeyPad::getCode();-cont.</vt:lpstr>
      <vt:lpstr>KeyPad::getCode();-cont.</vt:lpstr>
      <vt:lpstr>_commSer-&gt;execute()</vt:lpstr>
      <vt:lpstr>_commSer-&gt;execute()-cont.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2021-05-08T05:58:28Z</dcterms:modified>
</cp:coreProperties>
</file>