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7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275849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352474" y="738218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0032" y="1451383"/>
            <a:ext cx="475000" cy="46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29"/>
          <p:cNvGrpSpPr/>
          <p:nvPr/>
        </p:nvGrpSpPr>
        <p:grpSpPr>
          <a:xfrm>
            <a:off x="323528" y="2199840"/>
            <a:ext cx="2715829" cy="4429097"/>
            <a:chOff x="271994" y="1124744"/>
            <a:chExt cx="3219886" cy="4861145"/>
          </a:xfrm>
        </p:grpSpPr>
        <p:pic>
          <p:nvPicPr>
            <p:cNvPr id="5" name="Picture 4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8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026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3907" y="2199840"/>
            <a:ext cx="2715829" cy="4429097"/>
            <a:chOff x="271994" y="1124744"/>
            <a:chExt cx="3219886" cy="4861145"/>
          </a:xfrm>
        </p:grpSpPr>
        <p:pic>
          <p:nvPicPr>
            <p:cNvPr id="34" name="Picture 33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46" name="Elbow Connector 45"/>
            <p:cNvCxnSpPr>
              <a:stCxn id="36" idx="0"/>
              <a:endCxn id="35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37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41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44603" y="2199840"/>
            <a:ext cx="2715829" cy="4429097"/>
            <a:chOff x="271994" y="1124744"/>
            <a:chExt cx="3219886" cy="4861145"/>
          </a:xfrm>
        </p:grpSpPr>
        <p:pic>
          <p:nvPicPr>
            <p:cNvPr id="52" name="Picture 51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Picture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54" name="Picture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55" name="Picture 5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56" name="Picture 5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57" name="Picture 5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58" name="Picture 5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64" name="Elbow Connector 6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endCxn id="55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endCxn id="59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11946" y="310309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76608" y="3103952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63369" y="3102683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 rot="20354906">
            <a:off x="134708" y="2217783"/>
            <a:ext cx="3121478" cy="4641053"/>
          </a:xfrm>
          <a:prstGeom prst="cloud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 descr="Arduino LCD/keypad shield - YouTube"/>
          <p:cNvPicPr/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1" y="565805"/>
            <a:ext cx="2527935" cy="14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11"/>
          <a:stretch>
            <a:fillRect/>
          </a:stretch>
        </p:blipFill>
        <p:spPr>
          <a:xfrm rot="10800000">
            <a:off x="4723647" y="414136"/>
            <a:ext cx="761365" cy="1204595"/>
          </a:xfrm>
          <a:prstGeom prst="rect">
            <a:avLst/>
          </a:prstGeom>
        </p:spPr>
      </p:pic>
      <p:cxnSp>
        <p:nvCxnSpPr>
          <p:cNvPr id="76" name="Elbow Connector 75"/>
          <p:cNvCxnSpPr>
            <a:stCxn id="73" idx="3"/>
            <a:endCxn id="74" idx="3"/>
          </p:cNvCxnSpPr>
          <p:nvPr/>
        </p:nvCxnSpPr>
        <p:spPr>
          <a:xfrm flipV="1">
            <a:off x="3109796" y="1016433"/>
            <a:ext cx="1613851" cy="260890"/>
          </a:xfrm>
          <a:prstGeom prst="bentConnector3">
            <a:avLst/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67105" y="11967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Serial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stCxn id="75" idx="1"/>
            <a:endCxn id="5" idx="3"/>
          </p:cNvCxnSpPr>
          <p:nvPr/>
        </p:nvCxnSpPr>
        <p:spPr>
          <a:xfrm flipH="1">
            <a:off x="1608244" y="1684107"/>
            <a:ext cx="3251788" cy="73583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4291131" y="1836507"/>
            <a:ext cx="721302" cy="46321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5" idx="3"/>
          </p:cNvCxnSpPr>
          <p:nvPr/>
        </p:nvCxnSpPr>
        <p:spPr>
          <a:xfrm>
            <a:off x="5335032" y="1684107"/>
            <a:ext cx="1464230" cy="63902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924" y="1916832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43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13"/>
          <a:stretch>
            <a:fillRect/>
          </a:stretch>
        </p:blipFill>
        <p:spPr>
          <a:xfrm>
            <a:off x="6145995" y="93299"/>
            <a:ext cx="838200" cy="685800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V="1">
            <a:off x="5482069" y="390803"/>
            <a:ext cx="715333" cy="55690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9" idx="3"/>
          </p:cNvCxnSpPr>
          <p:nvPr/>
        </p:nvCxnSpPr>
        <p:spPr>
          <a:xfrm flipH="1" flipV="1">
            <a:off x="6984195" y="436199"/>
            <a:ext cx="1004356" cy="278450"/>
          </a:xfrm>
          <a:prstGeom prst="straightConnector1">
            <a:avLst/>
          </a:prstGeom>
          <a:ln w="25400">
            <a:solidFill>
              <a:srgbClr val="00FF00"/>
            </a:solidFill>
            <a:headEnd type="stealth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1"/>
          </p:cNvCxnSpPr>
          <p:nvPr/>
        </p:nvCxnSpPr>
        <p:spPr>
          <a:xfrm>
            <a:off x="5485012" y="1016433"/>
            <a:ext cx="2129095" cy="532439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39735" y="808435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79318" y="260648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Local Panel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05182" y="116632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 - 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92657" y="2306930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43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22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90D0203-3E55-41ED-B09F-6DF8228F54B7}"/>
              </a:ext>
            </a:extLst>
          </p:cNvPr>
          <p:cNvSpPr txBox="1"/>
          <p:nvPr/>
        </p:nvSpPr>
        <p:spPr>
          <a:xfrm>
            <a:off x="1446506" y="2311472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992D9-D949-4276-AAC3-636153343403}"/>
              </a:ext>
            </a:extLst>
          </p:cNvPr>
          <p:cNvSpPr txBox="1"/>
          <p:nvPr/>
        </p:nvSpPr>
        <p:spPr>
          <a:xfrm>
            <a:off x="4215898" y="2324706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4F8BB8-07A3-4F63-8DD0-219A9FDDE81D}"/>
              </a:ext>
            </a:extLst>
          </p:cNvPr>
          <p:cNvSpPr txBox="1"/>
          <p:nvPr/>
        </p:nvSpPr>
        <p:spPr>
          <a:xfrm>
            <a:off x="6854826" y="231964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61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Training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2021-03-01T01:20:14Z</dcterms:modified>
</cp:coreProperties>
</file>