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1" r:id="rId2"/>
    <p:sldId id="283" r:id="rId3"/>
    <p:sldId id="285" r:id="rId4"/>
    <p:sldId id="286" r:id="rId5"/>
    <p:sldId id="287" r:id="rId6"/>
    <p:sldId id="296" r:id="rId7"/>
    <p:sldId id="292" r:id="rId8"/>
    <p:sldId id="291" r:id="rId9"/>
    <p:sldId id="288" r:id="rId10"/>
    <p:sldId id="289" r:id="rId11"/>
    <p:sldId id="293" r:id="rId12"/>
    <p:sldId id="300" r:id="rId13"/>
    <p:sldId id="295" r:id="rId14"/>
    <p:sldId id="294" r:id="rId15"/>
    <p:sldId id="297" r:id="rId16"/>
    <p:sldId id="298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1" autoAdjust="0"/>
    <p:restoredTop sz="86391" autoAdjust="0"/>
  </p:normalViewPr>
  <p:slideViewPr>
    <p:cSldViewPr>
      <p:cViewPr varScale="1">
        <p:scale>
          <a:sx n="78" d="100"/>
          <a:sy n="78" d="100"/>
        </p:scale>
        <p:origin x="12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5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5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8640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US" dirty="0"/>
              <a:t>_pbAMRT-&gt;getCmd(DEBOUNCING_TIME)</a:t>
            </a:r>
          </a:p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460670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  <a:endCxn id="5" idx="0"/>
          </p:cNvCxnSpPr>
          <p:nvPr/>
        </p:nvCxnSpPr>
        <p:spPr>
          <a:xfrm flipH="1">
            <a:off x="1758716" y="1717495"/>
            <a:ext cx="8278" cy="2828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007362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2"/>
          </p:cNvCxnSpPr>
          <p:nvPr/>
        </p:nvCxnSpPr>
        <p:spPr>
          <a:xfrm rot="5400000">
            <a:off x="6030439" y="3694418"/>
            <a:ext cx="4260170" cy="3063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270223" y="3691445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1659" y="3776782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46487" y="4109557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270223" y="5003623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46486" y="5423538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58355" y="4531275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5141433" y="5090763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587084F-B9B9-44A3-BC40-3CE42E1EC286}"/>
              </a:ext>
            </a:extLst>
          </p:cNvPr>
          <p:cNvSpPr/>
          <p:nvPr/>
        </p:nvSpPr>
        <p:spPr>
          <a:xfrm>
            <a:off x="5141433" y="3776782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9F0B513-1753-4C6E-83FC-923D7287FD68}"/>
              </a:ext>
            </a:extLst>
          </p:cNvPr>
          <p:cNvSpPr/>
          <p:nvPr/>
        </p:nvSpPr>
        <p:spPr>
          <a:xfrm>
            <a:off x="2339751" y="243804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71999" y="2856515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41E451C8-3471-431C-B94A-810699905F41}"/>
              </a:ext>
            </a:extLst>
          </p:cNvPr>
          <p:cNvSpPr/>
          <p:nvPr/>
        </p:nvSpPr>
        <p:spPr>
          <a:xfrm>
            <a:off x="5224627" y="2523740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55875" y="3277871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extLst>
              <a:ext uri="{FF2B5EF4-FFF2-40B4-BE49-F238E27FC236}">
                <a16:creationId xmlns:a16="http://schemas.microsoft.com/office/drawing/2014/main" id="{C46016D0-01FF-4B78-BF4E-71C72D9CFD43}"/>
              </a:ext>
            </a:extLst>
          </p:cNvPr>
          <p:cNvSpPr/>
          <p:nvPr/>
        </p:nvSpPr>
        <p:spPr>
          <a:xfrm>
            <a:off x="3249063" y="1495513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55875" y="1862947"/>
            <a:ext cx="1" cy="5750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2987113" y="3387435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79596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655860" y="3371076"/>
            <a:ext cx="36089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39725" y="3818994"/>
            <a:ext cx="392238" cy="33623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A89CF7-CB7E-48FC-AD38-22E2B7962516}"/>
              </a:ext>
            </a:extLst>
          </p:cNvPr>
          <p:cNvSpPr/>
          <p:nvPr/>
        </p:nvSpPr>
        <p:spPr>
          <a:xfrm>
            <a:off x="5978283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62866"/>
            <a:ext cx="7519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ID" b="0" dirty="0">
                <a:effectLst/>
                <a:latin typeface="Consolas" panose="020B0609020204030204" pitchFamily="49" charset="0"/>
              </a:rPr>
              <a:t>this-&gt;_logicOperation(operationMode, sensorStatus)</a:t>
            </a:r>
          </a:p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392544" y="31105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9433" y="319585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624792" y="353043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388600" y="425768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620848" y="4677597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3504724" y="3950351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504724" y="5097512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3341788" y="1283600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2388600" y="201084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4620848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3504724" y="2850676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3504724" y="1620154"/>
            <a:ext cx="0" cy="390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1535F65-312F-4922-A665-2A09B6D97B19}"/>
              </a:ext>
            </a:extLst>
          </p:cNvPr>
          <p:cNvSpPr/>
          <p:nvPr/>
        </p:nvSpPr>
        <p:spPr>
          <a:xfrm>
            <a:off x="5035473" y="4523708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88EE7FD-E271-480C-9BB8-FE8C03A080D2}"/>
              </a:ext>
            </a:extLst>
          </p:cNvPr>
          <p:cNvSpPr/>
          <p:nvPr/>
        </p:nvSpPr>
        <p:spPr>
          <a:xfrm>
            <a:off x="5085951" y="337654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EF86428-89D2-4E3D-B340-6A0EDD22A755}"/>
              </a:ext>
            </a:extLst>
          </p:cNvPr>
          <p:cNvSpPr/>
          <p:nvPr/>
        </p:nvSpPr>
        <p:spPr>
          <a:xfrm>
            <a:off x="4932040" y="2276872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E110B70-1668-4EC7-B532-4A513D679008}"/>
              </a:ext>
            </a:extLst>
          </p:cNvPr>
          <p:cNvSpPr/>
          <p:nvPr/>
        </p:nvSpPr>
        <p:spPr>
          <a:xfrm>
            <a:off x="2719760" y="5452107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_modeMenu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_modeMenu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_modeMenu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_locPan-&gt;menu()</a:t>
            </a:r>
            <a:endParaRPr lang="en-ID" dirty="0"/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_menuIndex = 0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22" idx="2"/>
            <a:endCxn id="84" idx="0"/>
          </p:cNvCxnSpPr>
          <p:nvPr/>
        </p:nvCxnSpPr>
        <p:spPr>
          <a:xfrm rot="16200000" flipH="1">
            <a:off x="2105408" y="1639995"/>
            <a:ext cx="563914" cy="17778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this-&gt;_viewMenu(idx);</a:t>
            </a:r>
            <a:endParaRPr lang="en-ID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nual Input 21">
            <a:extLst>
              <a:ext uri="{FF2B5EF4-FFF2-40B4-BE49-F238E27FC236}">
                <a16:creationId xmlns:a16="http://schemas.microsoft.com/office/drawing/2014/main" id="{B357ACD1-7BEC-42B8-9A52-F50F89285B09}"/>
              </a:ext>
            </a:extLst>
          </p:cNvPr>
          <p:cNvSpPr/>
          <p:nvPr/>
        </p:nvSpPr>
        <p:spPr>
          <a:xfrm>
            <a:off x="1320880" y="859959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118696" y="3067944"/>
            <a:ext cx="4053704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stCxn id="31" idx="3"/>
            <a:endCxn id="41" idx="3"/>
          </p:cNvCxnSpPr>
          <p:nvPr/>
        </p:nvCxnSpPr>
        <p:spPr>
          <a:xfrm flipH="1">
            <a:off x="5101735" y="3691143"/>
            <a:ext cx="3070665" cy="2450350"/>
          </a:xfrm>
          <a:prstGeom prst="bentConnector3">
            <a:avLst>
              <a:gd name="adj1" fmla="val -744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41" name="Flowchart: Predefined Process 40">
            <a:hlinkClick r:id="rId4" action="ppaction://hlinksldjump"/>
            <a:extLst>
              <a:ext uri="{FF2B5EF4-FFF2-40B4-BE49-F238E27FC236}">
                <a16:creationId xmlns:a16="http://schemas.microsoft.com/office/drawing/2014/main" id="{96F0C876-AD1A-4AC1-85D3-FC98030E0B4A}"/>
              </a:ext>
            </a:extLst>
          </p:cNvPr>
          <p:cNvSpPr/>
          <p:nvPr/>
        </p:nvSpPr>
        <p:spPr>
          <a:xfrm>
            <a:off x="831400" y="5933923"/>
            <a:ext cx="4270335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_locPan-&gt;menu() =&gt; </a:t>
            </a:r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r>
              <a:rPr lang="en-ID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1200" dirty="0"/>
          </a:p>
        </p:txBody>
      </p: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stCxn id="37" idx="3"/>
            <a:endCxn id="31" idx="1"/>
          </p:cNvCxnSpPr>
          <p:nvPr/>
        </p:nvCxnSpPr>
        <p:spPr>
          <a:xfrm>
            <a:off x="3539261" y="3413566"/>
            <a:ext cx="579435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4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41374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stCxn id="49" idx="4"/>
            <a:endCxn id="41" idx="0"/>
          </p:cNvCxnSpPr>
          <p:nvPr/>
        </p:nvCxnSpPr>
        <p:spPr>
          <a:xfrm rot="16200000" flipH="1">
            <a:off x="2350065" y="5317419"/>
            <a:ext cx="1027833" cy="2051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551415"/>
            <a:ext cx="8077200" cy="768295"/>
          </a:xfrm>
        </p:spPr>
        <p:txBody>
          <a:bodyPr/>
          <a:lstStyle/>
          <a:p>
            <a:pPr algn="ctr" rtl="0" eaLnBrk="1" latinLnBrk="0" hangingPunct="1"/>
            <a: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endParaRPr lang="en-ID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332656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EoN – Edge of Network</a:t>
            </a:r>
          </a:p>
          <a:p>
            <a:pPr algn="ctr"/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5897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646188" y="833878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503797" y="1849259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183331" y="320715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1503797" y="4720131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stCxn id="2" idx="2"/>
            <a:endCxn id="24" idx="0"/>
          </p:cNvCxnSpPr>
          <p:nvPr/>
        </p:nvCxnSpPr>
        <p:spPr>
          <a:xfrm rot="5400000">
            <a:off x="3013861" y="2880583"/>
            <a:ext cx="360141" cy="29300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2590040" y="4262743"/>
            <a:ext cx="235241" cy="6795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4867352" y="3207158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3911523" y="3436324"/>
            <a:ext cx="955829" cy="40970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4431342" y="4687545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3231989" y="5023271"/>
            <a:ext cx="1199353" cy="33572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4" action="ppaction://hlinksldjump"/>
          </p:cNvPr>
          <p:cNvSpPr/>
          <p:nvPr/>
        </p:nvSpPr>
        <p:spPr>
          <a:xfrm>
            <a:off x="2110527" y="6244291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2355974" y="5997863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5459145" y="825903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31" idx="3"/>
            <a:endCxn id="2" idx="0"/>
          </p:cNvCxnSpPr>
          <p:nvPr/>
        </p:nvCxnSpPr>
        <p:spPr>
          <a:xfrm rot="10800000" flipV="1">
            <a:off x="3340435" y="1417239"/>
            <a:ext cx="2118710" cy="43201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LocalPanel</a:t>
            </a:r>
            <a:endParaRPr lang="en-ID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43243" y="282601"/>
            <a:ext cx="2200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LocalPanel</a:t>
            </a:r>
          </a:p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2304527" y="5942420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7" idx="2"/>
            <a:endCxn id="9" idx="0"/>
          </p:cNvCxnSpPr>
          <p:nvPr/>
        </p:nvCxnSpPr>
        <p:spPr>
          <a:xfrm>
            <a:off x="2761727" y="5265480"/>
            <a:ext cx="0" cy="67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118089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_ledAMR-&gt;status(operationMode)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439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208019" y="5912370"/>
            <a:ext cx="400890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_fpSys-&gt;execute()</a:t>
            </a:r>
            <a:endParaRPr lang="en-ID" dirty="0"/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Val &gt; Setting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endCxn id="5" idx="0"/>
          </p:cNvCxnSpPr>
          <p:nvPr/>
        </p:nvCxnSpPr>
        <p:spPr>
          <a:xfrm>
            <a:off x="3851920" y="2194293"/>
            <a:ext cx="0" cy="706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280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3189856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statusAi  = HIGH_ALARM</a:t>
            </a:r>
            <a:endParaRPr lang="en-US" dirty="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return (statusAi)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75588" y="3241119"/>
            <a:ext cx="1137548" cy="232768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File : src\ioDevices\analogInput.cpp</a:t>
            </a:r>
            <a:endParaRPr lang="en-US" sz="12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_fireSensor-&gt;getStatus()</a:t>
            </a:r>
            <a:endParaRPr lang="en-ID" dirty="0"/>
          </a:p>
        </p:txBody>
      </p:sp>
      <p:sp>
        <p:nvSpPr>
          <p:cNvPr id="16" name="Flowchart: Manual Input 15">
            <a:extLst>
              <a:ext uri="{FF2B5EF4-FFF2-40B4-BE49-F238E27FC236}">
                <a16:creationId xmlns:a16="http://schemas.microsoft.com/office/drawing/2014/main" id="{27091FF2-1A72-4930-A4DC-5C181B6FE0F9}"/>
              </a:ext>
            </a:extLst>
          </p:cNvPr>
          <p:cNvSpPr/>
          <p:nvPr/>
        </p:nvSpPr>
        <p:spPr>
          <a:xfrm>
            <a:off x="2807121" y="1273757"/>
            <a:ext cx="2129715" cy="91254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statusAi = NO_ALARM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45557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106" idx="0"/>
          </p:cNvCxnSpPr>
          <p:nvPr/>
        </p:nvCxnSpPr>
        <p:spPr>
          <a:xfrm>
            <a:off x="4882442" y="2240288"/>
            <a:ext cx="3670956" cy="388843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69" idx="2"/>
            <a:endCxn id="106" idx="1"/>
          </p:cNvCxnSpPr>
          <p:nvPr/>
        </p:nvCxnSpPr>
        <p:spPr>
          <a:xfrm rot="16200000" flipH="1">
            <a:off x="5064995" y="3252965"/>
            <a:ext cx="1408252" cy="495590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247074" y="6128720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182910" y="6056712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 dirty="0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getData from P/B with debouncing mechanism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1052</Words>
  <Application>Microsoft Office PowerPoint</Application>
  <PresentationFormat>On-screen Show (4:3)</PresentationFormat>
  <Paragraphs>248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</vt:lpstr>
      <vt:lpstr>PowerPoint Presentation</vt:lpstr>
      <vt:lpstr>Flowchart LocalPanel</vt:lpstr>
      <vt:lpstr>PowerPoint Presentation</vt:lpstr>
      <vt:lpstr>Flowchart _fpSys-&gt;execute()</vt:lpstr>
      <vt:lpstr>Flowchart _fireSensor-&gt;getStatus()</vt:lpstr>
      <vt:lpstr>Flowchart _pbAMRT-&gt;getCmd(DEBOUNCING_TIME)</vt:lpstr>
      <vt:lpstr>PowerPoint Presentation</vt:lpstr>
      <vt:lpstr>Flowchart _ledAMR-&gt;status(operationMode)</vt:lpstr>
      <vt:lpstr>Flowchart _ledAMR-&gt;status(operationMode)</vt:lpstr>
      <vt:lpstr>Flowchart this-&gt;_logicOperation(operationMode, sensorStatus)</vt:lpstr>
      <vt:lpstr>PowerPoint Presentation</vt:lpstr>
      <vt:lpstr>Flowchart _locPan-&gt;menu()</vt:lpstr>
      <vt:lpstr>Flowchart this-&gt;_menuMain(key)</vt:lpstr>
      <vt:lpstr>Flowchart this-&gt;_menuMain(key)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2021-05-05T01:43:42Z</dcterms:modified>
</cp:coreProperties>
</file>