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6" d="100"/>
          <a:sy n="76" d="100"/>
        </p:scale>
        <p:origin x="7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3592" y="1969995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9A4D23B3-6806-4DE7-AB70-F4B68BF0D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616" y="1034520"/>
            <a:ext cx="1646329" cy="1129040"/>
          </a:xfrm>
          <a:prstGeom prst="rect">
            <a:avLst/>
          </a:prstGeom>
        </p:spPr>
      </p:pic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969375" y="1815423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336034" y="1302591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TextBox 86"/>
          <p:cNvSpPr txBox="1"/>
          <p:nvPr/>
        </p:nvSpPr>
        <p:spPr>
          <a:xfrm>
            <a:off x="3949814" y="2411596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69" y="1265006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5468572" y="1535045"/>
            <a:ext cx="1857436" cy="523084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678006" y="1403484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386183" y="2825542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72" y="1078622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90" y="934606"/>
            <a:ext cx="1558290" cy="1558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2BE4176-04FC-4A15-AB41-62D532FC80EC}"/>
              </a:ext>
            </a:extLst>
          </p:cNvPr>
          <p:cNvGrpSpPr/>
          <p:nvPr/>
        </p:nvGrpSpPr>
        <p:grpSpPr>
          <a:xfrm>
            <a:off x="637446" y="2589922"/>
            <a:ext cx="2078178" cy="4007430"/>
            <a:chOff x="323528" y="2589922"/>
            <a:chExt cx="2078178" cy="4007430"/>
          </a:xfrm>
        </p:grpSpPr>
        <p:pic>
          <p:nvPicPr>
            <p:cNvPr id="5" name="Picture 4" descr="Free Icon | Wifi"/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061084" y="3041617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85533" y="2882453"/>
              <a:ext cx="568745" cy="736781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3528" y="5665272"/>
              <a:ext cx="497031" cy="49987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90D0203-3E55-41ED-B09F-6DF8228F54B7}"/>
                </a:ext>
              </a:extLst>
            </p:cNvPr>
            <p:cNvSpPr txBox="1"/>
            <p:nvPr/>
          </p:nvSpPr>
          <p:spPr>
            <a:xfrm>
              <a:off x="606625" y="2589922"/>
              <a:ext cx="56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E</a:t>
              </a:r>
              <a:r>
                <a:rPr lang="en-ID" b="1" dirty="0" err="1">
                  <a:solidFill>
                    <a:srgbClr val="0000FF"/>
                  </a:solidFill>
                </a:rPr>
                <a:t>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C87D07-3609-4AA6-8CDD-6D09E97D8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3210" y="4217551"/>
              <a:ext cx="1930830" cy="765896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07C689-A98F-4C53-8D01-2F302F05432F}"/>
                </a:ext>
              </a:extLst>
            </p:cNvPr>
            <p:cNvSpPr txBox="1"/>
            <p:nvPr/>
          </p:nvSpPr>
          <p:spPr>
            <a:xfrm>
              <a:off x="695466" y="6228020"/>
              <a:ext cx="917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Sensors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21AA28-D3BC-4485-8077-79DBF235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3704" y="5513696"/>
              <a:ext cx="1448002" cy="776396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EA0A12-A6BB-4DDC-A5EE-431F4263CC80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5361982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00BECEF-5ED5-4763-BDEC-82D62D40F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166" y="5361982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BA7619B-EFF0-46BD-8562-352908787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354" y="5361982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A9F0146-3F3B-47EF-AAB1-974221C5F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282" y="5361982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CA2BFF-CF80-4A9F-9144-FEC8AA4824BA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72044" y="5361982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85CC76-DD23-4B86-9FF0-7910C40244CE}"/>
                </a:ext>
              </a:extLst>
            </p:cNvPr>
            <p:cNvSpPr txBox="1"/>
            <p:nvPr/>
          </p:nvSpPr>
          <p:spPr>
            <a:xfrm>
              <a:off x="425218" y="5145958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12" name="Arrow: Down 111">
              <a:extLst>
                <a:ext uri="{FF2B5EF4-FFF2-40B4-BE49-F238E27FC236}">
                  <a16:creationId xmlns:a16="http://schemas.microsoft.com/office/drawing/2014/main" id="{B9548EF6-E442-4553-874E-23F04C48DCF1}"/>
                </a:ext>
              </a:extLst>
            </p:cNvPr>
            <p:cNvSpPr/>
            <p:nvPr/>
          </p:nvSpPr>
          <p:spPr>
            <a:xfrm rot="10800000">
              <a:off x="1245311" y="4983445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442DBEB-6E00-4574-9ADF-C852F3AB6605}"/>
                </a:ext>
              </a:extLst>
            </p:cNvPr>
            <p:cNvCxnSpPr>
              <a:cxnSpLocks/>
              <a:stCxn id="22" idx="0"/>
              <a:endCxn id="4" idx="2"/>
            </p:cNvCxnSpPr>
            <p:nvPr/>
          </p:nvCxnSpPr>
          <p:spPr>
            <a:xfrm flipH="1" flipV="1">
              <a:off x="869906" y="3619234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876E8C2-E70D-4B76-AFDE-39D2743BA95C}"/>
                </a:ext>
              </a:extLst>
            </p:cNvPr>
            <p:cNvSpPr txBox="1"/>
            <p:nvPr/>
          </p:nvSpPr>
          <p:spPr>
            <a:xfrm>
              <a:off x="1001282" y="3655217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857707" y="1372161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FB8CAE2-A30A-43CE-942E-9B153960F097}"/>
              </a:ext>
            </a:extLst>
          </p:cNvPr>
          <p:cNvSpPr txBox="1"/>
          <p:nvPr/>
        </p:nvSpPr>
        <p:spPr>
          <a:xfrm>
            <a:off x="2051720" y="303039"/>
            <a:ext cx="4792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WlDA</a:t>
            </a:r>
            <a:r>
              <a:rPr lang="en-US" sz="2400" b="1" dirty="0">
                <a:solidFill>
                  <a:srgbClr val="0000FF"/>
                </a:solidFill>
              </a:rPr>
              <a:t> – Wireless Data </a:t>
            </a:r>
            <a:r>
              <a:rPr lang="en-ID" sz="2400" b="1" dirty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ID" sz="24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cquisition 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3378FC-945A-4FDD-8AC6-BF6FB8CC9F4C}"/>
              </a:ext>
            </a:extLst>
          </p:cNvPr>
          <p:cNvGrpSpPr/>
          <p:nvPr/>
        </p:nvGrpSpPr>
        <p:grpSpPr>
          <a:xfrm>
            <a:off x="3082129" y="2596784"/>
            <a:ext cx="2078178" cy="4007430"/>
            <a:chOff x="323528" y="2589922"/>
            <a:chExt cx="2078178" cy="4007430"/>
          </a:xfrm>
        </p:grpSpPr>
        <p:pic>
          <p:nvPicPr>
            <p:cNvPr id="130" name="Picture 129" descr="Free Icon | Wifi">
              <a:extLst>
                <a:ext uri="{FF2B5EF4-FFF2-40B4-BE49-F238E27FC236}">
                  <a16:creationId xmlns:a16="http://schemas.microsoft.com/office/drawing/2014/main" id="{3D6B0C20-31F7-4518-8FF7-339E242A21C5}"/>
                </a:ext>
              </a:extLst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061084" y="3041617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3DDEDA9E-DF8C-424D-8174-A8E28EAE38CF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85533" y="2882453"/>
              <a:ext cx="568745" cy="736781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865C33D2-7E88-4205-977D-A91FFFB8D443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3528" y="5665272"/>
              <a:ext cx="497031" cy="499878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9A22AA-5A76-4994-A1EB-DB7127651483}"/>
                </a:ext>
              </a:extLst>
            </p:cNvPr>
            <p:cNvSpPr txBox="1"/>
            <p:nvPr/>
          </p:nvSpPr>
          <p:spPr>
            <a:xfrm>
              <a:off x="606625" y="2589922"/>
              <a:ext cx="56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E</a:t>
              </a:r>
              <a:r>
                <a:rPr lang="en-ID" b="1" dirty="0" err="1">
                  <a:solidFill>
                    <a:srgbClr val="0000FF"/>
                  </a:solidFill>
                </a:rPr>
                <a:t>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EF825D90-6426-44D8-BF5D-051687644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3210" y="4217551"/>
              <a:ext cx="1930830" cy="765896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0351F5-A322-4C50-9547-2A63F0879471}"/>
                </a:ext>
              </a:extLst>
            </p:cNvPr>
            <p:cNvSpPr txBox="1"/>
            <p:nvPr/>
          </p:nvSpPr>
          <p:spPr>
            <a:xfrm>
              <a:off x="695466" y="6228020"/>
              <a:ext cx="917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Sensors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AF288F9-0439-4FB9-9739-62DD30473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3704" y="5513696"/>
              <a:ext cx="1448002" cy="776396"/>
            </a:xfrm>
            <a:prstGeom prst="rect">
              <a:avLst/>
            </a:prstGeom>
          </p:spPr>
        </p:pic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96BADC4-1F16-4E8F-B0EB-D5838ED2AD02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5361982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FDB826F-26F8-442F-8C1A-7F7A07C36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166" y="5361982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164490C-7A16-41DB-89DE-1D2215649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354" y="5361982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DEC6528-11D0-49EC-A534-355405F7B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282" y="5361982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C522C3C-11F5-482C-89D8-40B020616037}"/>
                </a:ext>
              </a:extLst>
            </p:cNvPr>
            <p:cNvCxnSpPr>
              <a:cxnSpLocks/>
              <a:stCxn id="132" idx="0"/>
            </p:cNvCxnSpPr>
            <p:nvPr/>
          </p:nvCxnSpPr>
          <p:spPr>
            <a:xfrm flipV="1">
              <a:off x="572044" y="5361982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EE53C71-7D24-4E2E-A17A-32A34BAD51E3}"/>
                </a:ext>
              </a:extLst>
            </p:cNvPr>
            <p:cNvSpPr txBox="1"/>
            <p:nvPr/>
          </p:nvSpPr>
          <p:spPr>
            <a:xfrm>
              <a:off x="425218" y="5145958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43" name="Arrow: Down 142">
              <a:extLst>
                <a:ext uri="{FF2B5EF4-FFF2-40B4-BE49-F238E27FC236}">
                  <a16:creationId xmlns:a16="http://schemas.microsoft.com/office/drawing/2014/main" id="{50C3D78D-0AB5-4911-B7C0-EFE2F510E1F5}"/>
                </a:ext>
              </a:extLst>
            </p:cNvPr>
            <p:cNvSpPr/>
            <p:nvPr/>
          </p:nvSpPr>
          <p:spPr>
            <a:xfrm rot="10800000">
              <a:off x="1245311" y="4983445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54763442-9BF9-4C85-891D-F1C1F21ACF3B}"/>
                </a:ext>
              </a:extLst>
            </p:cNvPr>
            <p:cNvCxnSpPr>
              <a:cxnSpLocks/>
              <a:stCxn id="134" idx="0"/>
              <a:endCxn id="131" idx="2"/>
            </p:cNvCxnSpPr>
            <p:nvPr/>
          </p:nvCxnSpPr>
          <p:spPr>
            <a:xfrm flipH="1" flipV="1">
              <a:off x="869906" y="3619234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894D2BA-BD03-410B-B751-C740F88C646E}"/>
                </a:ext>
              </a:extLst>
            </p:cNvPr>
            <p:cNvSpPr txBox="1"/>
            <p:nvPr/>
          </p:nvSpPr>
          <p:spPr>
            <a:xfrm>
              <a:off x="1001282" y="3655217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207146D-B2F8-4DF0-AA25-6F1A5ACB3252}"/>
              </a:ext>
            </a:extLst>
          </p:cNvPr>
          <p:cNvGrpSpPr/>
          <p:nvPr/>
        </p:nvGrpSpPr>
        <p:grpSpPr>
          <a:xfrm>
            <a:off x="5502370" y="2603646"/>
            <a:ext cx="2078178" cy="4007430"/>
            <a:chOff x="323528" y="2589922"/>
            <a:chExt cx="2078178" cy="4007430"/>
          </a:xfrm>
        </p:grpSpPr>
        <p:pic>
          <p:nvPicPr>
            <p:cNvPr id="147" name="Picture 146" descr="Free Icon | Wifi">
              <a:extLst>
                <a:ext uri="{FF2B5EF4-FFF2-40B4-BE49-F238E27FC236}">
                  <a16:creationId xmlns:a16="http://schemas.microsoft.com/office/drawing/2014/main" id="{DEDBDFF4-A26E-4023-AC78-9249325390A8}"/>
                </a:ext>
              </a:extLst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061084" y="3041617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6F9238A2-F7AD-40AC-B46C-B53B2FF1FE56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85533" y="2882453"/>
              <a:ext cx="568745" cy="736781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9A988751-4231-4633-9B09-B6FA49F5116A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3528" y="5665272"/>
              <a:ext cx="497031" cy="499878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11E22A9-92FB-49E7-A383-909F9BDAEE9E}"/>
                </a:ext>
              </a:extLst>
            </p:cNvPr>
            <p:cNvSpPr txBox="1"/>
            <p:nvPr/>
          </p:nvSpPr>
          <p:spPr>
            <a:xfrm>
              <a:off x="606625" y="2589922"/>
              <a:ext cx="56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E</a:t>
              </a:r>
              <a:r>
                <a:rPr lang="en-ID" b="1" dirty="0" err="1">
                  <a:solidFill>
                    <a:srgbClr val="0000FF"/>
                  </a:solidFill>
                </a:rPr>
                <a:t>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A92CDD23-5120-4660-8EA0-293F43164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3210" y="4217551"/>
              <a:ext cx="1930830" cy="765896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C59DC60-8552-4564-A344-9F978109F339}"/>
                </a:ext>
              </a:extLst>
            </p:cNvPr>
            <p:cNvSpPr txBox="1"/>
            <p:nvPr/>
          </p:nvSpPr>
          <p:spPr>
            <a:xfrm>
              <a:off x="695466" y="6228020"/>
              <a:ext cx="917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Sensors</a:t>
              </a:r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ABDE0B36-D9BA-496C-BE53-BA97D7304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3704" y="5513696"/>
              <a:ext cx="1448002" cy="776396"/>
            </a:xfrm>
            <a:prstGeom prst="rect">
              <a:avLst/>
            </a:prstGeom>
          </p:spPr>
        </p:pic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2ED6BFA-0D04-4C9F-A538-CB2C88BEF100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5361982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A65124D-7C57-4FB4-97D0-83635B010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166" y="5361982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E932B08-C274-4AD7-B748-CD08A5981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354" y="5361982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522E093-4BE0-4500-8B49-FE0EDE5AA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282" y="5361982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30CE523-851B-43DB-AE52-6F02AA0850CC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 flipV="1">
              <a:off x="572044" y="5361982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5D3D61B-17B8-4E13-B6F6-95022C331C6C}"/>
                </a:ext>
              </a:extLst>
            </p:cNvPr>
            <p:cNvSpPr txBox="1"/>
            <p:nvPr/>
          </p:nvSpPr>
          <p:spPr>
            <a:xfrm>
              <a:off x="425218" y="5145958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60" name="Arrow: Down 159">
              <a:extLst>
                <a:ext uri="{FF2B5EF4-FFF2-40B4-BE49-F238E27FC236}">
                  <a16:creationId xmlns:a16="http://schemas.microsoft.com/office/drawing/2014/main" id="{13A190A2-C7AF-4C3F-9368-383B0D70D023}"/>
                </a:ext>
              </a:extLst>
            </p:cNvPr>
            <p:cNvSpPr/>
            <p:nvPr/>
          </p:nvSpPr>
          <p:spPr>
            <a:xfrm rot="10800000">
              <a:off x="1245311" y="4983445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CDC9B34-46A8-4C7C-9F1B-7B856F3F8310}"/>
                </a:ext>
              </a:extLst>
            </p:cNvPr>
            <p:cNvCxnSpPr>
              <a:cxnSpLocks/>
              <a:stCxn id="151" idx="0"/>
              <a:endCxn id="148" idx="2"/>
            </p:cNvCxnSpPr>
            <p:nvPr/>
          </p:nvCxnSpPr>
          <p:spPr>
            <a:xfrm flipH="1" flipV="1">
              <a:off x="869906" y="3619234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C41402F-3EFE-42D8-8A06-5527CD0F56E9}"/>
                </a:ext>
              </a:extLst>
            </p:cNvPr>
            <p:cNvSpPr txBox="1"/>
            <p:nvPr/>
          </p:nvSpPr>
          <p:spPr>
            <a:xfrm>
              <a:off x="1001282" y="3655217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</p:grpSp>
      <p:cxnSp>
        <p:nvCxnSpPr>
          <p:cNvPr id="84" name="Straight Arrow Connector 83"/>
          <p:cNvCxnSpPr>
            <a:cxnSpLocks/>
            <a:endCxn id="147" idx="2"/>
          </p:cNvCxnSpPr>
          <p:nvPr/>
        </p:nvCxnSpPr>
        <p:spPr>
          <a:xfrm>
            <a:off x="5081092" y="2120999"/>
            <a:ext cx="1143012" cy="114050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endCxn id="4" idx="3"/>
          </p:cNvCxnSpPr>
          <p:nvPr/>
        </p:nvCxnSpPr>
        <p:spPr>
          <a:xfrm flipH="1">
            <a:off x="1468196" y="2121804"/>
            <a:ext cx="3649300" cy="1129040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71FE340-8E38-484B-9040-434D9D9DB4A8}"/>
              </a:ext>
            </a:extLst>
          </p:cNvPr>
          <p:cNvCxnSpPr>
            <a:cxnSpLocks/>
          </p:cNvCxnSpPr>
          <p:nvPr/>
        </p:nvCxnSpPr>
        <p:spPr>
          <a:xfrm flipH="1">
            <a:off x="3950290" y="2234516"/>
            <a:ext cx="1098949" cy="1039346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50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Georgia</vt:lpstr>
      <vt:lpstr>Training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2021-03-10T01:28:52Z</dcterms:modified>
</cp:coreProperties>
</file>