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00CCFF"/>
    <a:srgbClr val="003300"/>
    <a:srgbClr val="00FF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86391" autoAdjust="0"/>
  </p:normalViewPr>
  <p:slideViewPr>
    <p:cSldViewPr>
      <p:cViewPr varScale="1">
        <p:scale>
          <a:sx n="64" d="100"/>
          <a:sy n="64" d="100"/>
        </p:scale>
        <p:origin x="15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This is another option</a:t>
            </a:r>
            <a:r>
              <a:rPr lang="en-US" sz="1200" baseline="0"/>
              <a:t> for an Overview slides using transitions.</a:t>
            </a:r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>
            <a:cxnSpLocks/>
            <a:stCxn id="102" idx="1"/>
            <a:endCxn id="88" idx="3"/>
          </p:cNvCxnSpPr>
          <p:nvPr/>
        </p:nvCxnSpPr>
        <p:spPr>
          <a:xfrm flipH="1" flipV="1">
            <a:off x="2025834" y="3749790"/>
            <a:ext cx="1359290" cy="11304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70645"/>
            <a:ext cx="1558290" cy="15582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C20A827-1579-49F7-B42D-D5DA8E4B0EED}"/>
              </a:ext>
            </a:extLst>
          </p:cNvPr>
          <p:cNvGrpSpPr/>
          <p:nvPr/>
        </p:nvGrpSpPr>
        <p:grpSpPr>
          <a:xfrm rot="10800000">
            <a:off x="6416200" y="869317"/>
            <a:ext cx="1300381" cy="2229171"/>
            <a:chOff x="480194" y="4221088"/>
            <a:chExt cx="1300381" cy="2229171"/>
          </a:xfrm>
        </p:grpSpPr>
        <p:pic>
          <p:nvPicPr>
            <p:cNvPr id="124" name="Picture 123" descr="Free Icon | Wifi">
              <a:extLst>
                <a:ext uri="{FF2B5EF4-FFF2-40B4-BE49-F238E27FC236}">
                  <a16:creationId xmlns:a16="http://schemas.microsoft.com/office/drawing/2014/main" id="{53DEC4AC-7083-4137-853A-196172679253}"/>
                </a:ext>
              </a:extLst>
            </p:cNvPr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10" y="4221088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A694F61-56DD-44EC-9C94-5B51CD55A6A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25551" y="4511833"/>
              <a:ext cx="568745" cy="736781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F992FA7-D08C-438C-A43F-47DBDCC12409}"/>
                </a:ext>
              </a:extLst>
            </p:cNvPr>
            <p:cNvCxnSpPr>
              <a:cxnSpLocks/>
              <a:stCxn id="141" idx="0"/>
              <a:endCxn id="125" idx="2"/>
            </p:cNvCxnSpPr>
            <p:nvPr/>
          </p:nvCxnSpPr>
          <p:spPr>
            <a:xfrm flipV="1">
              <a:off x="1009924" y="5248614"/>
              <a:ext cx="0" cy="273240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59D9C9A-697F-41AF-B4E7-ED889C2499F2}"/>
                </a:ext>
              </a:extLst>
            </p:cNvPr>
            <p:cNvSpPr txBox="1"/>
            <p:nvPr/>
          </p:nvSpPr>
          <p:spPr>
            <a:xfrm rot="10800000">
              <a:off x="960479" y="5258728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455842-6456-48DC-B41A-263B776D7DCC}"/>
                </a:ext>
              </a:extLst>
            </p:cNvPr>
            <p:cNvGrpSpPr/>
            <p:nvPr/>
          </p:nvGrpSpPr>
          <p:grpSpPr>
            <a:xfrm>
              <a:off x="480194" y="5521854"/>
              <a:ext cx="1059457" cy="928405"/>
              <a:chOff x="661833" y="4140892"/>
              <a:chExt cx="1059457" cy="928405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39A3AB8-C796-4956-8252-D950C226E4A3}"/>
                  </a:ext>
                </a:extLst>
              </p:cNvPr>
              <p:cNvSpPr txBox="1"/>
              <p:nvPr/>
            </p:nvSpPr>
            <p:spPr>
              <a:xfrm rot="10800000">
                <a:off x="661833" y="4699965"/>
                <a:ext cx="105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Sol-Valve</a:t>
                </a:r>
              </a:p>
            </p:txBody>
          </p: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E8497B39-C585-4FA1-A77E-6295925A3A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06" y="4140892"/>
                <a:ext cx="737513" cy="573934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dirty="0">
                <a:solidFill>
                  <a:srgbClr val="0000FF"/>
                </a:solidFill>
                <a:latin typeface="Calibri" panose="020F0502020204030204" pitchFamily="34" charset="0"/>
                <a:ea typeface="+mn-ea"/>
                <a:cs typeface="+mn-cs"/>
              </a:rPr>
              <a:t>IS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– Wireless </a:t>
            </a:r>
            <a:r>
              <a:rPr lang="en-ID" sz="1800" b="1" dirty="0">
                <a:solidFill>
                  <a:srgbClr val="0000FF"/>
                </a:solidFill>
                <a:latin typeface="Calibri" panose="020F0502020204030204" pitchFamily="34" charset="0"/>
                <a:ea typeface="+mn-ea"/>
                <a:cs typeface="+mn-cs"/>
              </a:rPr>
              <a:t>Irrigation System</a:t>
            </a:r>
            <a:endParaRPr lang="en-ID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99EAF7-C4AE-4E04-9A23-5D5DAB41696E}"/>
              </a:ext>
            </a:extLst>
          </p:cNvPr>
          <p:cNvGrpSpPr/>
          <p:nvPr/>
        </p:nvGrpSpPr>
        <p:grpSpPr>
          <a:xfrm>
            <a:off x="3139767" y="4221088"/>
            <a:ext cx="1481202" cy="2229171"/>
            <a:chOff x="480194" y="4221088"/>
            <a:chExt cx="1481202" cy="2229171"/>
          </a:xfrm>
        </p:grpSpPr>
        <p:pic>
          <p:nvPicPr>
            <p:cNvPr id="100" name="Picture 99" descr="Free Icon | Wifi">
              <a:extLst>
                <a:ext uri="{FF2B5EF4-FFF2-40B4-BE49-F238E27FC236}">
                  <a16:creationId xmlns:a16="http://schemas.microsoft.com/office/drawing/2014/main" id="{C375027D-2C55-4FC6-AE2F-9816FD83278F}"/>
                </a:ext>
              </a:extLst>
            </p:cNvPr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10" y="4221088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E63D1677-8707-47C6-BC97-C0907810E416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25551" y="4511833"/>
              <a:ext cx="568745" cy="736781"/>
            </a:xfrm>
            <a:prstGeom prst="rect">
              <a:avLst/>
            </a:prstGeom>
          </p:spPr>
        </p:pic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CCC066C-2E63-4A36-8D80-F1E486D22744}"/>
                </a:ext>
              </a:extLst>
            </p:cNvPr>
            <p:cNvCxnSpPr>
              <a:cxnSpLocks/>
              <a:stCxn id="150" idx="0"/>
              <a:endCxn id="102" idx="2"/>
            </p:cNvCxnSpPr>
            <p:nvPr/>
          </p:nvCxnSpPr>
          <p:spPr>
            <a:xfrm flipV="1">
              <a:off x="1009924" y="5248614"/>
              <a:ext cx="0" cy="273240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B1DF629-5782-410E-B46E-FD108FE21D6A}"/>
                </a:ext>
              </a:extLst>
            </p:cNvPr>
            <p:cNvSpPr txBox="1"/>
            <p:nvPr/>
          </p:nvSpPr>
          <p:spPr>
            <a:xfrm>
              <a:off x="1141300" y="5284597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69EDD38-C7B3-44AF-A89B-166DE6BF4E1E}"/>
                </a:ext>
              </a:extLst>
            </p:cNvPr>
            <p:cNvGrpSpPr/>
            <p:nvPr/>
          </p:nvGrpSpPr>
          <p:grpSpPr>
            <a:xfrm>
              <a:off x="480194" y="5521854"/>
              <a:ext cx="1059457" cy="928405"/>
              <a:chOff x="661833" y="4140892"/>
              <a:chExt cx="1059457" cy="928405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B1FB3B3-27C2-4470-B77D-9EE813802007}"/>
                  </a:ext>
                </a:extLst>
              </p:cNvPr>
              <p:cNvSpPr txBox="1"/>
              <p:nvPr/>
            </p:nvSpPr>
            <p:spPr>
              <a:xfrm>
                <a:off x="661833" y="4699965"/>
                <a:ext cx="105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Sol-Valve</a:t>
                </a:r>
              </a:p>
            </p:txBody>
          </p:sp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66B5B5B3-B879-4B14-889B-A54138DE91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06" y="4140892"/>
                <a:ext cx="737513" cy="573934"/>
              </a:xfrm>
              <a:prstGeom prst="rect">
                <a:avLst/>
              </a:prstGeom>
            </p:spPr>
          </p:pic>
        </p:grp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05D61FE8-43B0-4B8E-8E54-40BA5AB54BC9}"/>
              </a:ext>
            </a:extLst>
          </p:cNvPr>
          <p:cNvSpPr txBox="1"/>
          <p:nvPr/>
        </p:nvSpPr>
        <p:spPr>
          <a:xfrm>
            <a:off x="3882092" y="450805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ID-01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4AE32E4-C112-4257-B31D-AD1CE4646743}"/>
              </a:ext>
            </a:extLst>
          </p:cNvPr>
          <p:cNvGrpSpPr/>
          <p:nvPr/>
        </p:nvGrpSpPr>
        <p:grpSpPr>
          <a:xfrm>
            <a:off x="4801073" y="4221088"/>
            <a:ext cx="1481202" cy="2229171"/>
            <a:chOff x="480194" y="4221088"/>
            <a:chExt cx="1481202" cy="2229171"/>
          </a:xfrm>
        </p:grpSpPr>
        <p:pic>
          <p:nvPicPr>
            <p:cNvPr id="171" name="Picture 170" descr="Free Icon | Wifi">
              <a:extLst>
                <a:ext uri="{FF2B5EF4-FFF2-40B4-BE49-F238E27FC236}">
                  <a16:creationId xmlns:a16="http://schemas.microsoft.com/office/drawing/2014/main" id="{048ECAD3-D09D-4FF4-B40D-16F60D96F2A2}"/>
                </a:ext>
              </a:extLst>
            </p:cNvPr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10" y="4221088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1200510F-BE00-4F26-8D70-7449E747DE43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25551" y="4511833"/>
              <a:ext cx="568745" cy="736781"/>
            </a:xfrm>
            <a:prstGeom prst="rect">
              <a:avLst/>
            </a:prstGeom>
          </p:spPr>
        </p:pic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315BB553-506E-42A2-B63C-123B4848EFF1}"/>
                </a:ext>
              </a:extLst>
            </p:cNvPr>
            <p:cNvCxnSpPr>
              <a:cxnSpLocks/>
              <a:stCxn id="177" idx="0"/>
              <a:endCxn id="172" idx="2"/>
            </p:cNvCxnSpPr>
            <p:nvPr/>
          </p:nvCxnSpPr>
          <p:spPr>
            <a:xfrm flipV="1">
              <a:off x="1009924" y="5248614"/>
              <a:ext cx="0" cy="273240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0FE023B-525D-46E9-A99C-994C5CE1D9B0}"/>
                </a:ext>
              </a:extLst>
            </p:cNvPr>
            <p:cNvSpPr txBox="1"/>
            <p:nvPr/>
          </p:nvSpPr>
          <p:spPr>
            <a:xfrm>
              <a:off x="1141300" y="5284597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6CA71C0C-F656-45C3-B008-20AEDD121E1C}"/>
                </a:ext>
              </a:extLst>
            </p:cNvPr>
            <p:cNvGrpSpPr/>
            <p:nvPr/>
          </p:nvGrpSpPr>
          <p:grpSpPr>
            <a:xfrm>
              <a:off x="480194" y="5521854"/>
              <a:ext cx="1059457" cy="928405"/>
              <a:chOff x="661833" y="4140892"/>
              <a:chExt cx="1059457" cy="928405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3EDFFE5-B96B-4289-9686-15699C8A3258}"/>
                  </a:ext>
                </a:extLst>
              </p:cNvPr>
              <p:cNvSpPr txBox="1"/>
              <p:nvPr/>
            </p:nvSpPr>
            <p:spPr>
              <a:xfrm>
                <a:off x="661833" y="4699965"/>
                <a:ext cx="105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Sol-Valve</a:t>
                </a:r>
              </a:p>
            </p:txBody>
          </p:sp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36B1D50E-37D5-48EA-9B7E-48E281F381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06" y="4140892"/>
                <a:ext cx="737513" cy="573934"/>
              </a:xfrm>
              <a:prstGeom prst="rect">
                <a:avLst/>
              </a:prstGeom>
            </p:spPr>
          </p:pic>
        </p:grp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01A0AB95-641D-49A1-B430-68F49A1DEF3A}"/>
              </a:ext>
            </a:extLst>
          </p:cNvPr>
          <p:cNvSpPr txBox="1"/>
          <p:nvPr/>
        </p:nvSpPr>
        <p:spPr>
          <a:xfrm>
            <a:off x="5580003" y="453079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ID-02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F7FD03F-BEC3-4843-963F-C67713796613}"/>
              </a:ext>
            </a:extLst>
          </p:cNvPr>
          <p:cNvGrpSpPr/>
          <p:nvPr/>
        </p:nvGrpSpPr>
        <p:grpSpPr>
          <a:xfrm>
            <a:off x="6588866" y="4221088"/>
            <a:ext cx="1481202" cy="2229171"/>
            <a:chOff x="480194" y="4221088"/>
            <a:chExt cx="1481202" cy="2229171"/>
          </a:xfrm>
        </p:grpSpPr>
        <p:pic>
          <p:nvPicPr>
            <p:cNvPr id="180" name="Picture 179" descr="Free Icon | Wifi">
              <a:extLst>
                <a:ext uri="{FF2B5EF4-FFF2-40B4-BE49-F238E27FC236}">
                  <a16:creationId xmlns:a16="http://schemas.microsoft.com/office/drawing/2014/main" id="{976A1F4B-0F26-4FCF-B5C1-ED8F8FBB30CA}"/>
                </a:ext>
              </a:extLst>
            </p:cNvPr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10" y="4221088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C997D266-78A4-42C7-89D5-5BD64A4C5910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25551" y="4511833"/>
              <a:ext cx="568745" cy="736781"/>
            </a:xfrm>
            <a:prstGeom prst="rect">
              <a:avLst/>
            </a:prstGeom>
          </p:spPr>
        </p:pic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6416F4E-6A5E-4236-9900-AD0001583103}"/>
                </a:ext>
              </a:extLst>
            </p:cNvPr>
            <p:cNvCxnSpPr>
              <a:cxnSpLocks/>
              <a:stCxn id="186" idx="0"/>
              <a:endCxn id="181" idx="2"/>
            </p:cNvCxnSpPr>
            <p:nvPr/>
          </p:nvCxnSpPr>
          <p:spPr>
            <a:xfrm flipV="1">
              <a:off x="1009924" y="5248614"/>
              <a:ext cx="0" cy="273240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DB4BE99-CF93-44BE-A01A-6E80C6BC2D5E}"/>
                </a:ext>
              </a:extLst>
            </p:cNvPr>
            <p:cNvSpPr txBox="1"/>
            <p:nvPr/>
          </p:nvSpPr>
          <p:spPr>
            <a:xfrm>
              <a:off x="1141300" y="5284597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0DCC5CA-4907-44D0-A460-EE673CC8EE54}"/>
                </a:ext>
              </a:extLst>
            </p:cNvPr>
            <p:cNvGrpSpPr/>
            <p:nvPr/>
          </p:nvGrpSpPr>
          <p:grpSpPr>
            <a:xfrm>
              <a:off x="480194" y="5521854"/>
              <a:ext cx="1059457" cy="928405"/>
              <a:chOff x="661833" y="4140892"/>
              <a:chExt cx="1059457" cy="928405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DDC98ED-E475-4FDF-8B00-A00EDD6113A6}"/>
                  </a:ext>
                </a:extLst>
              </p:cNvPr>
              <p:cNvSpPr txBox="1"/>
              <p:nvPr/>
            </p:nvSpPr>
            <p:spPr>
              <a:xfrm>
                <a:off x="661833" y="4699965"/>
                <a:ext cx="105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Sol-Valve</a:t>
                </a:r>
              </a:p>
            </p:txBody>
          </p:sp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51B34900-7504-45B0-BE7C-A79BB0E20C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06" y="4140892"/>
                <a:ext cx="737513" cy="573934"/>
              </a:xfrm>
              <a:prstGeom prst="rect">
                <a:avLst/>
              </a:prstGeom>
            </p:spPr>
          </p:pic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5DF2492B-6F45-494A-8634-C58FBE032CC5}"/>
              </a:ext>
            </a:extLst>
          </p:cNvPr>
          <p:cNvSpPr txBox="1"/>
          <p:nvPr/>
        </p:nvSpPr>
        <p:spPr>
          <a:xfrm>
            <a:off x="7350413" y="470662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ID-03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A805C25-3DA0-4BFD-81BE-B9A960C20726}"/>
              </a:ext>
            </a:extLst>
          </p:cNvPr>
          <p:cNvGrpSpPr/>
          <p:nvPr/>
        </p:nvGrpSpPr>
        <p:grpSpPr>
          <a:xfrm rot="10800000">
            <a:off x="4543992" y="931502"/>
            <a:ext cx="1281722" cy="2229171"/>
            <a:chOff x="480194" y="4221088"/>
            <a:chExt cx="1281722" cy="2229171"/>
          </a:xfrm>
        </p:grpSpPr>
        <p:pic>
          <p:nvPicPr>
            <p:cNvPr id="189" name="Picture 188" descr="Free Icon | Wifi">
              <a:extLst>
                <a:ext uri="{FF2B5EF4-FFF2-40B4-BE49-F238E27FC236}">
                  <a16:creationId xmlns:a16="http://schemas.microsoft.com/office/drawing/2014/main" id="{8565C803-C039-4B8F-95E4-657057F85355}"/>
                </a:ext>
              </a:extLst>
            </p:cNvPr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10" y="4221088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0422DAB4-A5C2-4352-B800-4052143943D5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25551" y="4511833"/>
              <a:ext cx="568745" cy="736781"/>
            </a:xfrm>
            <a:prstGeom prst="rect">
              <a:avLst/>
            </a:prstGeom>
          </p:spPr>
        </p:pic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DA414877-50F9-44ED-B522-4E97F9AA1F4B}"/>
                </a:ext>
              </a:extLst>
            </p:cNvPr>
            <p:cNvCxnSpPr>
              <a:cxnSpLocks/>
              <a:stCxn id="195" idx="0"/>
              <a:endCxn id="190" idx="2"/>
            </p:cNvCxnSpPr>
            <p:nvPr/>
          </p:nvCxnSpPr>
          <p:spPr>
            <a:xfrm flipV="1">
              <a:off x="1009924" y="5248614"/>
              <a:ext cx="0" cy="273240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CBAAFF3-CEDB-45AA-82E4-2CAF28F22E5C}"/>
                </a:ext>
              </a:extLst>
            </p:cNvPr>
            <p:cNvSpPr txBox="1"/>
            <p:nvPr/>
          </p:nvSpPr>
          <p:spPr>
            <a:xfrm rot="10800000">
              <a:off x="941820" y="5248905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B289E1F3-7D57-45B6-85EF-BF11A3A9F999}"/>
                </a:ext>
              </a:extLst>
            </p:cNvPr>
            <p:cNvGrpSpPr/>
            <p:nvPr/>
          </p:nvGrpSpPr>
          <p:grpSpPr>
            <a:xfrm>
              <a:off x="480194" y="5521854"/>
              <a:ext cx="1059457" cy="928405"/>
              <a:chOff x="661833" y="4140892"/>
              <a:chExt cx="1059457" cy="928405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57FA13A-0599-45E2-A5EF-94BEE1EBA857}"/>
                  </a:ext>
                </a:extLst>
              </p:cNvPr>
              <p:cNvSpPr txBox="1"/>
              <p:nvPr/>
            </p:nvSpPr>
            <p:spPr>
              <a:xfrm rot="10800000">
                <a:off x="661833" y="4699965"/>
                <a:ext cx="105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Sol-Valve</a:t>
                </a:r>
              </a:p>
            </p:txBody>
          </p:sp>
          <p:pic>
            <p:nvPicPr>
              <p:cNvPr id="195" name="Picture 194">
                <a:extLst>
                  <a:ext uri="{FF2B5EF4-FFF2-40B4-BE49-F238E27FC236}">
                    <a16:creationId xmlns:a16="http://schemas.microsoft.com/office/drawing/2014/main" id="{D4C9A3BA-2BB2-49BF-A149-9BFDAE1E47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06" y="4140892"/>
                <a:ext cx="737513" cy="573934"/>
              </a:xfrm>
              <a:prstGeom prst="rect">
                <a:avLst/>
              </a:prstGeom>
            </p:spPr>
          </p:pic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842BC89-7F67-42B1-A522-2314C2775DF1}"/>
              </a:ext>
            </a:extLst>
          </p:cNvPr>
          <p:cNvGrpSpPr/>
          <p:nvPr/>
        </p:nvGrpSpPr>
        <p:grpSpPr>
          <a:xfrm rot="10800000">
            <a:off x="2815800" y="956376"/>
            <a:ext cx="1322628" cy="2229171"/>
            <a:chOff x="480194" y="4221088"/>
            <a:chExt cx="1322628" cy="2229171"/>
          </a:xfrm>
        </p:grpSpPr>
        <p:pic>
          <p:nvPicPr>
            <p:cNvPr id="197" name="Picture 196" descr="Free Icon | Wifi">
              <a:extLst>
                <a:ext uri="{FF2B5EF4-FFF2-40B4-BE49-F238E27FC236}">
                  <a16:creationId xmlns:a16="http://schemas.microsoft.com/office/drawing/2014/main" id="{B8F7CE74-CE96-4FB7-A598-31F14949D0B8}"/>
                </a:ext>
              </a:extLst>
            </p:cNvPr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10" y="4221088"/>
              <a:ext cx="380680" cy="412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224CF332-7731-4CEC-9716-FDD94607D716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25551" y="4511833"/>
              <a:ext cx="568745" cy="736781"/>
            </a:xfrm>
            <a:prstGeom prst="rect">
              <a:avLst/>
            </a:prstGeom>
          </p:spPr>
        </p:pic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9DF3F44-0115-407C-A855-9DEC56AD0D04}"/>
                </a:ext>
              </a:extLst>
            </p:cNvPr>
            <p:cNvCxnSpPr>
              <a:cxnSpLocks/>
              <a:stCxn id="203" idx="0"/>
              <a:endCxn id="198" idx="2"/>
            </p:cNvCxnSpPr>
            <p:nvPr/>
          </p:nvCxnSpPr>
          <p:spPr>
            <a:xfrm flipV="1">
              <a:off x="1009924" y="5248614"/>
              <a:ext cx="0" cy="273240"/>
            </a:xfrm>
            <a:prstGeom prst="straightConnector1">
              <a:avLst/>
            </a:prstGeom>
            <a:ln w="22225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14D49C4-59F4-4EAD-9AD2-00D15904FF69}"/>
                </a:ext>
              </a:extLst>
            </p:cNvPr>
            <p:cNvSpPr txBox="1"/>
            <p:nvPr/>
          </p:nvSpPr>
          <p:spPr>
            <a:xfrm rot="10800000">
              <a:off x="982726" y="5273779"/>
              <a:ext cx="82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Hard Wire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D5EDFE3D-B187-4CA1-BCC6-B3C6051DA3CF}"/>
                </a:ext>
              </a:extLst>
            </p:cNvPr>
            <p:cNvGrpSpPr/>
            <p:nvPr/>
          </p:nvGrpSpPr>
          <p:grpSpPr>
            <a:xfrm>
              <a:off x="480194" y="5521854"/>
              <a:ext cx="1059457" cy="928405"/>
              <a:chOff x="661833" y="4140892"/>
              <a:chExt cx="1059457" cy="928405"/>
            </a:xfrm>
          </p:grpSpPr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7A784CF-9D38-47C6-BC33-E19C136DF9DC}"/>
                  </a:ext>
                </a:extLst>
              </p:cNvPr>
              <p:cNvSpPr txBox="1"/>
              <p:nvPr/>
            </p:nvSpPr>
            <p:spPr>
              <a:xfrm rot="10800000">
                <a:off x="661833" y="4699965"/>
                <a:ext cx="1059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Sol-Valve</a:t>
                </a:r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9DA32A39-249A-4AA8-A360-685C214743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06" y="4140892"/>
                <a:ext cx="737513" cy="573934"/>
              </a:xfrm>
              <a:prstGeom prst="rect">
                <a:avLst/>
              </a:prstGeom>
            </p:spPr>
          </p:pic>
        </p:grp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AB37D32-F809-40ED-AC8B-8E3DE2E220D1}"/>
              </a:ext>
            </a:extLst>
          </p:cNvPr>
          <p:cNvCxnSpPr>
            <a:cxnSpLocks/>
            <a:stCxn id="172" idx="1"/>
            <a:endCxn id="102" idx="3"/>
          </p:cNvCxnSpPr>
          <p:nvPr/>
        </p:nvCxnSpPr>
        <p:spPr>
          <a:xfrm flipH="1">
            <a:off x="3953869" y="4880224"/>
            <a:ext cx="1092561" cy="0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754152B-4193-4F98-A5A7-3F25611752BA}"/>
              </a:ext>
            </a:extLst>
          </p:cNvPr>
          <p:cNvCxnSpPr>
            <a:cxnSpLocks/>
            <a:stCxn id="181" idx="1"/>
            <a:endCxn id="172" idx="3"/>
          </p:cNvCxnSpPr>
          <p:nvPr/>
        </p:nvCxnSpPr>
        <p:spPr>
          <a:xfrm flipH="1">
            <a:off x="5615175" y="4880224"/>
            <a:ext cx="1219048" cy="0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18EB745-CD1B-49E6-9A4A-F833AC972B8A}"/>
              </a:ext>
            </a:extLst>
          </p:cNvPr>
          <p:cNvCxnSpPr>
            <a:cxnSpLocks/>
            <a:stCxn id="180" idx="0"/>
            <a:endCxn id="124" idx="0"/>
          </p:cNvCxnSpPr>
          <p:nvPr/>
        </p:nvCxnSpPr>
        <p:spPr>
          <a:xfrm flipV="1">
            <a:off x="7089822" y="3098488"/>
            <a:ext cx="125803" cy="1122600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23AB2E4-017D-450A-BF37-E3E88993FE1B}"/>
              </a:ext>
            </a:extLst>
          </p:cNvPr>
          <p:cNvCxnSpPr>
            <a:cxnSpLocks/>
            <a:stCxn id="125" idx="3"/>
            <a:endCxn id="190" idx="1"/>
          </p:cNvCxnSpPr>
          <p:nvPr/>
        </p:nvCxnSpPr>
        <p:spPr>
          <a:xfrm flipH="1">
            <a:off x="5580357" y="2439352"/>
            <a:ext cx="1322122" cy="6218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2CFEEB2-5B9D-43BE-9A10-689E70AE7C42}"/>
              </a:ext>
            </a:extLst>
          </p:cNvPr>
          <p:cNvCxnSpPr>
            <a:cxnSpLocks/>
            <a:stCxn id="190" idx="3"/>
            <a:endCxn id="198" idx="1"/>
          </p:cNvCxnSpPr>
          <p:nvPr/>
        </p:nvCxnSpPr>
        <p:spPr>
          <a:xfrm flipH="1">
            <a:off x="3893071" y="2501537"/>
            <a:ext cx="1118541" cy="2487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936E315-DF00-466F-9148-CEBF293405C6}"/>
              </a:ext>
            </a:extLst>
          </p:cNvPr>
          <p:cNvCxnSpPr>
            <a:cxnSpLocks/>
            <a:stCxn id="197" idx="0"/>
            <a:endCxn id="100" idx="0"/>
          </p:cNvCxnSpPr>
          <p:nvPr/>
        </p:nvCxnSpPr>
        <p:spPr>
          <a:xfrm>
            <a:off x="3637472" y="3185547"/>
            <a:ext cx="3251" cy="10355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6EFE73C-784C-4FEB-87E6-9006BB69E0C1}"/>
              </a:ext>
            </a:extLst>
          </p:cNvPr>
          <p:cNvSpPr txBox="1"/>
          <p:nvPr/>
        </p:nvSpPr>
        <p:spPr>
          <a:xfrm>
            <a:off x="7418539" y="234152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ID-04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8DF9E39-212A-44E5-B38C-ED6468641F63}"/>
              </a:ext>
            </a:extLst>
          </p:cNvPr>
          <p:cNvSpPr txBox="1"/>
          <p:nvPr/>
        </p:nvSpPr>
        <p:spPr>
          <a:xfrm>
            <a:off x="5527672" y="250593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ID-05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8896742-01E3-4865-827D-60C2424F5387}"/>
              </a:ext>
            </a:extLst>
          </p:cNvPr>
          <p:cNvSpPr txBox="1"/>
          <p:nvPr/>
        </p:nvSpPr>
        <p:spPr>
          <a:xfrm>
            <a:off x="3832352" y="250593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ID-06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E2FF05-D8E6-47FF-B9E9-35EC747A4CD2}"/>
              </a:ext>
            </a:extLst>
          </p:cNvPr>
          <p:cNvSpPr txBox="1"/>
          <p:nvPr/>
        </p:nvSpPr>
        <p:spPr>
          <a:xfrm>
            <a:off x="792530" y="4650459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43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Training</vt:lpstr>
      <vt:lpstr>WIS – Wireless Irrigation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2021-11-17T13:10:10Z</dcterms:modified>
</cp:coreProperties>
</file>