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015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C8E9-1731-410F-860E-F86EEB3FAB1B}" type="datetimeFigureOut">
              <a:rPr lang="ar-LY" smtClean="0"/>
              <a:t>14/04/1447</a:t>
            </a:fld>
            <a:endParaRPr lang="ar-L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0955-7557-4B6C-84F9-9FF5ED34A5D4}" type="slidenum">
              <a:rPr lang="ar-LY" smtClean="0"/>
              <a:t>‹#›</a:t>
            </a:fld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15209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C8E9-1731-410F-860E-F86EEB3FAB1B}" type="datetimeFigureOut">
              <a:rPr lang="ar-LY" smtClean="0"/>
              <a:t>14/04/1447</a:t>
            </a:fld>
            <a:endParaRPr lang="ar-L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0955-7557-4B6C-84F9-9FF5ED34A5D4}" type="slidenum">
              <a:rPr lang="ar-LY" smtClean="0"/>
              <a:t>‹#›</a:t>
            </a:fld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364317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C8E9-1731-410F-860E-F86EEB3FAB1B}" type="datetimeFigureOut">
              <a:rPr lang="ar-LY" smtClean="0"/>
              <a:t>14/04/1447</a:t>
            </a:fld>
            <a:endParaRPr lang="ar-L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0955-7557-4B6C-84F9-9FF5ED34A5D4}" type="slidenum">
              <a:rPr lang="ar-LY" smtClean="0"/>
              <a:t>‹#›</a:t>
            </a:fld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1976604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ar-SA"/>
              <a:t>حرر أنماط نص الشكل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C8E9-1731-410F-860E-F86EEB3FAB1B}" type="datetimeFigureOut">
              <a:rPr lang="ar-LY" smtClean="0"/>
              <a:t>14/04/1447</a:t>
            </a:fld>
            <a:endParaRPr lang="ar-L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0955-7557-4B6C-84F9-9FF5ED34A5D4}" type="slidenum">
              <a:rPr lang="ar-LY" smtClean="0"/>
              <a:t>‹#›</a:t>
            </a:fld>
            <a:endParaRPr lang="ar-LY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8377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C8E9-1731-410F-860E-F86EEB3FAB1B}" type="datetimeFigureOut">
              <a:rPr lang="ar-LY" smtClean="0"/>
              <a:t>14/04/1447</a:t>
            </a:fld>
            <a:endParaRPr lang="ar-L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0955-7557-4B6C-84F9-9FF5ED34A5D4}" type="slidenum">
              <a:rPr lang="ar-LY" smtClean="0"/>
              <a:t>‹#›</a:t>
            </a:fld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2769930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C8E9-1731-410F-860E-F86EEB3FAB1B}" type="datetimeFigureOut">
              <a:rPr lang="ar-LY" smtClean="0"/>
              <a:t>14/04/1447</a:t>
            </a:fld>
            <a:endParaRPr lang="ar-L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0955-7557-4B6C-84F9-9FF5ED34A5D4}" type="slidenum">
              <a:rPr lang="ar-LY" smtClean="0"/>
              <a:t>‹#›</a:t>
            </a:fld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3005698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C8E9-1731-410F-860E-F86EEB3FAB1B}" type="datetimeFigureOut">
              <a:rPr lang="ar-LY" smtClean="0"/>
              <a:t>14/04/1447</a:t>
            </a:fld>
            <a:endParaRPr lang="ar-L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0955-7557-4B6C-84F9-9FF5ED34A5D4}" type="slidenum">
              <a:rPr lang="ar-LY" smtClean="0"/>
              <a:t>‹#›</a:t>
            </a:fld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2081256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C8E9-1731-410F-860E-F86EEB3FAB1B}" type="datetimeFigureOut">
              <a:rPr lang="ar-LY" smtClean="0"/>
              <a:t>14/04/1447</a:t>
            </a:fld>
            <a:endParaRPr lang="ar-L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0955-7557-4B6C-84F9-9FF5ED34A5D4}" type="slidenum">
              <a:rPr lang="ar-LY" smtClean="0"/>
              <a:t>‹#›</a:t>
            </a:fld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4146827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C8E9-1731-410F-860E-F86EEB3FAB1B}" type="datetimeFigureOut">
              <a:rPr lang="ar-LY" smtClean="0"/>
              <a:t>14/04/1447</a:t>
            </a:fld>
            <a:endParaRPr lang="ar-L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0955-7557-4B6C-84F9-9FF5ED34A5D4}" type="slidenum">
              <a:rPr lang="ar-LY" smtClean="0"/>
              <a:t>‹#›</a:t>
            </a:fld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335780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C8E9-1731-410F-860E-F86EEB3FAB1B}" type="datetimeFigureOut">
              <a:rPr lang="ar-LY" smtClean="0"/>
              <a:t>14/04/1447</a:t>
            </a:fld>
            <a:endParaRPr lang="ar-L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0955-7557-4B6C-84F9-9FF5ED34A5D4}" type="slidenum">
              <a:rPr lang="ar-LY" smtClean="0"/>
              <a:t>‹#›</a:t>
            </a:fld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177434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C8E9-1731-410F-860E-F86EEB3FAB1B}" type="datetimeFigureOut">
              <a:rPr lang="ar-LY" smtClean="0"/>
              <a:t>14/04/1447</a:t>
            </a:fld>
            <a:endParaRPr lang="ar-L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0955-7557-4B6C-84F9-9FF5ED34A5D4}" type="slidenum">
              <a:rPr lang="ar-LY" smtClean="0"/>
              <a:t>‹#›</a:t>
            </a:fld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356966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C8E9-1731-410F-860E-F86EEB3FAB1B}" type="datetimeFigureOut">
              <a:rPr lang="ar-LY" smtClean="0"/>
              <a:t>14/04/1447</a:t>
            </a:fld>
            <a:endParaRPr lang="ar-L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0955-7557-4B6C-84F9-9FF5ED34A5D4}" type="slidenum">
              <a:rPr lang="ar-LY" smtClean="0"/>
              <a:t>‹#›</a:t>
            </a:fld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215543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C8E9-1731-410F-860E-F86EEB3FAB1B}" type="datetimeFigureOut">
              <a:rPr lang="ar-LY" smtClean="0"/>
              <a:t>14/04/1447</a:t>
            </a:fld>
            <a:endParaRPr lang="ar-L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0955-7557-4B6C-84F9-9FF5ED34A5D4}" type="slidenum">
              <a:rPr lang="ar-LY" smtClean="0"/>
              <a:t>‹#›</a:t>
            </a:fld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241097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C8E9-1731-410F-860E-F86EEB3FAB1B}" type="datetimeFigureOut">
              <a:rPr lang="ar-LY" smtClean="0"/>
              <a:t>14/04/1447</a:t>
            </a:fld>
            <a:endParaRPr lang="ar-LY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0955-7557-4B6C-84F9-9FF5ED34A5D4}" type="slidenum">
              <a:rPr lang="ar-LY" smtClean="0"/>
              <a:t>‹#›</a:t>
            </a:fld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126165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C8E9-1731-410F-860E-F86EEB3FAB1B}" type="datetimeFigureOut">
              <a:rPr lang="ar-LY" smtClean="0"/>
              <a:t>14/04/1447</a:t>
            </a:fld>
            <a:endParaRPr lang="ar-LY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0955-7557-4B6C-84F9-9FF5ED34A5D4}" type="slidenum">
              <a:rPr lang="ar-LY" smtClean="0"/>
              <a:t>‹#›</a:t>
            </a:fld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340233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C8E9-1731-410F-860E-F86EEB3FAB1B}" type="datetimeFigureOut">
              <a:rPr lang="ar-LY" smtClean="0"/>
              <a:t>14/04/1447</a:t>
            </a:fld>
            <a:endParaRPr lang="ar-LY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0955-7557-4B6C-84F9-9FF5ED34A5D4}" type="slidenum">
              <a:rPr lang="ar-LY" smtClean="0"/>
              <a:t>‹#›</a:t>
            </a:fld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418461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حرر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C8E9-1731-410F-860E-F86EEB3FAB1B}" type="datetimeFigureOut">
              <a:rPr lang="ar-LY" smtClean="0"/>
              <a:t>14/04/1447</a:t>
            </a:fld>
            <a:endParaRPr lang="ar-L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0955-7557-4B6C-84F9-9FF5ED34A5D4}" type="slidenum">
              <a:rPr lang="ar-LY" smtClean="0"/>
              <a:t>‹#›</a:t>
            </a:fld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135686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حرر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529C8E9-1731-410F-860E-F86EEB3FAB1B}" type="datetimeFigureOut">
              <a:rPr lang="ar-LY" smtClean="0"/>
              <a:t>14/04/1447</a:t>
            </a:fld>
            <a:endParaRPr lang="ar-L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ar-L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70955-7557-4B6C-84F9-9FF5ED34A5D4}" type="slidenum">
              <a:rPr lang="ar-LY" smtClean="0"/>
              <a:t>‹#›</a:t>
            </a:fld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518287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72535FD-7478-42E7-A822-93A7ED130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9698" y="2017485"/>
            <a:ext cx="8642188" cy="1246469"/>
          </a:xfrm>
        </p:spPr>
        <p:txBody>
          <a:bodyPr>
            <a:normAutofit/>
          </a:bodyPr>
          <a:lstStyle/>
          <a:p>
            <a:r>
              <a:rPr lang="ar-LY" sz="3600" b="1" dirty="0"/>
              <a:t>الموضوع : تحسين  وضوح الكتابة اليدوية قبل الطباعة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0C6A9FB8-1396-470B-8AE2-1A4528B55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6" y="4020457"/>
            <a:ext cx="9034074" cy="1715179"/>
          </a:xfrm>
        </p:spPr>
        <p:txBody>
          <a:bodyPr/>
          <a:lstStyle/>
          <a:p>
            <a:pPr algn="r"/>
            <a:r>
              <a:rPr lang="ar-LY" dirty="0"/>
              <a:t>اعداد الطالب: سليمان علي سليمان </a:t>
            </a:r>
          </a:p>
          <a:p>
            <a:pPr algn="r"/>
            <a:r>
              <a:rPr lang="ar-LY" dirty="0"/>
              <a:t>قسم : الحاسب الالي </a:t>
            </a:r>
          </a:p>
          <a:p>
            <a:pPr algn="r"/>
            <a:r>
              <a:rPr lang="ar-LY" dirty="0" err="1"/>
              <a:t>الشعبه</a:t>
            </a:r>
            <a:r>
              <a:rPr lang="ar-LY" dirty="0"/>
              <a:t> : </a:t>
            </a:r>
            <a:r>
              <a:rPr lang="ar-LY" dirty="0" err="1"/>
              <a:t>البرمجه</a:t>
            </a:r>
            <a:endParaRPr lang="ar-LY" dirty="0"/>
          </a:p>
          <a:p>
            <a:pPr algn="r"/>
            <a:r>
              <a:rPr lang="ar-LY" dirty="0" err="1"/>
              <a:t>الماده</a:t>
            </a:r>
            <a:r>
              <a:rPr lang="ar-LY" dirty="0"/>
              <a:t> وسائط </a:t>
            </a:r>
            <a:r>
              <a:rPr lang="ar-LY" dirty="0" err="1"/>
              <a:t>متعدده</a:t>
            </a:r>
            <a:r>
              <a:rPr lang="ar-LY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227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663F4AB-EE22-43C5-9898-C8D701DDF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00446"/>
            <a:ext cx="11353802" cy="561703"/>
          </a:xfrm>
        </p:spPr>
        <p:txBody>
          <a:bodyPr>
            <a:normAutofit fontScale="90000"/>
          </a:bodyPr>
          <a:lstStyle/>
          <a:p>
            <a:r>
              <a:rPr lang="ar-LY" dirty="0"/>
              <a:t>وصف المشكلة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70F5221-389E-4A05-AFD0-FFF7335F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74" y="1268546"/>
            <a:ext cx="11101251" cy="5758952"/>
          </a:xfrm>
        </p:spPr>
        <p:txBody>
          <a:bodyPr>
            <a:normAutofit/>
          </a:bodyPr>
          <a:lstStyle/>
          <a:p>
            <a:r>
              <a:rPr lang="ar-LY" dirty="0"/>
              <a:t>يواجه العديد من الأشخاص صعوبة عند طباعة النصوص المكتوبة بخط اليد، حيث تظهر هذه النصوص غير واضحة أو </a:t>
            </a:r>
            <a:r>
              <a:rPr lang="ar-LY" dirty="0" err="1"/>
              <a:t>مشوشة.ويعود</a:t>
            </a:r>
            <a:r>
              <a:rPr lang="ar-LY" dirty="0"/>
              <a:t> سبب ذلك إلى عاملين رئيسيين:</a:t>
            </a:r>
          </a:p>
          <a:p>
            <a:r>
              <a:rPr lang="ar-LY" dirty="0"/>
              <a:t>1 جودة النصوص </a:t>
            </a:r>
            <a:r>
              <a:rPr lang="ar-LY" dirty="0" err="1"/>
              <a:t>المكتوبة:تتأثر</a:t>
            </a:r>
            <a:r>
              <a:rPr lang="ar-LY" dirty="0"/>
              <a:t> بوضوح الخط المستخدم، وحجمه (صغير جدًا أو كبير جدًا)، وطريقة الكتابة نفسها.</a:t>
            </a:r>
          </a:p>
          <a:p>
            <a:r>
              <a:rPr lang="ar-LY" dirty="0"/>
              <a:t>2. جودة الصورة الملتقطة </a:t>
            </a:r>
            <a:r>
              <a:rPr lang="ar-LY" dirty="0" err="1"/>
              <a:t>للنص:وتشمل</a:t>
            </a:r>
            <a:r>
              <a:rPr lang="ar-LY" dirty="0"/>
              <a:t> وضوح تفاصيل الصورة من حيث الإضاءة، وزاوية التصوير، ومدى القرب أو البعد عند التقاط الصورة.</a:t>
            </a:r>
          </a:p>
          <a:p>
            <a:endParaRPr lang="ar-LY" dirty="0"/>
          </a:p>
          <a:p>
            <a:pPr marL="457200" lvl="1" indent="0">
              <a:buNone/>
            </a:pPr>
            <a:r>
              <a:rPr lang="ar-LY" b="1" dirty="0"/>
              <a:t>لماذا نحتاج إلى تحسين جودة النصوص المكتوبة بخط اليد؟</a:t>
            </a:r>
          </a:p>
          <a:p>
            <a:pPr marL="457200" lvl="1" indent="0">
              <a:buNone/>
            </a:pPr>
            <a:endParaRPr lang="ar-LY" b="1" dirty="0"/>
          </a:p>
          <a:p>
            <a:pPr lvl="1"/>
            <a:r>
              <a:rPr lang="ar-LY" dirty="0"/>
              <a:t>يتساءل البعض عن أهمية تحسين جودة النصوص المكتوبة بخط اليد قبل طباعتها، والإجابة </a:t>
            </a:r>
            <a:r>
              <a:rPr lang="ar-LY" dirty="0" err="1"/>
              <a:t>بسيطة:إعادة</a:t>
            </a:r>
            <a:r>
              <a:rPr lang="ar-LY" dirty="0"/>
              <a:t> كتابة هذه النصوص يدويًا أو رقميًا تستهلك الكثير من الوقت والجهد.</a:t>
            </a:r>
          </a:p>
          <a:p>
            <a:pPr lvl="1"/>
            <a:endParaRPr lang="ar-LY" dirty="0"/>
          </a:p>
          <a:p>
            <a:pPr lvl="1"/>
            <a:r>
              <a:rPr lang="ar-LY" dirty="0"/>
              <a:t>بينما تحسين جودة الخط اليدوي قبل الطباعة يجعل العملية تسهلك اقل تكلفة و أسرع وأكثر كفاءة.</a:t>
            </a:r>
          </a:p>
          <a:p>
            <a:pPr lvl="1"/>
            <a:r>
              <a:rPr lang="ar-LY" dirty="0"/>
              <a:t>إضافةً إلى ذلك، فإن النصوص اليدوية قد تحتوي على رسومات أو توضيحات بسيطة يصعب إعادة رسمها </a:t>
            </a:r>
            <a:r>
              <a:rPr lang="ar-LY" dirty="0" err="1"/>
              <a:t>بدقة.وعند</a:t>
            </a:r>
            <a:r>
              <a:rPr lang="ar-LY" dirty="0"/>
              <a:t> طباعة هذه النصوص دون تحسين، قد تظهر هذه الرسومات بشكل غير واضح أو مشوَّه.</a:t>
            </a:r>
          </a:p>
        </p:txBody>
      </p:sp>
    </p:spTree>
    <p:extLst>
      <p:ext uri="{BB962C8B-B14F-4D97-AF65-F5344CB8AC3E}">
        <p14:creationId xmlns:p14="http://schemas.microsoft.com/office/powerpoint/2010/main" val="480788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7B74495-87FF-45B2-BD56-22A588063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LY" dirty="0"/>
              <a:t>قد يتساءل البعض: </a:t>
            </a:r>
            <a:br>
              <a:rPr lang="ar-LY" dirty="0"/>
            </a:br>
            <a:endParaRPr lang="ar-LY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5D5F474-F76E-4834-AFBB-52B5F0E06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223"/>
            <a:ext cx="10515600" cy="488374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ar-LY" b="1" dirty="0"/>
              <a:t>لماذا لا نستخدم تقنيات </a:t>
            </a:r>
            <a:r>
              <a:rPr lang="en-US" b="1" dirty="0"/>
              <a:t>OCR </a:t>
            </a:r>
            <a:r>
              <a:rPr lang="ar-LY" b="1" dirty="0"/>
              <a:t> لاستخراج النصوص المكتوبة بخط اليد؟</a:t>
            </a:r>
          </a:p>
          <a:p>
            <a:pPr marL="0" indent="0">
              <a:buNone/>
            </a:pPr>
            <a:endParaRPr lang="ar-LY" b="1" dirty="0"/>
          </a:p>
          <a:p>
            <a:pPr marL="0" indent="0">
              <a:buNone/>
            </a:pPr>
            <a:r>
              <a:rPr lang="ar-LY" b="1" dirty="0"/>
              <a:t>الإجابة:</a:t>
            </a:r>
          </a:p>
          <a:p>
            <a:pPr marL="0" indent="0">
              <a:buNone/>
            </a:pPr>
            <a:r>
              <a:rPr lang="ar-LY" dirty="0"/>
              <a:t>نعم، توجد تقنيات مثل </a:t>
            </a:r>
            <a:r>
              <a:rPr lang="en-US" dirty="0"/>
              <a:t>OCR </a:t>
            </a:r>
            <a:r>
              <a:rPr lang="ar-LY" dirty="0"/>
              <a:t>قادرة على استخراج النصوص من الصور.</a:t>
            </a:r>
          </a:p>
          <a:p>
            <a:pPr marL="0" indent="0">
              <a:buNone/>
            </a:pPr>
            <a:endParaRPr lang="ar-LY" dirty="0"/>
          </a:p>
          <a:p>
            <a:pPr marL="0" indent="0">
              <a:buNone/>
            </a:pPr>
            <a:r>
              <a:rPr lang="ar-LY" dirty="0"/>
              <a:t>لكن عند التعامل مع الخط اليدوي، تظهر أخطاء كثيرة في الحروف والكلمات.</a:t>
            </a:r>
          </a:p>
          <a:p>
            <a:pPr marL="0" indent="0">
              <a:buNone/>
            </a:pPr>
            <a:endParaRPr lang="ar-LY" dirty="0"/>
          </a:p>
          <a:p>
            <a:pPr marL="0" indent="0">
              <a:buNone/>
            </a:pPr>
            <a:r>
              <a:rPr lang="ar-LY" dirty="0"/>
              <a:t>هذه الأخطاء تحتاج إلى تصحيح يدوي، مما يؤدي إلى استهلاك الوقت والجهد والتكلفة.</a:t>
            </a:r>
          </a:p>
          <a:p>
            <a:pPr marL="0" indent="0">
              <a:buNone/>
            </a:pPr>
            <a:endParaRPr lang="ar-LY" dirty="0"/>
          </a:p>
          <a:p>
            <a:pPr marL="0" indent="0">
              <a:buNone/>
            </a:pPr>
            <a:r>
              <a:rPr lang="ar-LY" dirty="0"/>
              <a:t>أما في مشروعنا:</a:t>
            </a:r>
          </a:p>
          <a:p>
            <a:pPr marL="0" indent="0">
              <a:buNone/>
            </a:pPr>
            <a:endParaRPr lang="ar-LY" dirty="0"/>
          </a:p>
          <a:p>
            <a:pPr marL="0" indent="0">
              <a:buNone/>
            </a:pPr>
            <a:r>
              <a:rPr lang="ar-LY" dirty="0"/>
              <a:t>نحن لا نهدف لاستخراج النصوص، بل إلى تحسين جودتها بصورتها الأصلية.</a:t>
            </a:r>
          </a:p>
          <a:p>
            <a:pPr marL="0" indent="0">
              <a:buNone/>
            </a:pPr>
            <a:r>
              <a:rPr lang="ar-LY" dirty="0"/>
              <a:t>حتى لو استخدمنا أدوات مساعدة، فستكون فقط لتحسين الجودة تلقائيًا دون تدخل يدوي.</a:t>
            </a:r>
          </a:p>
          <a:p>
            <a:pPr marL="0" indent="0">
              <a:buNone/>
            </a:pPr>
            <a:r>
              <a:rPr lang="ar-LY" dirty="0"/>
              <a:t>بالإضافة إلى ذلك، فإن أدوات </a:t>
            </a:r>
            <a:r>
              <a:rPr lang="en-US" dirty="0"/>
              <a:t>OCR </a:t>
            </a:r>
            <a:r>
              <a:rPr lang="ar-LY" dirty="0"/>
              <a:t>لا تستطيع معالجة أو استخراج الرسومات التوضيحية الموجودة في النصوص المكتوبة،</a:t>
            </a:r>
          </a:p>
          <a:p>
            <a:pPr marL="0" indent="0">
              <a:buNone/>
            </a:pPr>
            <a:r>
              <a:rPr lang="ar-LY" dirty="0"/>
              <a:t>مما يجعل الاعتماد عليها غير عملي في حالة وجود رسومات داخلية.</a:t>
            </a:r>
          </a:p>
        </p:txBody>
      </p:sp>
    </p:spTree>
    <p:extLst>
      <p:ext uri="{BB962C8B-B14F-4D97-AF65-F5344CB8AC3E}">
        <p14:creationId xmlns:p14="http://schemas.microsoft.com/office/powerpoint/2010/main" val="345341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8596D60-D931-4D3A-9DBA-73976758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LY" dirty="0"/>
              <a:t>مقدمة المشروع</a:t>
            </a:r>
            <a:br>
              <a:rPr lang="ar-LY" dirty="0"/>
            </a:br>
            <a:endParaRPr lang="ar-LY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BAD6D32-A653-45B3-B5EC-0FA7068EB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ar-LY" dirty="0"/>
          </a:p>
          <a:p>
            <a:pPr marL="0" indent="0">
              <a:buNone/>
            </a:pPr>
            <a:r>
              <a:rPr lang="ar-LY" dirty="0"/>
              <a:t>يهدف هذا المشروع إلى تحسين جودة الصور والرسومات المكتوبة، خاصة تلك التي تحتوي على نصوص أو خطوط باهتة.</a:t>
            </a:r>
          </a:p>
          <a:p>
            <a:pPr marL="0" indent="0">
              <a:buNone/>
            </a:pPr>
            <a:r>
              <a:rPr lang="ar-LY" dirty="0"/>
              <a:t>الفكرة الأساسية هي الوصول إلى أعلى جودة ممكنة دون الاعتماد الكامل على الإنترنت أو الأدوات الخارجية، مع الحفاظ على استقلالية العمل وسهولة التنفيذ.</a:t>
            </a:r>
          </a:p>
          <a:p>
            <a:pPr marL="0" indent="0">
              <a:buNone/>
            </a:pPr>
            <a:endParaRPr lang="ar-LY" dirty="0"/>
          </a:p>
          <a:p>
            <a:pPr marL="0" indent="0">
              <a:buNone/>
            </a:pPr>
            <a:r>
              <a:rPr lang="ar-LY" b="1" dirty="0"/>
              <a:t>فكرة المشروع والدافع الأساسي</a:t>
            </a:r>
          </a:p>
          <a:p>
            <a:pPr marL="0" indent="0">
              <a:buNone/>
            </a:pPr>
            <a:endParaRPr lang="ar-LY" dirty="0"/>
          </a:p>
          <a:p>
            <a:pPr marL="0" indent="0">
              <a:buNone/>
            </a:pPr>
            <a:r>
              <a:rPr lang="ar-LY" dirty="0"/>
              <a:t>غالبًا ما يكون تحسين الصور مرتبطًا بتقليل الوقت والجهد، لكن الهدف الحقيقي من هذا المشروع هو:</a:t>
            </a:r>
          </a:p>
          <a:p>
            <a:pPr marL="0" indent="0">
              <a:buNone/>
            </a:pPr>
            <a:endParaRPr lang="ar-LY" dirty="0"/>
          </a:p>
          <a:p>
            <a:pPr marL="0" indent="0">
              <a:buNone/>
            </a:pPr>
            <a:r>
              <a:rPr lang="ar-LY" dirty="0"/>
              <a:t>ابتكار طريقة عملية وبسيطة لتحسين الصور يدويًا أو شبه آليًا.</a:t>
            </a:r>
          </a:p>
          <a:p>
            <a:pPr marL="0" indent="0">
              <a:buNone/>
            </a:pPr>
            <a:endParaRPr lang="ar-LY" dirty="0"/>
          </a:p>
          <a:p>
            <a:pPr marL="0" indent="0">
              <a:buNone/>
            </a:pPr>
            <a:r>
              <a:rPr lang="ar-LY" dirty="0"/>
              <a:t>التركيز على النصوص والمخطوطات بدلاً من الصورة الكاملة، لأن النصوص تمثل العنصر الأهم في الوضوح والدقة.</a:t>
            </a:r>
          </a:p>
          <a:p>
            <a:pPr marL="0" indent="0">
              <a:buNone/>
            </a:pPr>
            <a:endParaRPr lang="ar-LY" dirty="0"/>
          </a:p>
          <a:p>
            <a:pPr marL="0" indent="0">
              <a:buNone/>
            </a:pPr>
            <a:endParaRPr lang="ar-LY" dirty="0"/>
          </a:p>
        </p:txBody>
      </p:sp>
    </p:spTree>
    <p:extLst>
      <p:ext uri="{BB962C8B-B14F-4D97-AF65-F5344CB8AC3E}">
        <p14:creationId xmlns:p14="http://schemas.microsoft.com/office/powerpoint/2010/main" val="21647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499D300-1CEB-41FE-BDD4-288FDC4F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LY" dirty="0"/>
              <a:t>خطوات التنفيذ والمنهجية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672A05C-640A-4B3C-9C32-9B11A516B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ar-LY" dirty="0"/>
              <a:t>1. </a:t>
            </a:r>
            <a:r>
              <a:rPr lang="ar-LY" b="1" dirty="0"/>
              <a:t>المعالجة الأولية</a:t>
            </a:r>
          </a:p>
          <a:p>
            <a:endParaRPr lang="ar-LY" dirty="0"/>
          </a:p>
          <a:p>
            <a:r>
              <a:rPr lang="ar-LY" dirty="0"/>
              <a:t>تحسين الصورة مبدئيًا باستخدام أدوات الذكاء الاصطناعي.</a:t>
            </a:r>
          </a:p>
          <a:p>
            <a:r>
              <a:rPr lang="ar-LY" dirty="0"/>
              <a:t>تقليل الاعتماد على الإنترنت وجعل العملية تعمل محليًا قدر الإمكان.</a:t>
            </a:r>
          </a:p>
          <a:p>
            <a:r>
              <a:rPr lang="ar-LY" dirty="0"/>
              <a:t>التحكم في الموارد المستخدمة لضمان سرعة الأداء.</a:t>
            </a:r>
          </a:p>
          <a:p>
            <a:endParaRPr lang="ar-LY" dirty="0"/>
          </a:p>
          <a:p>
            <a:r>
              <a:rPr lang="ar-LY" dirty="0"/>
              <a:t>2</a:t>
            </a:r>
            <a:r>
              <a:rPr lang="ar-LY" b="1" dirty="0"/>
              <a:t>. إزالة التشويش وتحسين النص</a:t>
            </a:r>
          </a:p>
          <a:p>
            <a:endParaRPr lang="ar-LY" dirty="0"/>
          </a:p>
          <a:p>
            <a:r>
              <a:rPr lang="ar-LY" dirty="0"/>
              <a:t>إزالة الخلفية غير المرغوب فيها وجعلها بيضاء تمامًا.</a:t>
            </a:r>
          </a:p>
          <a:p>
            <a:r>
              <a:rPr lang="ar-LY" dirty="0"/>
              <a:t>حذف الخطوط أو العلامات الزائدة (مثل خطوط الورق المسطر).</a:t>
            </a:r>
          </a:p>
          <a:p>
            <a:r>
              <a:rPr lang="ar-LY" dirty="0"/>
              <a:t>تقوية النصوص وجعلها داكنة وواضحة (</a:t>
            </a:r>
            <a:r>
              <a:rPr lang="en-US" dirty="0"/>
              <a:t>Bold &amp; Clean).</a:t>
            </a:r>
          </a:p>
          <a:p>
            <a:endParaRPr lang="ar-LY" dirty="0"/>
          </a:p>
        </p:txBody>
      </p:sp>
    </p:spTree>
    <p:extLst>
      <p:ext uri="{BB962C8B-B14F-4D97-AF65-F5344CB8AC3E}">
        <p14:creationId xmlns:p14="http://schemas.microsoft.com/office/powerpoint/2010/main" val="42604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7BB7B37-6C7A-4996-B904-5F2BE9C6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LY" dirty="0"/>
              <a:t>خطوات التنفيذ والمنهجية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EAA105E-9D6E-429F-9DC9-5A959B842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LY" dirty="0"/>
              <a:t>3</a:t>
            </a:r>
            <a:r>
              <a:rPr lang="ar-LY" b="1" dirty="0"/>
              <a:t>. تحويل الصورة إلى جودة غير محدودة</a:t>
            </a:r>
          </a:p>
          <a:p>
            <a:endParaRPr lang="ar-LY" b="1" dirty="0"/>
          </a:p>
          <a:p>
            <a:r>
              <a:rPr lang="ar-LY" dirty="0"/>
              <a:t>بعد التنقية، يتم تحويل الصورة إلى صيغة </a:t>
            </a:r>
            <a:r>
              <a:rPr lang="en-US" dirty="0"/>
              <a:t>SVG (</a:t>
            </a:r>
            <a:r>
              <a:rPr lang="ar-LY" dirty="0"/>
              <a:t>رسومات متجهة).</a:t>
            </a:r>
          </a:p>
          <a:p>
            <a:r>
              <a:rPr lang="ar-LY" dirty="0"/>
              <a:t>هذه الصيغة تجعل الصورة ذات جودة غير محدودة، ويمكن تكبيرها أو طباعتها بدون أي تشويش.</a:t>
            </a:r>
          </a:p>
          <a:p>
            <a:r>
              <a:rPr lang="ar-LY" dirty="0"/>
              <a:t>النصوص تصبح حادّة مثل النص المطبوع رقميًا.</a:t>
            </a:r>
          </a:p>
          <a:p>
            <a:endParaRPr lang="ar-LY" dirty="0"/>
          </a:p>
        </p:txBody>
      </p:sp>
    </p:spTree>
    <p:extLst>
      <p:ext uri="{BB962C8B-B14F-4D97-AF65-F5344CB8AC3E}">
        <p14:creationId xmlns:p14="http://schemas.microsoft.com/office/powerpoint/2010/main" val="385883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C83E1B2-2238-400C-99C7-855B090E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LY" dirty="0"/>
              <a:t>الملاحظات والنتائج</a:t>
            </a:r>
            <a:br>
              <a:rPr lang="ar-LY" dirty="0"/>
            </a:br>
            <a:endParaRPr lang="ar-LY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2BBB4EC-9573-4DC9-A7C7-9B24F7358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LY" dirty="0"/>
          </a:p>
          <a:p>
            <a:r>
              <a:rPr lang="ar-LY" dirty="0"/>
              <a:t>الرسومات التي تحتوي على تفاصيل دقيقة مثل الوجوه لا يمكن تحسينها بنفس الطريقة.</a:t>
            </a:r>
          </a:p>
          <a:p>
            <a:r>
              <a:rPr lang="ar-LY" dirty="0"/>
              <a:t>لكن الرسومات والخطوط بالحبر أو الأبيض والأسود يمكن تحسينها إلى جودة ممتازة.</a:t>
            </a:r>
          </a:p>
          <a:p>
            <a:r>
              <a:rPr lang="ar-LY" dirty="0"/>
              <a:t>عن طريق تقنية </a:t>
            </a:r>
            <a:r>
              <a:rPr lang="en-US" dirty="0"/>
              <a:t>SVG </a:t>
            </a:r>
            <a:r>
              <a:rPr lang="ar-LY" dirty="0"/>
              <a:t>هي الأفضل في التعامل مع الرسومات الخطية والهندسية لأنها تعتمد على الأشكال الرياضية وليس على البكسلات.</a:t>
            </a:r>
          </a:p>
          <a:p>
            <a:endParaRPr lang="ar-LY" dirty="0"/>
          </a:p>
        </p:txBody>
      </p:sp>
    </p:spTree>
    <p:extLst>
      <p:ext uri="{BB962C8B-B14F-4D97-AF65-F5344CB8AC3E}">
        <p14:creationId xmlns:p14="http://schemas.microsoft.com/office/powerpoint/2010/main" val="309880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E2E518A-1766-48C7-A953-CBC7AF8A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LY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4335EC7-11E3-466B-B418-89F6661CB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ar-LY" dirty="0"/>
          </a:p>
        </p:txBody>
      </p:sp>
    </p:spTree>
    <p:extLst>
      <p:ext uri="{BB962C8B-B14F-4D97-AF65-F5344CB8AC3E}">
        <p14:creationId xmlns:p14="http://schemas.microsoft.com/office/powerpoint/2010/main" val="609328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أيون">
  <a:themeElements>
    <a:clrScheme name="أيون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أيون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أيون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13996</TotalTime>
  <Words>586</Words>
  <Application>Microsoft Office PowerPoint</Application>
  <PresentationFormat>شاشة عريضة</PresentationFormat>
  <Paragraphs>67</Paragraphs>
  <Slides>8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أيون</vt:lpstr>
      <vt:lpstr>الموضوع : تحسين  وضوح الكتابة اليدوية قبل الطباعة</vt:lpstr>
      <vt:lpstr>وصف المشكلة</vt:lpstr>
      <vt:lpstr>قد يتساءل البعض:  </vt:lpstr>
      <vt:lpstr>مقدمة المشروع </vt:lpstr>
      <vt:lpstr>خطوات التنفيذ والمنهجية</vt:lpstr>
      <vt:lpstr>خطوات التنفيذ والمنهجية</vt:lpstr>
      <vt:lpstr>الملاحظات والنتائج 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Suliman</dc:creator>
  <cp:lastModifiedBy>Suliman</cp:lastModifiedBy>
  <cp:revision>17</cp:revision>
  <dcterms:created xsi:type="dcterms:W3CDTF">2025-10-06T20:45:21Z</dcterms:created>
  <dcterms:modified xsi:type="dcterms:W3CDTF">2025-10-16T14:01:40Z</dcterms:modified>
</cp:coreProperties>
</file>