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7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bloggers.com/2016/01/hierarchical-clustering-in-r-2/" TargetMode="External"/><Relationship Id="rId2" Type="http://schemas.openxmlformats.org/officeDocument/2006/relationships/hyperlink" Target="https://www.datacamp.com/tutorial/hierarchical-clustering-R" TargetMode="External"/><Relationship Id="rId1" Type="http://schemas.openxmlformats.org/officeDocument/2006/relationships/hyperlink" Target="https://uc-r.github.io/hc_clustering" TargetMode="External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bloggers.com/2016/01/hierarchical-clustering-in-r-2/" TargetMode="External"/><Relationship Id="rId2" Type="http://schemas.openxmlformats.org/officeDocument/2006/relationships/hyperlink" Target="https://www.datacamp.com/tutorial/hierarchical-clustering-R" TargetMode="External"/><Relationship Id="rId1" Type="http://schemas.openxmlformats.org/officeDocument/2006/relationships/hyperlink" Target="https://uc-r.github.io/hc_clusterin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00F134-6385-4139-9589-8B0D7351870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613428-7928-4101-910B-E075369A557E}">
      <dgm:prSet/>
      <dgm:spPr/>
      <dgm:t>
        <a:bodyPr/>
        <a:lstStyle/>
        <a:p>
          <a:r>
            <a:rPr lang="en-US"/>
            <a:t>Builds a hierarchy of clusters</a:t>
          </a:r>
        </a:p>
      </dgm:t>
    </dgm:pt>
    <dgm:pt modelId="{AA4D2762-FF17-440E-9304-7D49AB131C90}" type="parTrans" cxnId="{2301E754-C078-4631-8CEE-661CB6E7E9B6}">
      <dgm:prSet/>
      <dgm:spPr/>
      <dgm:t>
        <a:bodyPr/>
        <a:lstStyle/>
        <a:p>
          <a:endParaRPr lang="en-US"/>
        </a:p>
      </dgm:t>
    </dgm:pt>
    <dgm:pt modelId="{FD134B4C-9A6F-4F19-9C07-D6D91964D346}" type="sibTrans" cxnId="{2301E754-C078-4631-8CEE-661CB6E7E9B6}">
      <dgm:prSet/>
      <dgm:spPr/>
      <dgm:t>
        <a:bodyPr/>
        <a:lstStyle/>
        <a:p>
          <a:endParaRPr lang="en-US"/>
        </a:p>
      </dgm:t>
    </dgm:pt>
    <dgm:pt modelId="{B8780D28-F0C9-4084-861C-E67E12E5D4FA}">
      <dgm:prSet/>
      <dgm:spPr/>
      <dgm:t>
        <a:bodyPr/>
        <a:lstStyle/>
        <a:p>
          <a:r>
            <a:rPr lang="en-US"/>
            <a:t>Visualized as a dendrogram</a:t>
          </a:r>
        </a:p>
      </dgm:t>
    </dgm:pt>
    <dgm:pt modelId="{5E2AE996-BBE8-4CA7-90CA-72D6A2887E4E}" type="parTrans" cxnId="{4E0A7D00-765F-4B22-B732-DE8E5F44934A}">
      <dgm:prSet/>
      <dgm:spPr/>
      <dgm:t>
        <a:bodyPr/>
        <a:lstStyle/>
        <a:p>
          <a:endParaRPr lang="en-US"/>
        </a:p>
      </dgm:t>
    </dgm:pt>
    <dgm:pt modelId="{7F0758C7-097B-4A48-BC57-E1BAC9E86703}" type="sibTrans" cxnId="{4E0A7D00-765F-4B22-B732-DE8E5F44934A}">
      <dgm:prSet/>
      <dgm:spPr/>
      <dgm:t>
        <a:bodyPr/>
        <a:lstStyle/>
        <a:p>
          <a:endParaRPr lang="en-US"/>
        </a:p>
      </dgm:t>
    </dgm:pt>
    <dgm:pt modelId="{32619D91-8061-4CD1-8B8F-26EB1D85FA64}">
      <dgm:prSet/>
      <dgm:spPr/>
      <dgm:t>
        <a:bodyPr/>
        <a:lstStyle/>
        <a:p>
          <a:r>
            <a:rPr lang="en-US"/>
            <a:t>Agglomerative (bottom-up) and Divisive (top-down)</a:t>
          </a:r>
        </a:p>
      </dgm:t>
    </dgm:pt>
    <dgm:pt modelId="{33D0DF55-396B-441F-AFFC-42B16971E853}" type="parTrans" cxnId="{DAC190B2-6026-42DC-B42D-DC169779BA10}">
      <dgm:prSet/>
      <dgm:spPr/>
      <dgm:t>
        <a:bodyPr/>
        <a:lstStyle/>
        <a:p>
          <a:endParaRPr lang="en-US"/>
        </a:p>
      </dgm:t>
    </dgm:pt>
    <dgm:pt modelId="{F85FD19F-D3DB-4F8C-94F2-90801DBEB3CE}" type="sibTrans" cxnId="{DAC190B2-6026-42DC-B42D-DC169779BA10}">
      <dgm:prSet/>
      <dgm:spPr/>
      <dgm:t>
        <a:bodyPr/>
        <a:lstStyle/>
        <a:p>
          <a:endParaRPr lang="en-US"/>
        </a:p>
      </dgm:t>
    </dgm:pt>
    <dgm:pt modelId="{C512C76B-62C1-CC46-AD8E-4DED4C90B260}" type="pres">
      <dgm:prSet presAssocID="{5D00F134-6385-4139-9589-8B0D73518707}" presName="linear" presStyleCnt="0">
        <dgm:presLayoutVars>
          <dgm:animLvl val="lvl"/>
          <dgm:resizeHandles val="exact"/>
        </dgm:presLayoutVars>
      </dgm:prSet>
      <dgm:spPr/>
    </dgm:pt>
    <dgm:pt modelId="{C129224A-4C89-C04A-871B-208756C2EA5E}" type="pres">
      <dgm:prSet presAssocID="{7E613428-7928-4101-910B-E075369A557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CF31A64-36B1-9341-BCB9-7B171F4EE774}" type="pres">
      <dgm:prSet presAssocID="{FD134B4C-9A6F-4F19-9C07-D6D91964D346}" presName="spacer" presStyleCnt="0"/>
      <dgm:spPr/>
    </dgm:pt>
    <dgm:pt modelId="{7FC6B63E-E4FD-9940-9A9D-1C75B02790E2}" type="pres">
      <dgm:prSet presAssocID="{B8780D28-F0C9-4084-861C-E67E12E5D4F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2AEDE7D-28C3-1C4F-857E-6B5B6A18FA60}" type="pres">
      <dgm:prSet presAssocID="{7F0758C7-097B-4A48-BC57-E1BAC9E86703}" presName="spacer" presStyleCnt="0"/>
      <dgm:spPr/>
    </dgm:pt>
    <dgm:pt modelId="{CDF04215-8A01-7147-A217-E1E03C14E073}" type="pres">
      <dgm:prSet presAssocID="{32619D91-8061-4CD1-8B8F-26EB1D85FA6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E0A7D00-765F-4B22-B732-DE8E5F44934A}" srcId="{5D00F134-6385-4139-9589-8B0D73518707}" destId="{B8780D28-F0C9-4084-861C-E67E12E5D4FA}" srcOrd="1" destOrd="0" parTransId="{5E2AE996-BBE8-4CA7-90CA-72D6A2887E4E}" sibTransId="{7F0758C7-097B-4A48-BC57-E1BAC9E86703}"/>
    <dgm:cxn modelId="{43E7C22B-51BD-0843-BCAE-0ACD4937BD43}" type="presOf" srcId="{32619D91-8061-4CD1-8B8F-26EB1D85FA64}" destId="{CDF04215-8A01-7147-A217-E1E03C14E073}" srcOrd="0" destOrd="0" presId="urn:microsoft.com/office/officeart/2005/8/layout/vList2"/>
    <dgm:cxn modelId="{DFB88339-FAEC-D44D-B5C2-6F90D4D49DCB}" type="presOf" srcId="{5D00F134-6385-4139-9589-8B0D73518707}" destId="{C512C76B-62C1-CC46-AD8E-4DED4C90B260}" srcOrd="0" destOrd="0" presId="urn:microsoft.com/office/officeart/2005/8/layout/vList2"/>
    <dgm:cxn modelId="{2301E754-C078-4631-8CEE-661CB6E7E9B6}" srcId="{5D00F134-6385-4139-9589-8B0D73518707}" destId="{7E613428-7928-4101-910B-E075369A557E}" srcOrd="0" destOrd="0" parTransId="{AA4D2762-FF17-440E-9304-7D49AB131C90}" sibTransId="{FD134B4C-9A6F-4F19-9C07-D6D91964D346}"/>
    <dgm:cxn modelId="{BBD50AA2-845B-9F45-9604-15BFF60A29F4}" type="presOf" srcId="{B8780D28-F0C9-4084-861C-E67E12E5D4FA}" destId="{7FC6B63E-E4FD-9940-9A9D-1C75B02790E2}" srcOrd="0" destOrd="0" presId="urn:microsoft.com/office/officeart/2005/8/layout/vList2"/>
    <dgm:cxn modelId="{DAC190B2-6026-42DC-B42D-DC169779BA10}" srcId="{5D00F134-6385-4139-9589-8B0D73518707}" destId="{32619D91-8061-4CD1-8B8F-26EB1D85FA64}" srcOrd="2" destOrd="0" parTransId="{33D0DF55-396B-441F-AFFC-42B16971E853}" sibTransId="{F85FD19F-D3DB-4F8C-94F2-90801DBEB3CE}"/>
    <dgm:cxn modelId="{8C1A62F0-6669-F04E-A476-ACCB8A18406B}" type="presOf" srcId="{7E613428-7928-4101-910B-E075369A557E}" destId="{C129224A-4C89-C04A-871B-208756C2EA5E}" srcOrd="0" destOrd="0" presId="urn:microsoft.com/office/officeart/2005/8/layout/vList2"/>
    <dgm:cxn modelId="{DCB1B4EC-8E72-3C45-A963-128FB8ABA66A}" type="presParOf" srcId="{C512C76B-62C1-CC46-AD8E-4DED4C90B260}" destId="{C129224A-4C89-C04A-871B-208756C2EA5E}" srcOrd="0" destOrd="0" presId="urn:microsoft.com/office/officeart/2005/8/layout/vList2"/>
    <dgm:cxn modelId="{2296B5A3-F94D-5348-95FD-CA8189F44485}" type="presParOf" srcId="{C512C76B-62C1-CC46-AD8E-4DED4C90B260}" destId="{5CF31A64-36B1-9341-BCB9-7B171F4EE774}" srcOrd="1" destOrd="0" presId="urn:microsoft.com/office/officeart/2005/8/layout/vList2"/>
    <dgm:cxn modelId="{8BF78226-01B4-D048-914E-3D3801413B09}" type="presParOf" srcId="{C512C76B-62C1-CC46-AD8E-4DED4C90B260}" destId="{7FC6B63E-E4FD-9940-9A9D-1C75B02790E2}" srcOrd="2" destOrd="0" presId="urn:microsoft.com/office/officeart/2005/8/layout/vList2"/>
    <dgm:cxn modelId="{27B13073-65F7-824E-A74F-2E83747C832E}" type="presParOf" srcId="{C512C76B-62C1-CC46-AD8E-4DED4C90B260}" destId="{62AEDE7D-28C3-1C4F-857E-6B5B6A18FA60}" srcOrd="3" destOrd="0" presId="urn:microsoft.com/office/officeart/2005/8/layout/vList2"/>
    <dgm:cxn modelId="{537D8156-66E4-C745-8832-E35D967C6ED5}" type="presParOf" srcId="{C512C76B-62C1-CC46-AD8E-4DED4C90B260}" destId="{CDF04215-8A01-7147-A217-E1E03C14E07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943086-CD3B-4BEB-B856-2F28221579DD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921E78A-7D09-4938-B5CB-E1AB3B010167}">
      <dgm:prSet/>
      <dgm:spPr/>
      <dgm:t>
        <a:bodyPr/>
        <a:lstStyle/>
        <a:p>
          <a:r>
            <a:rPr lang="en-US"/>
            <a:t>Compute</a:t>
          </a:r>
        </a:p>
      </dgm:t>
    </dgm:pt>
    <dgm:pt modelId="{AD3AA708-B1A6-4C92-AE29-F726F4250480}" type="parTrans" cxnId="{283A1758-DF59-430F-9C1C-85C72C5023C2}">
      <dgm:prSet/>
      <dgm:spPr/>
      <dgm:t>
        <a:bodyPr/>
        <a:lstStyle/>
        <a:p>
          <a:endParaRPr lang="en-US"/>
        </a:p>
      </dgm:t>
    </dgm:pt>
    <dgm:pt modelId="{651B5429-C07F-4A6E-89B1-AC9BCF3248C7}" type="sibTrans" cxnId="{283A1758-DF59-430F-9C1C-85C72C5023C2}">
      <dgm:prSet/>
      <dgm:spPr/>
      <dgm:t>
        <a:bodyPr/>
        <a:lstStyle/>
        <a:p>
          <a:endParaRPr lang="en-US"/>
        </a:p>
      </dgm:t>
    </dgm:pt>
    <dgm:pt modelId="{1F3577EA-F74D-4CDB-B8CD-E9AE278A0CA1}">
      <dgm:prSet/>
      <dgm:spPr/>
      <dgm:t>
        <a:bodyPr/>
        <a:lstStyle/>
        <a:p>
          <a:r>
            <a:rPr lang="en-US"/>
            <a:t>Compute the distance matrix</a:t>
          </a:r>
        </a:p>
      </dgm:t>
    </dgm:pt>
    <dgm:pt modelId="{6DCC443B-3067-4531-9919-7CCE16D9A621}" type="parTrans" cxnId="{0FBB52E7-BCD2-42C1-BB5F-BF69F88ACE08}">
      <dgm:prSet/>
      <dgm:spPr/>
      <dgm:t>
        <a:bodyPr/>
        <a:lstStyle/>
        <a:p>
          <a:endParaRPr lang="en-US"/>
        </a:p>
      </dgm:t>
    </dgm:pt>
    <dgm:pt modelId="{59180375-F404-47CD-8E6C-41581C7BFC2B}" type="sibTrans" cxnId="{0FBB52E7-BCD2-42C1-BB5F-BF69F88ACE08}">
      <dgm:prSet/>
      <dgm:spPr/>
      <dgm:t>
        <a:bodyPr/>
        <a:lstStyle/>
        <a:p>
          <a:endParaRPr lang="en-US"/>
        </a:p>
      </dgm:t>
    </dgm:pt>
    <dgm:pt modelId="{085C71B7-83C4-4C6C-8C95-610C6AA61E6E}">
      <dgm:prSet/>
      <dgm:spPr/>
      <dgm:t>
        <a:bodyPr/>
        <a:lstStyle/>
        <a:p>
          <a:r>
            <a:rPr lang="en-US"/>
            <a:t>Choose</a:t>
          </a:r>
        </a:p>
      </dgm:t>
    </dgm:pt>
    <dgm:pt modelId="{3B5CD83C-23CF-45BD-B1DA-5AF4CC47A549}" type="parTrans" cxnId="{4F88E937-A135-4688-996E-9A298CC2CBD7}">
      <dgm:prSet/>
      <dgm:spPr/>
      <dgm:t>
        <a:bodyPr/>
        <a:lstStyle/>
        <a:p>
          <a:endParaRPr lang="en-US"/>
        </a:p>
      </dgm:t>
    </dgm:pt>
    <dgm:pt modelId="{E71026F5-ADC4-4801-AD31-7CA77782EC42}" type="sibTrans" cxnId="{4F88E937-A135-4688-996E-9A298CC2CBD7}">
      <dgm:prSet/>
      <dgm:spPr/>
      <dgm:t>
        <a:bodyPr/>
        <a:lstStyle/>
        <a:p>
          <a:endParaRPr lang="en-US"/>
        </a:p>
      </dgm:t>
    </dgm:pt>
    <dgm:pt modelId="{F1EB75C1-C131-4E31-864C-81F624453DCA}">
      <dgm:prSet/>
      <dgm:spPr/>
      <dgm:t>
        <a:bodyPr/>
        <a:lstStyle/>
        <a:p>
          <a:r>
            <a:rPr lang="en-US"/>
            <a:t>Choose a linkage method</a:t>
          </a:r>
        </a:p>
      </dgm:t>
    </dgm:pt>
    <dgm:pt modelId="{594E7B3F-EA9B-40C1-BB5F-AD04F82F5483}" type="parTrans" cxnId="{FAC5104A-770E-4D89-8D63-D9348777C625}">
      <dgm:prSet/>
      <dgm:spPr/>
      <dgm:t>
        <a:bodyPr/>
        <a:lstStyle/>
        <a:p>
          <a:endParaRPr lang="en-US"/>
        </a:p>
      </dgm:t>
    </dgm:pt>
    <dgm:pt modelId="{FFDCF2F8-95D4-4408-A45C-52891954053A}" type="sibTrans" cxnId="{FAC5104A-770E-4D89-8D63-D9348777C625}">
      <dgm:prSet/>
      <dgm:spPr/>
      <dgm:t>
        <a:bodyPr/>
        <a:lstStyle/>
        <a:p>
          <a:endParaRPr lang="en-US"/>
        </a:p>
      </dgm:t>
    </dgm:pt>
    <dgm:pt modelId="{8CB9494C-3EBA-4F91-B4A0-EED62BDBC6B3}">
      <dgm:prSet/>
      <dgm:spPr/>
      <dgm:t>
        <a:bodyPr/>
        <a:lstStyle/>
        <a:p>
          <a:r>
            <a:rPr lang="en-US"/>
            <a:t>Merge</a:t>
          </a:r>
        </a:p>
      </dgm:t>
    </dgm:pt>
    <dgm:pt modelId="{09A0EFAE-CD7E-4C56-96AD-4BBF9945117E}" type="parTrans" cxnId="{573C9215-237A-409E-B41F-EF842CD7BAD4}">
      <dgm:prSet/>
      <dgm:spPr/>
      <dgm:t>
        <a:bodyPr/>
        <a:lstStyle/>
        <a:p>
          <a:endParaRPr lang="en-US"/>
        </a:p>
      </dgm:t>
    </dgm:pt>
    <dgm:pt modelId="{772099B2-88A2-4389-A452-5945065ED38F}" type="sibTrans" cxnId="{573C9215-237A-409E-B41F-EF842CD7BAD4}">
      <dgm:prSet/>
      <dgm:spPr/>
      <dgm:t>
        <a:bodyPr/>
        <a:lstStyle/>
        <a:p>
          <a:endParaRPr lang="en-US"/>
        </a:p>
      </dgm:t>
    </dgm:pt>
    <dgm:pt modelId="{0C4E968C-EEDF-4CEC-B599-5639E98417F8}">
      <dgm:prSet/>
      <dgm:spPr/>
      <dgm:t>
        <a:bodyPr/>
        <a:lstStyle/>
        <a:p>
          <a:r>
            <a:rPr lang="en-US"/>
            <a:t>Merge closest clusters step-by-step</a:t>
          </a:r>
        </a:p>
      </dgm:t>
    </dgm:pt>
    <dgm:pt modelId="{09F4C011-1C0A-4E28-AC52-9610C500B70D}" type="parTrans" cxnId="{0003E1CC-882C-4C05-A9CF-B42D180958E5}">
      <dgm:prSet/>
      <dgm:spPr/>
      <dgm:t>
        <a:bodyPr/>
        <a:lstStyle/>
        <a:p>
          <a:endParaRPr lang="en-US"/>
        </a:p>
      </dgm:t>
    </dgm:pt>
    <dgm:pt modelId="{ADC6F5A7-3E9D-4038-A4DC-E5E024BA1903}" type="sibTrans" cxnId="{0003E1CC-882C-4C05-A9CF-B42D180958E5}">
      <dgm:prSet/>
      <dgm:spPr/>
      <dgm:t>
        <a:bodyPr/>
        <a:lstStyle/>
        <a:p>
          <a:endParaRPr lang="en-US"/>
        </a:p>
      </dgm:t>
    </dgm:pt>
    <dgm:pt modelId="{73A5497B-48AA-48A3-BEFE-A5724EA673DE}">
      <dgm:prSet/>
      <dgm:spPr/>
      <dgm:t>
        <a:bodyPr/>
        <a:lstStyle/>
        <a:p>
          <a:r>
            <a:rPr lang="en-US"/>
            <a:t>Visualize</a:t>
          </a:r>
        </a:p>
      </dgm:t>
    </dgm:pt>
    <dgm:pt modelId="{1EAFA146-C928-4C83-8CA6-B54A0C7FAC3F}" type="parTrans" cxnId="{95468C56-275D-41DC-8F71-8A214EA0F8C7}">
      <dgm:prSet/>
      <dgm:spPr/>
      <dgm:t>
        <a:bodyPr/>
        <a:lstStyle/>
        <a:p>
          <a:endParaRPr lang="en-US"/>
        </a:p>
      </dgm:t>
    </dgm:pt>
    <dgm:pt modelId="{E01E258E-E12F-4718-B77D-7DDD9D6AD5F3}" type="sibTrans" cxnId="{95468C56-275D-41DC-8F71-8A214EA0F8C7}">
      <dgm:prSet/>
      <dgm:spPr/>
      <dgm:t>
        <a:bodyPr/>
        <a:lstStyle/>
        <a:p>
          <a:endParaRPr lang="en-US"/>
        </a:p>
      </dgm:t>
    </dgm:pt>
    <dgm:pt modelId="{D0B4A954-11AD-44AC-89C2-FEEDEDAE77BF}">
      <dgm:prSet/>
      <dgm:spPr/>
      <dgm:t>
        <a:bodyPr/>
        <a:lstStyle/>
        <a:p>
          <a:r>
            <a:rPr lang="en-US"/>
            <a:t>Visualize using a dendrogram</a:t>
          </a:r>
        </a:p>
      </dgm:t>
    </dgm:pt>
    <dgm:pt modelId="{D73AC5D0-2E2C-4324-92D3-25418312D26B}" type="parTrans" cxnId="{96A6033E-ACE4-4549-B340-238300286C35}">
      <dgm:prSet/>
      <dgm:spPr/>
      <dgm:t>
        <a:bodyPr/>
        <a:lstStyle/>
        <a:p>
          <a:endParaRPr lang="en-US"/>
        </a:p>
      </dgm:t>
    </dgm:pt>
    <dgm:pt modelId="{295B00DF-7488-4800-A1F2-2AF1F45E1454}" type="sibTrans" cxnId="{96A6033E-ACE4-4549-B340-238300286C35}">
      <dgm:prSet/>
      <dgm:spPr/>
      <dgm:t>
        <a:bodyPr/>
        <a:lstStyle/>
        <a:p>
          <a:endParaRPr lang="en-US"/>
        </a:p>
      </dgm:t>
    </dgm:pt>
    <dgm:pt modelId="{08FDBFA1-4CAC-B646-95F6-132F5BD72B1C}" type="pres">
      <dgm:prSet presAssocID="{4A943086-CD3B-4BEB-B856-2F28221579DD}" presName="Name0" presStyleCnt="0">
        <dgm:presLayoutVars>
          <dgm:dir/>
          <dgm:animLvl val="lvl"/>
          <dgm:resizeHandles val="exact"/>
        </dgm:presLayoutVars>
      </dgm:prSet>
      <dgm:spPr/>
    </dgm:pt>
    <dgm:pt modelId="{95909D50-151C-A240-8746-42944CBCC0E3}" type="pres">
      <dgm:prSet presAssocID="{73A5497B-48AA-48A3-BEFE-A5724EA673DE}" presName="boxAndChildren" presStyleCnt="0"/>
      <dgm:spPr/>
    </dgm:pt>
    <dgm:pt modelId="{57CED60D-559D-F142-87CF-940E1E1B95AC}" type="pres">
      <dgm:prSet presAssocID="{73A5497B-48AA-48A3-BEFE-A5724EA673DE}" presName="parentTextBox" presStyleLbl="alignNode1" presStyleIdx="0" presStyleCnt="4"/>
      <dgm:spPr/>
    </dgm:pt>
    <dgm:pt modelId="{D134BBB0-5066-BA4C-B3F3-B4587097A14B}" type="pres">
      <dgm:prSet presAssocID="{73A5497B-48AA-48A3-BEFE-A5724EA673DE}" presName="descendantBox" presStyleLbl="bgAccFollowNode1" presStyleIdx="0" presStyleCnt="4"/>
      <dgm:spPr/>
    </dgm:pt>
    <dgm:pt modelId="{175BA576-5A9B-7F43-B1AB-F4AE19A6A4FE}" type="pres">
      <dgm:prSet presAssocID="{772099B2-88A2-4389-A452-5945065ED38F}" presName="sp" presStyleCnt="0"/>
      <dgm:spPr/>
    </dgm:pt>
    <dgm:pt modelId="{A949A911-ED94-6646-B41A-34BD61584833}" type="pres">
      <dgm:prSet presAssocID="{8CB9494C-3EBA-4F91-B4A0-EED62BDBC6B3}" presName="arrowAndChildren" presStyleCnt="0"/>
      <dgm:spPr/>
    </dgm:pt>
    <dgm:pt modelId="{63687155-4C4C-B440-B8B3-C8D0E1008660}" type="pres">
      <dgm:prSet presAssocID="{8CB9494C-3EBA-4F91-B4A0-EED62BDBC6B3}" presName="parentTextArrow" presStyleLbl="node1" presStyleIdx="0" presStyleCnt="0"/>
      <dgm:spPr/>
    </dgm:pt>
    <dgm:pt modelId="{AB7F812F-B9AC-C540-8921-94E9466032E4}" type="pres">
      <dgm:prSet presAssocID="{8CB9494C-3EBA-4F91-B4A0-EED62BDBC6B3}" presName="arrow" presStyleLbl="alignNode1" presStyleIdx="1" presStyleCnt="4"/>
      <dgm:spPr/>
    </dgm:pt>
    <dgm:pt modelId="{15A6A67E-41FE-1A46-8464-E3536E726B10}" type="pres">
      <dgm:prSet presAssocID="{8CB9494C-3EBA-4F91-B4A0-EED62BDBC6B3}" presName="descendantArrow" presStyleLbl="bgAccFollowNode1" presStyleIdx="1" presStyleCnt="4"/>
      <dgm:spPr/>
    </dgm:pt>
    <dgm:pt modelId="{3B1E66E5-8014-5249-A222-F53509802665}" type="pres">
      <dgm:prSet presAssocID="{E71026F5-ADC4-4801-AD31-7CA77782EC42}" presName="sp" presStyleCnt="0"/>
      <dgm:spPr/>
    </dgm:pt>
    <dgm:pt modelId="{3A740D66-5B32-4141-A49B-9B7D8C609F76}" type="pres">
      <dgm:prSet presAssocID="{085C71B7-83C4-4C6C-8C95-610C6AA61E6E}" presName="arrowAndChildren" presStyleCnt="0"/>
      <dgm:spPr/>
    </dgm:pt>
    <dgm:pt modelId="{B742FA56-96A6-2A45-9986-23500375DEB7}" type="pres">
      <dgm:prSet presAssocID="{085C71B7-83C4-4C6C-8C95-610C6AA61E6E}" presName="parentTextArrow" presStyleLbl="node1" presStyleIdx="0" presStyleCnt="0"/>
      <dgm:spPr/>
    </dgm:pt>
    <dgm:pt modelId="{F193B225-3DE0-3B4F-8A12-31384BE409AB}" type="pres">
      <dgm:prSet presAssocID="{085C71B7-83C4-4C6C-8C95-610C6AA61E6E}" presName="arrow" presStyleLbl="alignNode1" presStyleIdx="2" presStyleCnt="4"/>
      <dgm:spPr/>
    </dgm:pt>
    <dgm:pt modelId="{823DB2F7-405A-1B43-A5FF-517DF9946923}" type="pres">
      <dgm:prSet presAssocID="{085C71B7-83C4-4C6C-8C95-610C6AA61E6E}" presName="descendantArrow" presStyleLbl="bgAccFollowNode1" presStyleIdx="2" presStyleCnt="4"/>
      <dgm:spPr/>
    </dgm:pt>
    <dgm:pt modelId="{DF5CC605-08DA-EF4E-B695-AD70E1383085}" type="pres">
      <dgm:prSet presAssocID="{651B5429-C07F-4A6E-89B1-AC9BCF3248C7}" presName="sp" presStyleCnt="0"/>
      <dgm:spPr/>
    </dgm:pt>
    <dgm:pt modelId="{9425C9CA-6F83-B049-B1A5-E8FC1BC84862}" type="pres">
      <dgm:prSet presAssocID="{B921E78A-7D09-4938-B5CB-E1AB3B010167}" presName="arrowAndChildren" presStyleCnt="0"/>
      <dgm:spPr/>
    </dgm:pt>
    <dgm:pt modelId="{4A786D46-3A2D-2142-97C9-0FF0B2D2FD64}" type="pres">
      <dgm:prSet presAssocID="{B921E78A-7D09-4938-B5CB-E1AB3B010167}" presName="parentTextArrow" presStyleLbl="node1" presStyleIdx="0" presStyleCnt="0"/>
      <dgm:spPr/>
    </dgm:pt>
    <dgm:pt modelId="{8C818314-6FFC-FF42-A390-830E1AE73D24}" type="pres">
      <dgm:prSet presAssocID="{B921E78A-7D09-4938-B5CB-E1AB3B010167}" presName="arrow" presStyleLbl="alignNode1" presStyleIdx="3" presStyleCnt="4"/>
      <dgm:spPr/>
    </dgm:pt>
    <dgm:pt modelId="{E3D989D0-4749-B44D-B99B-E0B187622132}" type="pres">
      <dgm:prSet presAssocID="{B921E78A-7D09-4938-B5CB-E1AB3B010167}" presName="descendantArrow" presStyleLbl="bgAccFollowNode1" presStyleIdx="3" presStyleCnt="4"/>
      <dgm:spPr/>
    </dgm:pt>
  </dgm:ptLst>
  <dgm:cxnLst>
    <dgm:cxn modelId="{0099D20D-29D3-2E42-A8AA-894A5FFEDBEA}" type="presOf" srcId="{0C4E968C-EEDF-4CEC-B599-5639E98417F8}" destId="{15A6A67E-41FE-1A46-8464-E3536E726B10}" srcOrd="0" destOrd="0" presId="urn:microsoft.com/office/officeart/2016/7/layout/VerticalDownArrowProcess"/>
    <dgm:cxn modelId="{573C9215-237A-409E-B41F-EF842CD7BAD4}" srcId="{4A943086-CD3B-4BEB-B856-2F28221579DD}" destId="{8CB9494C-3EBA-4F91-B4A0-EED62BDBC6B3}" srcOrd="2" destOrd="0" parTransId="{09A0EFAE-CD7E-4C56-96AD-4BBF9945117E}" sibTransId="{772099B2-88A2-4389-A452-5945065ED38F}"/>
    <dgm:cxn modelId="{88565521-1B50-C742-9881-104CE63A2B28}" type="presOf" srcId="{085C71B7-83C4-4C6C-8C95-610C6AA61E6E}" destId="{B742FA56-96A6-2A45-9986-23500375DEB7}" srcOrd="0" destOrd="0" presId="urn:microsoft.com/office/officeart/2016/7/layout/VerticalDownArrowProcess"/>
    <dgm:cxn modelId="{25BD4C25-38F7-6448-89BC-2F5D1C106927}" type="presOf" srcId="{B921E78A-7D09-4938-B5CB-E1AB3B010167}" destId="{8C818314-6FFC-FF42-A390-830E1AE73D24}" srcOrd="1" destOrd="0" presId="urn:microsoft.com/office/officeart/2016/7/layout/VerticalDownArrowProcess"/>
    <dgm:cxn modelId="{4F88E937-A135-4688-996E-9A298CC2CBD7}" srcId="{4A943086-CD3B-4BEB-B856-2F28221579DD}" destId="{085C71B7-83C4-4C6C-8C95-610C6AA61E6E}" srcOrd="1" destOrd="0" parTransId="{3B5CD83C-23CF-45BD-B1DA-5AF4CC47A549}" sibTransId="{E71026F5-ADC4-4801-AD31-7CA77782EC42}"/>
    <dgm:cxn modelId="{96A6033E-ACE4-4549-B340-238300286C35}" srcId="{73A5497B-48AA-48A3-BEFE-A5724EA673DE}" destId="{D0B4A954-11AD-44AC-89C2-FEEDEDAE77BF}" srcOrd="0" destOrd="0" parTransId="{D73AC5D0-2E2C-4324-92D3-25418312D26B}" sibTransId="{295B00DF-7488-4800-A1F2-2AF1F45E1454}"/>
    <dgm:cxn modelId="{FAC5104A-770E-4D89-8D63-D9348777C625}" srcId="{085C71B7-83C4-4C6C-8C95-610C6AA61E6E}" destId="{F1EB75C1-C131-4E31-864C-81F624453DCA}" srcOrd="0" destOrd="0" parTransId="{594E7B3F-EA9B-40C1-BB5F-AD04F82F5483}" sibTransId="{FFDCF2F8-95D4-4408-A45C-52891954053A}"/>
    <dgm:cxn modelId="{A4C1B64A-FDC8-F94B-825E-109BBB5EC46B}" type="presOf" srcId="{4A943086-CD3B-4BEB-B856-2F28221579DD}" destId="{08FDBFA1-4CAC-B646-95F6-132F5BD72B1C}" srcOrd="0" destOrd="0" presId="urn:microsoft.com/office/officeart/2016/7/layout/VerticalDownArrowProcess"/>
    <dgm:cxn modelId="{15FB4D50-7F38-834A-97FC-D0DBDE610FA5}" type="presOf" srcId="{085C71B7-83C4-4C6C-8C95-610C6AA61E6E}" destId="{F193B225-3DE0-3B4F-8A12-31384BE409AB}" srcOrd="1" destOrd="0" presId="urn:microsoft.com/office/officeart/2016/7/layout/VerticalDownArrowProcess"/>
    <dgm:cxn modelId="{95468C56-275D-41DC-8F71-8A214EA0F8C7}" srcId="{4A943086-CD3B-4BEB-B856-2F28221579DD}" destId="{73A5497B-48AA-48A3-BEFE-A5724EA673DE}" srcOrd="3" destOrd="0" parTransId="{1EAFA146-C928-4C83-8CA6-B54A0C7FAC3F}" sibTransId="{E01E258E-E12F-4718-B77D-7DDD9D6AD5F3}"/>
    <dgm:cxn modelId="{283A1758-DF59-430F-9C1C-85C72C5023C2}" srcId="{4A943086-CD3B-4BEB-B856-2F28221579DD}" destId="{B921E78A-7D09-4938-B5CB-E1AB3B010167}" srcOrd="0" destOrd="0" parTransId="{AD3AA708-B1A6-4C92-AE29-F726F4250480}" sibTransId="{651B5429-C07F-4A6E-89B1-AC9BCF3248C7}"/>
    <dgm:cxn modelId="{251E485C-169A-3943-97EB-71D82239D3B6}" type="presOf" srcId="{8CB9494C-3EBA-4F91-B4A0-EED62BDBC6B3}" destId="{63687155-4C4C-B440-B8B3-C8D0E1008660}" srcOrd="0" destOrd="0" presId="urn:microsoft.com/office/officeart/2016/7/layout/VerticalDownArrowProcess"/>
    <dgm:cxn modelId="{0F4C986E-8944-E243-B2E8-EFDA9FBBEBB1}" type="presOf" srcId="{8CB9494C-3EBA-4F91-B4A0-EED62BDBC6B3}" destId="{AB7F812F-B9AC-C540-8921-94E9466032E4}" srcOrd="1" destOrd="0" presId="urn:microsoft.com/office/officeart/2016/7/layout/VerticalDownArrowProcess"/>
    <dgm:cxn modelId="{9CA48E8C-CC41-DF4D-91BF-5E418B857DA0}" type="presOf" srcId="{F1EB75C1-C131-4E31-864C-81F624453DCA}" destId="{823DB2F7-405A-1B43-A5FF-517DF9946923}" srcOrd="0" destOrd="0" presId="urn:microsoft.com/office/officeart/2016/7/layout/VerticalDownArrowProcess"/>
    <dgm:cxn modelId="{5A038C9A-31A1-1E4B-9BF2-9286D19E0F41}" type="presOf" srcId="{D0B4A954-11AD-44AC-89C2-FEEDEDAE77BF}" destId="{D134BBB0-5066-BA4C-B3F3-B4587097A14B}" srcOrd="0" destOrd="0" presId="urn:microsoft.com/office/officeart/2016/7/layout/VerticalDownArrowProcess"/>
    <dgm:cxn modelId="{0165BD9A-81CE-0C44-A4AB-4E398F426803}" type="presOf" srcId="{B921E78A-7D09-4938-B5CB-E1AB3B010167}" destId="{4A786D46-3A2D-2142-97C9-0FF0B2D2FD64}" srcOrd="0" destOrd="0" presId="urn:microsoft.com/office/officeart/2016/7/layout/VerticalDownArrowProcess"/>
    <dgm:cxn modelId="{544A58A2-C6D7-DC49-A507-660A8AFACA10}" type="presOf" srcId="{1F3577EA-F74D-4CDB-B8CD-E9AE278A0CA1}" destId="{E3D989D0-4749-B44D-B99B-E0B187622132}" srcOrd="0" destOrd="0" presId="urn:microsoft.com/office/officeart/2016/7/layout/VerticalDownArrowProcess"/>
    <dgm:cxn modelId="{0003E1CC-882C-4C05-A9CF-B42D180958E5}" srcId="{8CB9494C-3EBA-4F91-B4A0-EED62BDBC6B3}" destId="{0C4E968C-EEDF-4CEC-B599-5639E98417F8}" srcOrd="0" destOrd="0" parTransId="{09F4C011-1C0A-4E28-AC52-9610C500B70D}" sibTransId="{ADC6F5A7-3E9D-4038-A4DC-E5E024BA1903}"/>
    <dgm:cxn modelId="{0FBB52E7-BCD2-42C1-BB5F-BF69F88ACE08}" srcId="{B921E78A-7D09-4938-B5CB-E1AB3B010167}" destId="{1F3577EA-F74D-4CDB-B8CD-E9AE278A0CA1}" srcOrd="0" destOrd="0" parTransId="{6DCC443B-3067-4531-9919-7CCE16D9A621}" sibTransId="{59180375-F404-47CD-8E6C-41581C7BFC2B}"/>
    <dgm:cxn modelId="{42BE93E7-5019-4C4E-B4E4-3B3C0751A41E}" type="presOf" srcId="{73A5497B-48AA-48A3-BEFE-A5724EA673DE}" destId="{57CED60D-559D-F142-87CF-940E1E1B95AC}" srcOrd="0" destOrd="0" presId="urn:microsoft.com/office/officeart/2016/7/layout/VerticalDownArrowProcess"/>
    <dgm:cxn modelId="{9D9E5E77-0DA6-B14C-A635-CFCF3C2BF04E}" type="presParOf" srcId="{08FDBFA1-4CAC-B646-95F6-132F5BD72B1C}" destId="{95909D50-151C-A240-8746-42944CBCC0E3}" srcOrd="0" destOrd="0" presId="urn:microsoft.com/office/officeart/2016/7/layout/VerticalDownArrowProcess"/>
    <dgm:cxn modelId="{8F670B5A-9B69-C04A-90DB-A148EA6404EE}" type="presParOf" srcId="{95909D50-151C-A240-8746-42944CBCC0E3}" destId="{57CED60D-559D-F142-87CF-940E1E1B95AC}" srcOrd="0" destOrd="0" presId="urn:microsoft.com/office/officeart/2016/7/layout/VerticalDownArrowProcess"/>
    <dgm:cxn modelId="{C5373513-1580-5A4A-9F29-AC89E25E3B2C}" type="presParOf" srcId="{95909D50-151C-A240-8746-42944CBCC0E3}" destId="{D134BBB0-5066-BA4C-B3F3-B4587097A14B}" srcOrd="1" destOrd="0" presId="urn:microsoft.com/office/officeart/2016/7/layout/VerticalDownArrowProcess"/>
    <dgm:cxn modelId="{044AAB41-7E13-8844-8753-0B433A8C5ADE}" type="presParOf" srcId="{08FDBFA1-4CAC-B646-95F6-132F5BD72B1C}" destId="{175BA576-5A9B-7F43-B1AB-F4AE19A6A4FE}" srcOrd="1" destOrd="0" presId="urn:microsoft.com/office/officeart/2016/7/layout/VerticalDownArrowProcess"/>
    <dgm:cxn modelId="{4DDA2D37-A239-184C-98EA-1E69D042114B}" type="presParOf" srcId="{08FDBFA1-4CAC-B646-95F6-132F5BD72B1C}" destId="{A949A911-ED94-6646-B41A-34BD61584833}" srcOrd="2" destOrd="0" presId="urn:microsoft.com/office/officeart/2016/7/layout/VerticalDownArrowProcess"/>
    <dgm:cxn modelId="{5900DF6E-0EA8-E84A-BFDE-7F0676869F00}" type="presParOf" srcId="{A949A911-ED94-6646-B41A-34BD61584833}" destId="{63687155-4C4C-B440-B8B3-C8D0E1008660}" srcOrd="0" destOrd="0" presId="urn:microsoft.com/office/officeart/2016/7/layout/VerticalDownArrowProcess"/>
    <dgm:cxn modelId="{F14BA9FB-1E47-1B40-B916-F196897C7462}" type="presParOf" srcId="{A949A911-ED94-6646-B41A-34BD61584833}" destId="{AB7F812F-B9AC-C540-8921-94E9466032E4}" srcOrd="1" destOrd="0" presId="urn:microsoft.com/office/officeart/2016/7/layout/VerticalDownArrowProcess"/>
    <dgm:cxn modelId="{834523EF-2A29-244F-ADAC-DC00913A9DD0}" type="presParOf" srcId="{A949A911-ED94-6646-B41A-34BD61584833}" destId="{15A6A67E-41FE-1A46-8464-E3536E726B10}" srcOrd="2" destOrd="0" presId="urn:microsoft.com/office/officeart/2016/7/layout/VerticalDownArrowProcess"/>
    <dgm:cxn modelId="{CCF67576-6A8B-274C-A1B8-7A67BB7C9A6B}" type="presParOf" srcId="{08FDBFA1-4CAC-B646-95F6-132F5BD72B1C}" destId="{3B1E66E5-8014-5249-A222-F53509802665}" srcOrd="3" destOrd="0" presId="urn:microsoft.com/office/officeart/2016/7/layout/VerticalDownArrowProcess"/>
    <dgm:cxn modelId="{FEB5A0EE-8E7D-7E41-AF9D-814637E5B393}" type="presParOf" srcId="{08FDBFA1-4CAC-B646-95F6-132F5BD72B1C}" destId="{3A740D66-5B32-4141-A49B-9B7D8C609F76}" srcOrd="4" destOrd="0" presId="urn:microsoft.com/office/officeart/2016/7/layout/VerticalDownArrowProcess"/>
    <dgm:cxn modelId="{B57A7037-67F1-8445-BA47-7AFBB728A678}" type="presParOf" srcId="{3A740D66-5B32-4141-A49B-9B7D8C609F76}" destId="{B742FA56-96A6-2A45-9986-23500375DEB7}" srcOrd="0" destOrd="0" presId="urn:microsoft.com/office/officeart/2016/7/layout/VerticalDownArrowProcess"/>
    <dgm:cxn modelId="{01764759-CBCF-6A4E-862C-8EB7AB757789}" type="presParOf" srcId="{3A740D66-5B32-4141-A49B-9B7D8C609F76}" destId="{F193B225-3DE0-3B4F-8A12-31384BE409AB}" srcOrd="1" destOrd="0" presId="urn:microsoft.com/office/officeart/2016/7/layout/VerticalDownArrowProcess"/>
    <dgm:cxn modelId="{2A23FF2A-C3DD-8144-B047-14E1F37F2524}" type="presParOf" srcId="{3A740D66-5B32-4141-A49B-9B7D8C609F76}" destId="{823DB2F7-405A-1B43-A5FF-517DF9946923}" srcOrd="2" destOrd="0" presId="urn:microsoft.com/office/officeart/2016/7/layout/VerticalDownArrowProcess"/>
    <dgm:cxn modelId="{FD66E582-D6E7-574E-A79C-8300ECFCDEDF}" type="presParOf" srcId="{08FDBFA1-4CAC-B646-95F6-132F5BD72B1C}" destId="{DF5CC605-08DA-EF4E-B695-AD70E1383085}" srcOrd="5" destOrd="0" presId="urn:microsoft.com/office/officeart/2016/7/layout/VerticalDownArrowProcess"/>
    <dgm:cxn modelId="{98860DCA-58FD-874F-B970-B32B119142E0}" type="presParOf" srcId="{08FDBFA1-4CAC-B646-95F6-132F5BD72B1C}" destId="{9425C9CA-6F83-B049-B1A5-E8FC1BC84862}" srcOrd="6" destOrd="0" presId="urn:microsoft.com/office/officeart/2016/7/layout/VerticalDownArrowProcess"/>
    <dgm:cxn modelId="{088A3321-5826-F94B-AB2A-846D33CA17AB}" type="presParOf" srcId="{9425C9CA-6F83-B049-B1A5-E8FC1BC84862}" destId="{4A786D46-3A2D-2142-97C9-0FF0B2D2FD64}" srcOrd="0" destOrd="0" presId="urn:microsoft.com/office/officeart/2016/7/layout/VerticalDownArrowProcess"/>
    <dgm:cxn modelId="{6A1D7113-2E2F-034B-8EC3-AF42B81DC27A}" type="presParOf" srcId="{9425C9CA-6F83-B049-B1A5-E8FC1BC84862}" destId="{8C818314-6FFC-FF42-A390-830E1AE73D24}" srcOrd="1" destOrd="0" presId="urn:microsoft.com/office/officeart/2016/7/layout/VerticalDownArrowProcess"/>
    <dgm:cxn modelId="{0DA091AA-4A75-4340-A2C5-B6C7D67F0421}" type="presParOf" srcId="{9425C9CA-6F83-B049-B1A5-E8FC1BC84862}" destId="{E3D989D0-4749-B44D-B99B-E0B187622132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4A1116-546A-4112-8C74-8380B43A94B2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358D479-738C-466D-B984-D5553821B1C1}">
      <dgm:prSet/>
      <dgm:spPr/>
      <dgm:t>
        <a:bodyPr/>
        <a:lstStyle/>
        <a:p>
          <a:r>
            <a:rPr lang="en-US"/>
            <a:t>Minimizes within-cluster variance</a:t>
          </a:r>
        </a:p>
      </dgm:t>
    </dgm:pt>
    <dgm:pt modelId="{9B0DC516-32EF-44F6-A797-097B518B88F5}" type="parTrans" cxnId="{508523F6-5C74-4571-BCA9-321770E65265}">
      <dgm:prSet/>
      <dgm:spPr/>
      <dgm:t>
        <a:bodyPr/>
        <a:lstStyle/>
        <a:p>
          <a:endParaRPr lang="en-US"/>
        </a:p>
      </dgm:t>
    </dgm:pt>
    <dgm:pt modelId="{70978DA0-C4B2-4799-B844-B3DA2F7F97EB}" type="sibTrans" cxnId="{508523F6-5C74-4571-BCA9-321770E65265}">
      <dgm:prSet/>
      <dgm:spPr/>
      <dgm:t>
        <a:bodyPr/>
        <a:lstStyle/>
        <a:p>
          <a:endParaRPr lang="en-US"/>
        </a:p>
      </dgm:t>
    </dgm:pt>
    <dgm:pt modelId="{F9964AF9-C4BA-4B08-99C5-7D0E92D72C5E}">
      <dgm:prSet/>
      <dgm:spPr/>
      <dgm:t>
        <a:bodyPr/>
        <a:lstStyle/>
        <a:p>
          <a:r>
            <a:rPr lang="en-US"/>
            <a:t>Forms compact clusters</a:t>
          </a:r>
        </a:p>
      </dgm:t>
    </dgm:pt>
    <dgm:pt modelId="{6465D330-E425-4235-B046-FC9B384F0D40}" type="parTrans" cxnId="{F5F30A02-B372-45CF-8D57-0C5CCCBA694C}">
      <dgm:prSet/>
      <dgm:spPr/>
      <dgm:t>
        <a:bodyPr/>
        <a:lstStyle/>
        <a:p>
          <a:endParaRPr lang="en-US"/>
        </a:p>
      </dgm:t>
    </dgm:pt>
    <dgm:pt modelId="{C72F3B70-9491-4B62-8A86-4B2B47D82BCB}" type="sibTrans" cxnId="{F5F30A02-B372-45CF-8D57-0C5CCCBA694C}">
      <dgm:prSet/>
      <dgm:spPr/>
      <dgm:t>
        <a:bodyPr/>
        <a:lstStyle/>
        <a:p>
          <a:endParaRPr lang="en-US"/>
        </a:p>
      </dgm:t>
    </dgm:pt>
    <dgm:pt modelId="{5F973C05-346B-486C-AAC7-221C8F4B4DEA}">
      <dgm:prSet/>
      <dgm:spPr/>
      <dgm:t>
        <a:bodyPr/>
        <a:lstStyle/>
        <a:p>
          <a:r>
            <a:rPr lang="en-US"/>
            <a:t>Sensitive to outliers</a:t>
          </a:r>
        </a:p>
      </dgm:t>
    </dgm:pt>
    <dgm:pt modelId="{FC8BF334-5EDC-4AAA-AF73-BA42112AA73B}" type="parTrans" cxnId="{E0A98944-ACE7-495A-A92D-0232414DAA9B}">
      <dgm:prSet/>
      <dgm:spPr/>
      <dgm:t>
        <a:bodyPr/>
        <a:lstStyle/>
        <a:p>
          <a:endParaRPr lang="en-US"/>
        </a:p>
      </dgm:t>
    </dgm:pt>
    <dgm:pt modelId="{8AABB734-F855-46CB-80E5-05AF94F24A16}" type="sibTrans" cxnId="{E0A98944-ACE7-495A-A92D-0232414DAA9B}">
      <dgm:prSet/>
      <dgm:spPr/>
      <dgm:t>
        <a:bodyPr/>
        <a:lstStyle/>
        <a:p>
          <a:endParaRPr lang="en-US"/>
        </a:p>
      </dgm:t>
    </dgm:pt>
    <dgm:pt modelId="{D5F58B62-92F6-BD4F-B661-58187453F727}" type="pres">
      <dgm:prSet presAssocID="{C14A1116-546A-4112-8C74-8380B43A94B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D6FE73-5CF7-A043-B771-E37EE6B0AE4B}" type="pres">
      <dgm:prSet presAssocID="{7358D479-738C-466D-B984-D5553821B1C1}" presName="hierRoot1" presStyleCnt="0"/>
      <dgm:spPr/>
    </dgm:pt>
    <dgm:pt modelId="{74AF6910-B036-A844-AC73-1A745E65DF1B}" type="pres">
      <dgm:prSet presAssocID="{7358D479-738C-466D-B984-D5553821B1C1}" presName="composite" presStyleCnt="0"/>
      <dgm:spPr/>
    </dgm:pt>
    <dgm:pt modelId="{6BC1969D-97EC-C14D-A2C3-952907B83FCC}" type="pres">
      <dgm:prSet presAssocID="{7358D479-738C-466D-B984-D5553821B1C1}" presName="background" presStyleLbl="node0" presStyleIdx="0" presStyleCnt="3"/>
      <dgm:spPr/>
    </dgm:pt>
    <dgm:pt modelId="{AA5F3212-3C4F-BD4E-B327-735CA3E364FC}" type="pres">
      <dgm:prSet presAssocID="{7358D479-738C-466D-B984-D5553821B1C1}" presName="text" presStyleLbl="fgAcc0" presStyleIdx="0" presStyleCnt="3">
        <dgm:presLayoutVars>
          <dgm:chPref val="3"/>
        </dgm:presLayoutVars>
      </dgm:prSet>
      <dgm:spPr/>
    </dgm:pt>
    <dgm:pt modelId="{BC85944F-104E-BD42-8F06-EBA2920386C0}" type="pres">
      <dgm:prSet presAssocID="{7358D479-738C-466D-B984-D5553821B1C1}" presName="hierChild2" presStyleCnt="0"/>
      <dgm:spPr/>
    </dgm:pt>
    <dgm:pt modelId="{9D0AA95A-49CB-8342-8D50-89581166A0E6}" type="pres">
      <dgm:prSet presAssocID="{F9964AF9-C4BA-4B08-99C5-7D0E92D72C5E}" presName="hierRoot1" presStyleCnt="0"/>
      <dgm:spPr/>
    </dgm:pt>
    <dgm:pt modelId="{758382A1-5C43-8C47-84E4-2FD8C693D798}" type="pres">
      <dgm:prSet presAssocID="{F9964AF9-C4BA-4B08-99C5-7D0E92D72C5E}" presName="composite" presStyleCnt="0"/>
      <dgm:spPr/>
    </dgm:pt>
    <dgm:pt modelId="{AE3E3475-4B43-E742-A93D-188B07A5C02C}" type="pres">
      <dgm:prSet presAssocID="{F9964AF9-C4BA-4B08-99C5-7D0E92D72C5E}" presName="background" presStyleLbl="node0" presStyleIdx="1" presStyleCnt="3"/>
      <dgm:spPr/>
    </dgm:pt>
    <dgm:pt modelId="{475F9B7F-D4D5-C749-81EE-1DA3E3898791}" type="pres">
      <dgm:prSet presAssocID="{F9964AF9-C4BA-4B08-99C5-7D0E92D72C5E}" presName="text" presStyleLbl="fgAcc0" presStyleIdx="1" presStyleCnt="3">
        <dgm:presLayoutVars>
          <dgm:chPref val="3"/>
        </dgm:presLayoutVars>
      </dgm:prSet>
      <dgm:spPr/>
    </dgm:pt>
    <dgm:pt modelId="{FA9075B2-B5D5-B549-A6A6-CEC86B4FBCB4}" type="pres">
      <dgm:prSet presAssocID="{F9964AF9-C4BA-4B08-99C5-7D0E92D72C5E}" presName="hierChild2" presStyleCnt="0"/>
      <dgm:spPr/>
    </dgm:pt>
    <dgm:pt modelId="{0AC40453-C627-CB43-BECE-EBEF43ACC78A}" type="pres">
      <dgm:prSet presAssocID="{5F973C05-346B-486C-AAC7-221C8F4B4DEA}" presName="hierRoot1" presStyleCnt="0"/>
      <dgm:spPr/>
    </dgm:pt>
    <dgm:pt modelId="{2E8AE58B-29D2-EA49-94B2-E31F936FC6B8}" type="pres">
      <dgm:prSet presAssocID="{5F973C05-346B-486C-AAC7-221C8F4B4DEA}" presName="composite" presStyleCnt="0"/>
      <dgm:spPr/>
    </dgm:pt>
    <dgm:pt modelId="{7C36C740-73BF-444A-A2D5-76AC69BCF843}" type="pres">
      <dgm:prSet presAssocID="{5F973C05-346B-486C-AAC7-221C8F4B4DEA}" presName="background" presStyleLbl="node0" presStyleIdx="2" presStyleCnt="3"/>
      <dgm:spPr/>
    </dgm:pt>
    <dgm:pt modelId="{AD695530-A44A-BA43-AE4E-74735FA63E8E}" type="pres">
      <dgm:prSet presAssocID="{5F973C05-346B-486C-AAC7-221C8F4B4DEA}" presName="text" presStyleLbl="fgAcc0" presStyleIdx="2" presStyleCnt="3">
        <dgm:presLayoutVars>
          <dgm:chPref val="3"/>
        </dgm:presLayoutVars>
      </dgm:prSet>
      <dgm:spPr/>
    </dgm:pt>
    <dgm:pt modelId="{88F5EE0C-520C-0643-8BA6-78AFD6944848}" type="pres">
      <dgm:prSet presAssocID="{5F973C05-346B-486C-AAC7-221C8F4B4DEA}" presName="hierChild2" presStyleCnt="0"/>
      <dgm:spPr/>
    </dgm:pt>
  </dgm:ptLst>
  <dgm:cxnLst>
    <dgm:cxn modelId="{F5F30A02-B372-45CF-8D57-0C5CCCBA694C}" srcId="{C14A1116-546A-4112-8C74-8380B43A94B2}" destId="{F9964AF9-C4BA-4B08-99C5-7D0E92D72C5E}" srcOrd="1" destOrd="0" parTransId="{6465D330-E425-4235-B046-FC9B384F0D40}" sibTransId="{C72F3B70-9491-4B62-8A86-4B2B47D82BCB}"/>
    <dgm:cxn modelId="{36EF2813-461C-AB4D-8412-987E1CA3B270}" type="presOf" srcId="{5F973C05-346B-486C-AAC7-221C8F4B4DEA}" destId="{AD695530-A44A-BA43-AE4E-74735FA63E8E}" srcOrd="0" destOrd="0" presId="urn:microsoft.com/office/officeart/2005/8/layout/hierarchy1"/>
    <dgm:cxn modelId="{E0A98944-ACE7-495A-A92D-0232414DAA9B}" srcId="{C14A1116-546A-4112-8C74-8380B43A94B2}" destId="{5F973C05-346B-486C-AAC7-221C8F4B4DEA}" srcOrd="2" destOrd="0" parTransId="{FC8BF334-5EDC-4AAA-AF73-BA42112AA73B}" sibTransId="{8AABB734-F855-46CB-80E5-05AF94F24A16}"/>
    <dgm:cxn modelId="{60952F5E-9DF2-7642-96C2-ED2B9D89DCE8}" type="presOf" srcId="{C14A1116-546A-4112-8C74-8380B43A94B2}" destId="{D5F58B62-92F6-BD4F-B661-58187453F727}" srcOrd="0" destOrd="0" presId="urn:microsoft.com/office/officeart/2005/8/layout/hierarchy1"/>
    <dgm:cxn modelId="{4B952089-3FEB-A942-9E05-37760536999C}" type="presOf" srcId="{7358D479-738C-466D-B984-D5553821B1C1}" destId="{AA5F3212-3C4F-BD4E-B327-735CA3E364FC}" srcOrd="0" destOrd="0" presId="urn:microsoft.com/office/officeart/2005/8/layout/hierarchy1"/>
    <dgm:cxn modelId="{979714C9-A36B-8041-B388-B444A9EB6BD1}" type="presOf" srcId="{F9964AF9-C4BA-4B08-99C5-7D0E92D72C5E}" destId="{475F9B7F-D4D5-C749-81EE-1DA3E3898791}" srcOrd="0" destOrd="0" presId="urn:microsoft.com/office/officeart/2005/8/layout/hierarchy1"/>
    <dgm:cxn modelId="{508523F6-5C74-4571-BCA9-321770E65265}" srcId="{C14A1116-546A-4112-8C74-8380B43A94B2}" destId="{7358D479-738C-466D-B984-D5553821B1C1}" srcOrd="0" destOrd="0" parTransId="{9B0DC516-32EF-44F6-A797-097B518B88F5}" sibTransId="{70978DA0-C4B2-4799-B844-B3DA2F7F97EB}"/>
    <dgm:cxn modelId="{6B8F6CFD-0D9A-DD48-8F2C-E440F214C7B2}" type="presParOf" srcId="{D5F58B62-92F6-BD4F-B661-58187453F727}" destId="{7BD6FE73-5CF7-A043-B771-E37EE6B0AE4B}" srcOrd="0" destOrd="0" presId="urn:microsoft.com/office/officeart/2005/8/layout/hierarchy1"/>
    <dgm:cxn modelId="{CADE0725-06B3-C54C-AC9C-BF92D8BB8FC5}" type="presParOf" srcId="{7BD6FE73-5CF7-A043-B771-E37EE6B0AE4B}" destId="{74AF6910-B036-A844-AC73-1A745E65DF1B}" srcOrd="0" destOrd="0" presId="urn:microsoft.com/office/officeart/2005/8/layout/hierarchy1"/>
    <dgm:cxn modelId="{50C7D15C-D884-B640-91AA-32C429C63054}" type="presParOf" srcId="{74AF6910-B036-A844-AC73-1A745E65DF1B}" destId="{6BC1969D-97EC-C14D-A2C3-952907B83FCC}" srcOrd="0" destOrd="0" presId="urn:microsoft.com/office/officeart/2005/8/layout/hierarchy1"/>
    <dgm:cxn modelId="{1E48D5B3-6A62-D547-A923-9FE123BC1466}" type="presParOf" srcId="{74AF6910-B036-A844-AC73-1A745E65DF1B}" destId="{AA5F3212-3C4F-BD4E-B327-735CA3E364FC}" srcOrd="1" destOrd="0" presId="urn:microsoft.com/office/officeart/2005/8/layout/hierarchy1"/>
    <dgm:cxn modelId="{CA35C9A2-2D0E-9344-903A-E591C4D86AA1}" type="presParOf" srcId="{7BD6FE73-5CF7-A043-B771-E37EE6B0AE4B}" destId="{BC85944F-104E-BD42-8F06-EBA2920386C0}" srcOrd="1" destOrd="0" presId="urn:microsoft.com/office/officeart/2005/8/layout/hierarchy1"/>
    <dgm:cxn modelId="{ABF42E77-DC9C-3C48-BDC5-B75509BB42DA}" type="presParOf" srcId="{D5F58B62-92F6-BD4F-B661-58187453F727}" destId="{9D0AA95A-49CB-8342-8D50-89581166A0E6}" srcOrd="1" destOrd="0" presId="urn:microsoft.com/office/officeart/2005/8/layout/hierarchy1"/>
    <dgm:cxn modelId="{7540DB70-02F8-FB49-8237-74471E181D22}" type="presParOf" srcId="{9D0AA95A-49CB-8342-8D50-89581166A0E6}" destId="{758382A1-5C43-8C47-84E4-2FD8C693D798}" srcOrd="0" destOrd="0" presId="urn:microsoft.com/office/officeart/2005/8/layout/hierarchy1"/>
    <dgm:cxn modelId="{57ABCF24-F774-E14A-953D-6069A2E09332}" type="presParOf" srcId="{758382A1-5C43-8C47-84E4-2FD8C693D798}" destId="{AE3E3475-4B43-E742-A93D-188B07A5C02C}" srcOrd="0" destOrd="0" presId="urn:microsoft.com/office/officeart/2005/8/layout/hierarchy1"/>
    <dgm:cxn modelId="{3047D7DD-6745-3248-A6D8-05794685C368}" type="presParOf" srcId="{758382A1-5C43-8C47-84E4-2FD8C693D798}" destId="{475F9B7F-D4D5-C749-81EE-1DA3E3898791}" srcOrd="1" destOrd="0" presId="urn:microsoft.com/office/officeart/2005/8/layout/hierarchy1"/>
    <dgm:cxn modelId="{0FBCC1CB-67AA-F345-99E0-DB7A0F6DAD1E}" type="presParOf" srcId="{9D0AA95A-49CB-8342-8D50-89581166A0E6}" destId="{FA9075B2-B5D5-B549-A6A6-CEC86B4FBCB4}" srcOrd="1" destOrd="0" presId="urn:microsoft.com/office/officeart/2005/8/layout/hierarchy1"/>
    <dgm:cxn modelId="{31D9A78A-4432-9A4A-9E3E-28A989E29DD5}" type="presParOf" srcId="{D5F58B62-92F6-BD4F-B661-58187453F727}" destId="{0AC40453-C627-CB43-BECE-EBEF43ACC78A}" srcOrd="2" destOrd="0" presId="urn:microsoft.com/office/officeart/2005/8/layout/hierarchy1"/>
    <dgm:cxn modelId="{A14B2D92-D1C8-B04D-9DFB-74AA5C23CCA1}" type="presParOf" srcId="{0AC40453-C627-CB43-BECE-EBEF43ACC78A}" destId="{2E8AE58B-29D2-EA49-94B2-E31F936FC6B8}" srcOrd="0" destOrd="0" presId="urn:microsoft.com/office/officeart/2005/8/layout/hierarchy1"/>
    <dgm:cxn modelId="{A418D9CE-9E03-374B-814B-6B59019FBE06}" type="presParOf" srcId="{2E8AE58B-29D2-EA49-94B2-E31F936FC6B8}" destId="{7C36C740-73BF-444A-A2D5-76AC69BCF843}" srcOrd="0" destOrd="0" presId="urn:microsoft.com/office/officeart/2005/8/layout/hierarchy1"/>
    <dgm:cxn modelId="{A92CBC7D-95A9-4B4E-ADC2-4F454C4A91D9}" type="presParOf" srcId="{2E8AE58B-29D2-EA49-94B2-E31F936FC6B8}" destId="{AD695530-A44A-BA43-AE4E-74735FA63E8E}" srcOrd="1" destOrd="0" presId="urn:microsoft.com/office/officeart/2005/8/layout/hierarchy1"/>
    <dgm:cxn modelId="{545FCE6C-5A64-0E4C-AC23-A2C721FC16B8}" type="presParOf" srcId="{0AC40453-C627-CB43-BECE-EBEF43ACC78A}" destId="{88F5EE0C-520C-0643-8BA6-78AFD694484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E9191F-1009-434B-A159-73477F383D3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9B1DACD-C761-439A-97AD-B3EA8956376F}">
      <dgm:prSet/>
      <dgm:spPr/>
      <dgm:t>
        <a:bodyPr/>
        <a:lstStyle/>
        <a:p>
          <a:r>
            <a:rPr lang="en-US"/>
            <a:t>Partitions data into k initial clusters</a:t>
          </a:r>
        </a:p>
      </dgm:t>
    </dgm:pt>
    <dgm:pt modelId="{1B71186E-7772-4A84-BA99-19A4D56835DB}" type="parTrans" cxnId="{4B66B037-1033-4D37-A2EA-B734EA5F19C4}">
      <dgm:prSet/>
      <dgm:spPr/>
      <dgm:t>
        <a:bodyPr/>
        <a:lstStyle/>
        <a:p>
          <a:endParaRPr lang="en-US"/>
        </a:p>
      </dgm:t>
    </dgm:pt>
    <dgm:pt modelId="{0CD72658-8F63-4A2F-BC56-83B6C91962B4}" type="sibTrans" cxnId="{4B66B037-1033-4D37-A2EA-B734EA5F19C4}">
      <dgm:prSet/>
      <dgm:spPr/>
      <dgm:t>
        <a:bodyPr/>
        <a:lstStyle/>
        <a:p>
          <a:endParaRPr lang="en-US"/>
        </a:p>
      </dgm:t>
    </dgm:pt>
    <dgm:pt modelId="{C038AC2A-A28B-4B94-A237-F20070CFBF1D}">
      <dgm:prSet/>
      <dgm:spPr/>
      <dgm:t>
        <a:bodyPr/>
        <a:lstStyle/>
        <a:p>
          <a:r>
            <a:rPr lang="en-US"/>
            <a:t>Minimizes within-cluster sum of squares</a:t>
          </a:r>
        </a:p>
      </dgm:t>
    </dgm:pt>
    <dgm:pt modelId="{1AFCD2C6-52F8-4D26-9262-7C54DD7FBD6A}" type="parTrans" cxnId="{4B1E6217-7FB8-475A-AB5A-B31FADD48F19}">
      <dgm:prSet/>
      <dgm:spPr/>
      <dgm:t>
        <a:bodyPr/>
        <a:lstStyle/>
        <a:p>
          <a:endParaRPr lang="en-US"/>
        </a:p>
      </dgm:t>
    </dgm:pt>
    <dgm:pt modelId="{7EACA77A-BDF1-4A7B-B03F-7CCFA2E82001}" type="sibTrans" cxnId="{4B1E6217-7FB8-475A-AB5A-B31FADD48F19}">
      <dgm:prSet/>
      <dgm:spPr/>
      <dgm:t>
        <a:bodyPr/>
        <a:lstStyle/>
        <a:p>
          <a:endParaRPr lang="en-US"/>
        </a:p>
      </dgm:t>
    </dgm:pt>
    <dgm:pt modelId="{D249A5CE-02A6-4CD5-9B52-5817C4BFD240}">
      <dgm:prSet/>
      <dgm:spPr/>
      <dgm:t>
        <a:bodyPr/>
        <a:lstStyle/>
        <a:p>
          <a:r>
            <a:rPr lang="en-US"/>
            <a:t>Pre-specify number of clusters (k)</a:t>
          </a:r>
        </a:p>
      </dgm:t>
    </dgm:pt>
    <dgm:pt modelId="{4362727D-2F63-4D91-BDD1-D2C262159C4D}" type="parTrans" cxnId="{2F1CAD3A-21EE-4B7C-BD28-A86B903CD769}">
      <dgm:prSet/>
      <dgm:spPr/>
      <dgm:t>
        <a:bodyPr/>
        <a:lstStyle/>
        <a:p>
          <a:endParaRPr lang="en-US"/>
        </a:p>
      </dgm:t>
    </dgm:pt>
    <dgm:pt modelId="{0F9CCBA7-E2AD-4792-A6C5-37501C6FB644}" type="sibTrans" cxnId="{2F1CAD3A-21EE-4B7C-BD28-A86B903CD769}">
      <dgm:prSet/>
      <dgm:spPr/>
      <dgm:t>
        <a:bodyPr/>
        <a:lstStyle/>
        <a:p>
          <a:endParaRPr lang="en-US"/>
        </a:p>
      </dgm:t>
    </dgm:pt>
    <dgm:pt modelId="{B8D65E67-0490-4CAD-8CE1-306566BAF827}" type="pres">
      <dgm:prSet presAssocID="{8EE9191F-1009-434B-A159-73477F383D36}" presName="root" presStyleCnt="0">
        <dgm:presLayoutVars>
          <dgm:dir/>
          <dgm:resizeHandles val="exact"/>
        </dgm:presLayoutVars>
      </dgm:prSet>
      <dgm:spPr/>
    </dgm:pt>
    <dgm:pt modelId="{30B9FD48-C1A5-4C82-B42D-188DC6C0953A}" type="pres">
      <dgm:prSet presAssocID="{C9B1DACD-C761-439A-97AD-B3EA8956376F}" presName="compNode" presStyleCnt="0"/>
      <dgm:spPr/>
    </dgm:pt>
    <dgm:pt modelId="{11066A5F-BE66-4F62-9B5E-3E956AB09415}" type="pres">
      <dgm:prSet presAssocID="{C9B1DACD-C761-439A-97AD-B3EA8956376F}" presName="bgRect" presStyleLbl="bgShp" presStyleIdx="0" presStyleCnt="3"/>
      <dgm:spPr/>
    </dgm:pt>
    <dgm:pt modelId="{383C58FD-FA90-4492-8934-91BA85671891}" type="pres">
      <dgm:prSet presAssocID="{C9B1DACD-C761-439A-97AD-B3EA895637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C2CD859-8E9A-4331-B4C6-CD68CA5E31CB}" type="pres">
      <dgm:prSet presAssocID="{C9B1DACD-C761-439A-97AD-B3EA8956376F}" presName="spaceRect" presStyleCnt="0"/>
      <dgm:spPr/>
    </dgm:pt>
    <dgm:pt modelId="{431A0D14-903F-4BFC-805D-D7517F7CCFC5}" type="pres">
      <dgm:prSet presAssocID="{C9B1DACD-C761-439A-97AD-B3EA8956376F}" presName="parTx" presStyleLbl="revTx" presStyleIdx="0" presStyleCnt="3">
        <dgm:presLayoutVars>
          <dgm:chMax val="0"/>
          <dgm:chPref val="0"/>
        </dgm:presLayoutVars>
      </dgm:prSet>
      <dgm:spPr/>
    </dgm:pt>
    <dgm:pt modelId="{395596A6-D555-409C-ADBB-CFE37CA97E1A}" type="pres">
      <dgm:prSet presAssocID="{0CD72658-8F63-4A2F-BC56-83B6C91962B4}" presName="sibTrans" presStyleCnt="0"/>
      <dgm:spPr/>
    </dgm:pt>
    <dgm:pt modelId="{0B2962B4-7FE3-49AD-8FC4-383628F77350}" type="pres">
      <dgm:prSet presAssocID="{C038AC2A-A28B-4B94-A237-F20070CFBF1D}" presName="compNode" presStyleCnt="0"/>
      <dgm:spPr/>
    </dgm:pt>
    <dgm:pt modelId="{560BDC30-ECFC-4349-B9D6-889F77C81BC3}" type="pres">
      <dgm:prSet presAssocID="{C038AC2A-A28B-4B94-A237-F20070CFBF1D}" presName="bgRect" presStyleLbl="bgShp" presStyleIdx="1" presStyleCnt="3"/>
      <dgm:spPr/>
    </dgm:pt>
    <dgm:pt modelId="{8312CACD-1802-436B-9A7D-AE504DFCDE94}" type="pres">
      <dgm:prSet presAssocID="{C038AC2A-A28B-4B94-A237-F20070CFBF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BE4995B0-0459-451A-BEFC-6FC3DCE3B5ED}" type="pres">
      <dgm:prSet presAssocID="{C038AC2A-A28B-4B94-A237-F20070CFBF1D}" presName="spaceRect" presStyleCnt="0"/>
      <dgm:spPr/>
    </dgm:pt>
    <dgm:pt modelId="{D2A8A0FA-5C51-4ACE-A898-AEEB409E8A9D}" type="pres">
      <dgm:prSet presAssocID="{C038AC2A-A28B-4B94-A237-F20070CFBF1D}" presName="parTx" presStyleLbl="revTx" presStyleIdx="1" presStyleCnt="3">
        <dgm:presLayoutVars>
          <dgm:chMax val="0"/>
          <dgm:chPref val="0"/>
        </dgm:presLayoutVars>
      </dgm:prSet>
      <dgm:spPr/>
    </dgm:pt>
    <dgm:pt modelId="{13090B5A-0090-4726-BD13-F2D4C1F3B3AA}" type="pres">
      <dgm:prSet presAssocID="{7EACA77A-BDF1-4A7B-B03F-7CCFA2E82001}" presName="sibTrans" presStyleCnt="0"/>
      <dgm:spPr/>
    </dgm:pt>
    <dgm:pt modelId="{F4E7DB96-B517-4212-96F8-BF605D20117A}" type="pres">
      <dgm:prSet presAssocID="{D249A5CE-02A6-4CD5-9B52-5817C4BFD240}" presName="compNode" presStyleCnt="0"/>
      <dgm:spPr/>
    </dgm:pt>
    <dgm:pt modelId="{6C94BEAA-D9F0-4123-B427-9F388C4D255D}" type="pres">
      <dgm:prSet presAssocID="{D249A5CE-02A6-4CD5-9B52-5817C4BFD240}" presName="bgRect" presStyleLbl="bgShp" presStyleIdx="2" presStyleCnt="3"/>
      <dgm:spPr/>
    </dgm:pt>
    <dgm:pt modelId="{2A544A32-FB9A-411D-9CDF-B7C0A26F2933}" type="pres">
      <dgm:prSet presAssocID="{D249A5CE-02A6-4CD5-9B52-5817C4BFD24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C4E65EEA-B637-4B2E-85A1-D585C664C80F}" type="pres">
      <dgm:prSet presAssocID="{D249A5CE-02A6-4CD5-9B52-5817C4BFD240}" presName="spaceRect" presStyleCnt="0"/>
      <dgm:spPr/>
    </dgm:pt>
    <dgm:pt modelId="{28B396C1-BFAC-48DE-8E80-902714C621D2}" type="pres">
      <dgm:prSet presAssocID="{D249A5CE-02A6-4CD5-9B52-5817C4BFD24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B1E6217-7FB8-475A-AB5A-B31FADD48F19}" srcId="{8EE9191F-1009-434B-A159-73477F383D36}" destId="{C038AC2A-A28B-4B94-A237-F20070CFBF1D}" srcOrd="1" destOrd="0" parTransId="{1AFCD2C6-52F8-4D26-9262-7C54DD7FBD6A}" sibTransId="{7EACA77A-BDF1-4A7B-B03F-7CCFA2E82001}"/>
    <dgm:cxn modelId="{5E57741C-B778-4A78-93B7-2404EA893689}" type="presOf" srcId="{C9B1DACD-C761-439A-97AD-B3EA8956376F}" destId="{431A0D14-903F-4BFC-805D-D7517F7CCFC5}" srcOrd="0" destOrd="0" presId="urn:microsoft.com/office/officeart/2018/2/layout/IconVerticalSolidList"/>
    <dgm:cxn modelId="{4B66B037-1033-4D37-A2EA-B734EA5F19C4}" srcId="{8EE9191F-1009-434B-A159-73477F383D36}" destId="{C9B1DACD-C761-439A-97AD-B3EA8956376F}" srcOrd="0" destOrd="0" parTransId="{1B71186E-7772-4A84-BA99-19A4D56835DB}" sibTransId="{0CD72658-8F63-4A2F-BC56-83B6C91962B4}"/>
    <dgm:cxn modelId="{2F1CAD3A-21EE-4B7C-BD28-A86B903CD769}" srcId="{8EE9191F-1009-434B-A159-73477F383D36}" destId="{D249A5CE-02A6-4CD5-9B52-5817C4BFD240}" srcOrd="2" destOrd="0" parTransId="{4362727D-2F63-4D91-BDD1-D2C262159C4D}" sibTransId="{0F9CCBA7-E2AD-4792-A6C5-37501C6FB644}"/>
    <dgm:cxn modelId="{12FC7F72-0E78-4775-A5EF-7ED8C072B6BA}" type="presOf" srcId="{8EE9191F-1009-434B-A159-73477F383D36}" destId="{B8D65E67-0490-4CAD-8CE1-306566BAF827}" srcOrd="0" destOrd="0" presId="urn:microsoft.com/office/officeart/2018/2/layout/IconVerticalSolidList"/>
    <dgm:cxn modelId="{020E6399-D317-4F02-99E3-1F0BD5314D27}" type="presOf" srcId="{C038AC2A-A28B-4B94-A237-F20070CFBF1D}" destId="{D2A8A0FA-5C51-4ACE-A898-AEEB409E8A9D}" srcOrd="0" destOrd="0" presId="urn:microsoft.com/office/officeart/2018/2/layout/IconVerticalSolidList"/>
    <dgm:cxn modelId="{32A5149B-6CBF-4D86-A846-3CD386A41085}" type="presOf" srcId="{D249A5CE-02A6-4CD5-9B52-5817C4BFD240}" destId="{28B396C1-BFAC-48DE-8E80-902714C621D2}" srcOrd="0" destOrd="0" presId="urn:microsoft.com/office/officeart/2018/2/layout/IconVerticalSolidList"/>
    <dgm:cxn modelId="{EB918CA8-A7A1-495D-A5F0-6AA1ECF9A805}" type="presParOf" srcId="{B8D65E67-0490-4CAD-8CE1-306566BAF827}" destId="{30B9FD48-C1A5-4C82-B42D-188DC6C0953A}" srcOrd="0" destOrd="0" presId="urn:microsoft.com/office/officeart/2018/2/layout/IconVerticalSolidList"/>
    <dgm:cxn modelId="{395766DC-88FC-45FB-BCF7-0F3BC087448F}" type="presParOf" srcId="{30B9FD48-C1A5-4C82-B42D-188DC6C0953A}" destId="{11066A5F-BE66-4F62-9B5E-3E956AB09415}" srcOrd="0" destOrd="0" presId="urn:microsoft.com/office/officeart/2018/2/layout/IconVerticalSolidList"/>
    <dgm:cxn modelId="{0CCFB0DB-8447-4D50-80EF-D3CEC51E0604}" type="presParOf" srcId="{30B9FD48-C1A5-4C82-B42D-188DC6C0953A}" destId="{383C58FD-FA90-4492-8934-91BA85671891}" srcOrd="1" destOrd="0" presId="urn:microsoft.com/office/officeart/2018/2/layout/IconVerticalSolidList"/>
    <dgm:cxn modelId="{A9992DF9-798E-44F2-8554-3F659C3EFADD}" type="presParOf" srcId="{30B9FD48-C1A5-4C82-B42D-188DC6C0953A}" destId="{3C2CD859-8E9A-4331-B4C6-CD68CA5E31CB}" srcOrd="2" destOrd="0" presId="urn:microsoft.com/office/officeart/2018/2/layout/IconVerticalSolidList"/>
    <dgm:cxn modelId="{EE19DC26-1C04-47A1-A3AA-A717BCC008D8}" type="presParOf" srcId="{30B9FD48-C1A5-4C82-B42D-188DC6C0953A}" destId="{431A0D14-903F-4BFC-805D-D7517F7CCFC5}" srcOrd="3" destOrd="0" presId="urn:microsoft.com/office/officeart/2018/2/layout/IconVerticalSolidList"/>
    <dgm:cxn modelId="{EBBDB2B1-62B3-4E99-98F3-26D0C361AC41}" type="presParOf" srcId="{B8D65E67-0490-4CAD-8CE1-306566BAF827}" destId="{395596A6-D555-409C-ADBB-CFE37CA97E1A}" srcOrd="1" destOrd="0" presId="urn:microsoft.com/office/officeart/2018/2/layout/IconVerticalSolidList"/>
    <dgm:cxn modelId="{F254DDA1-FD43-4D48-83FE-660C1B54B649}" type="presParOf" srcId="{B8D65E67-0490-4CAD-8CE1-306566BAF827}" destId="{0B2962B4-7FE3-49AD-8FC4-383628F77350}" srcOrd="2" destOrd="0" presId="urn:microsoft.com/office/officeart/2018/2/layout/IconVerticalSolidList"/>
    <dgm:cxn modelId="{B85E51FB-E96E-4430-963D-25E5647F7B74}" type="presParOf" srcId="{0B2962B4-7FE3-49AD-8FC4-383628F77350}" destId="{560BDC30-ECFC-4349-B9D6-889F77C81BC3}" srcOrd="0" destOrd="0" presId="urn:microsoft.com/office/officeart/2018/2/layout/IconVerticalSolidList"/>
    <dgm:cxn modelId="{1DC61B6B-4761-487B-9204-FFF849A0E20B}" type="presParOf" srcId="{0B2962B4-7FE3-49AD-8FC4-383628F77350}" destId="{8312CACD-1802-436B-9A7D-AE504DFCDE94}" srcOrd="1" destOrd="0" presId="urn:microsoft.com/office/officeart/2018/2/layout/IconVerticalSolidList"/>
    <dgm:cxn modelId="{0CBFC4DE-FC13-4F92-AB54-279FA671F956}" type="presParOf" srcId="{0B2962B4-7FE3-49AD-8FC4-383628F77350}" destId="{BE4995B0-0459-451A-BEFC-6FC3DCE3B5ED}" srcOrd="2" destOrd="0" presId="urn:microsoft.com/office/officeart/2018/2/layout/IconVerticalSolidList"/>
    <dgm:cxn modelId="{A5F53298-6186-4E0B-8696-3CEA2AE9C3D8}" type="presParOf" srcId="{0B2962B4-7FE3-49AD-8FC4-383628F77350}" destId="{D2A8A0FA-5C51-4ACE-A898-AEEB409E8A9D}" srcOrd="3" destOrd="0" presId="urn:microsoft.com/office/officeart/2018/2/layout/IconVerticalSolidList"/>
    <dgm:cxn modelId="{83A3B896-CBCD-41A3-A33B-CA2E9CAF5CFB}" type="presParOf" srcId="{B8D65E67-0490-4CAD-8CE1-306566BAF827}" destId="{13090B5A-0090-4726-BD13-F2D4C1F3B3AA}" srcOrd="3" destOrd="0" presId="urn:microsoft.com/office/officeart/2018/2/layout/IconVerticalSolidList"/>
    <dgm:cxn modelId="{16236AF4-3B5E-445C-B96E-AF326573A99F}" type="presParOf" srcId="{B8D65E67-0490-4CAD-8CE1-306566BAF827}" destId="{F4E7DB96-B517-4212-96F8-BF605D20117A}" srcOrd="4" destOrd="0" presId="urn:microsoft.com/office/officeart/2018/2/layout/IconVerticalSolidList"/>
    <dgm:cxn modelId="{1A79928B-5957-4F6D-ACD8-D7FF74745DF5}" type="presParOf" srcId="{F4E7DB96-B517-4212-96F8-BF605D20117A}" destId="{6C94BEAA-D9F0-4123-B427-9F388C4D255D}" srcOrd="0" destOrd="0" presId="urn:microsoft.com/office/officeart/2018/2/layout/IconVerticalSolidList"/>
    <dgm:cxn modelId="{ACEF63C2-B065-4240-B184-5006421F4F82}" type="presParOf" srcId="{F4E7DB96-B517-4212-96F8-BF605D20117A}" destId="{2A544A32-FB9A-411D-9CDF-B7C0A26F2933}" srcOrd="1" destOrd="0" presId="urn:microsoft.com/office/officeart/2018/2/layout/IconVerticalSolidList"/>
    <dgm:cxn modelId="{B977581D-24D9-405F-9277-5A8E8324E616}" type="presParOf" srcId="{F4E7DB96-B517-4212-96F8-BF605D20117A}" destId="{C4E65EEA-B637-4B2E-85A1-D585C664C80F}" srcOrd="2" destOrd="0" presId="urn:microsoft.com/office/officeart/2018/2/layout/IconVerticalSolidList"/>
    <dgm:cxn modelId="{783DB1B5-2D71-4B55-AA8A-75B3A71BC04C}" type="presParOf" srcId="{F4E7DB96-B517-4212-96F8-BF605D20117A}" destId="{28B396C1-BFAC-48DE-8E80-902714C621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A7A11A-E3BF-44B4-9656-0BE75F907C45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6E912F39-2EB9-48CC-8EA0-36F0C90CFB62}">
      <dgm:prSet/>
      <dgm:spPr/>
      <dgm:t>
        <a:bodyPr/>
        <a:lstStyle/>
        <a:p>
          <a:r>
            <a:rPr lang="en-US"/>
            <a:t>1. Scale the dataset</a:t>
          </a:r>
        </a:p>
      </dgm:t>
    </dgm:pt>
    <dgm:pt modelId="{F69B9DB5-A5EA-4F3D-AAA0-19E8A2076511}" type="parTrans" cxnId="{7135D369-2BFA-4FF4-B845-E63342FF4EC1}">
      <dgm:prSet/>
      <dgm:spPr/>
      <dgm:t>
        <a:bodyPr/>
        <a:lstStyle/>
        <a:p>
          <a:endParaRPr lang="en-US"/>
        </a:p>
      </dgm:t>
    </dgm:pt>
    <dgm:pt modelId="{0BC27904-1868-48C7-9D2C-26B35BF78FB0}" type="sibTrans" cxnId="{7135D369-2BFA-4FF4-B845-E63342FF4EC1}">
      <dgm:prSet/>
      <dgm:spPr/>
      <dgm:t>
        <a:bodyPr/>
        <a:lstStyle/>
        <a:p>
          <a:endParaRPr lang="en-US"/>
        </a:p>
      </dgm:t>
    </dgm:pt>
    <dgm:pt modelId="{3A371C26-5054-4927-AEA9-8FE92C6A4462}">
      <dgm:prSet/>
      <dgm:spPr/>
      <dgm:t>
        <a:bodyPr/>
        <a:lstStyle/>
        <a:p>
          <a:r>
            <a:rPr lang="en-US"/>
            <a:t>2. Initialize k centroids</a:t>
          </a:r>
        </a:p>
      </dgm:t>
    </dgm:pt>
    <dgm:pt modelId="{0DDC7AE7-CFC8-424A-9595-09CB5201A881}" type="parTrans" cxnId="{859CCD98-7A31-4AAA-96D0-3DDE9483259E}">
      <dgm:prSet/>
      <dgm:spPr/>
      <dgm:t>
        <a:bodyPr/>
        <a:lstStyle/>
        <a:p>
          <a:endParaRPr lang="en-US"/>
        </a:p>
      </dgm:t>
    </dgm:pt>
    <dgm:pt modelId="{6431F557-9187-4020-A9E5-0B61BAA30153}" type="sibTrans" cxnId="{859CCD98-7A31-4AAA-96D0-3DDE9483259E}">
      <dgm:prSet/>
      <dgm:spPr/>
      <dgm:t>
        <a:bodyPr/>
        <a:lstStyle/>
        <a:p>
          <a:endParaRPr lang="en-US"/>
        </a:p>
      </dgm:t>
    </dgm:pt>
    <dgm:pt modelId="{4D0109AF-3EE1-4E2B-A839-B4381CCB9394}">
      <dgm:prSet/>
      <dgm:spPr/>
      <dgm:t>
        <a:bodyPr/>
        <a:lstStyle/>
        <a:p>
          <a:r>
            <a:rPr lang="en-US"/>
            <a:t>3. Assign points to the nearest centroids</a:t>
          </a:r>
        </a:p>
      </dgm:t>
    </dgm:pt>
    <dgm:pt modelId="{4A5241E1-80E6-4A8D-BE74-EEF2A2B0FD8E}" type="parTrans" cxnId="{1C7A2C44-4B2B-477F-AF36-2D61E97D4476}">
      <dgm:prSet/>
      <dgm:spPr/>
      <dgm:t>
        <a:bodyPr/>
        <a:lstStyle/>
        <a:p>
          <a:endParaRPr lang="en-US"/>
        </a:p>
      </dgm:t>
    </dgm:pt>
    <dgm:pt modelId="{3347FFCD-30C9-444D-8577-29D702A7750A}" type="sibTrans" cxnId="{1C7A2C44-4B2B-477F-AF36-2D61E97D4476}">
      <dgm:prSet/>
      <dgm:spPr/>
      <dgm:t>
        <a:bodyPr/>
        <a:lstStyle/>
        <a:p>
          <a:endParaRPr lang="en-US"/>
        </a:p>
      </dgm:t>
    </dgm:pt>
    <dgm:pt modelId="{FA6E7A36-CFC2-4B67-B672-872AB32C438A}">
      <dgm:prSet/>
      <dgm:spPr/>
      <dgm:t>
        <a:bodyPr/>
        <a:lstStyle/>
        <a:p>
          <a:r>
            <a:rPr lang="en-US"/>
            <a:t>4. Update centroids and repeat</a:t>
          </a:r>
        </a:p>
      </dgm:t>
    </dgm:pt>
    <dgm:pt modelId="{C6BC6E87-23BD-4DAA-998B-5EA4DC4EC7A3}" type="parTrans" cxnId="{05781485-EA8C-43E8-9D0D-65776865A41D}">
      <dgm:prSet/>
      <dgm:spPr/>
      <dgm:t>
        <a:bodyPr/>
        <a:lstStyle/>
        <a:p>
          <a:endParaRPr lang="en-US"/>
        </a:p>
      </dgm:t>
    </dgm:pt>
    <dgm:pt modelId="{F91454F9-8CF7-4983-8049-35B882569387}" type="sibTrans" cxnId="{05781485-EA8C-43E8-9D0D-65776865A41D}">
      <dgm:prSet/>
      <dgm:spPr/>
      <dgm:t>
        <a:bodyPr/>
        <a:lstStyle/>
        <a:p>
          <a:endParaRPr lang="en-US"/>
        </a:p>
      </dgm:t>
    </dgm:pt>
    <dgm:pt modelId="{E4C26F26-C0E9-4D78-B99F-8D89FAB0AACC}">
      <dgm:prSet/>
      <dgm:spPr/>
      <dgm:t>
        <a:bodyPr/>
        <a:lstStyle/>
        <a:p>
          <a:r>
            <a:rPr lang="en-US"/>
            <a:t>5. Convergence reached</a:t>
          </a:r>
        </a:p>
      </dgm:t>
    </dgm:pt>
    <dgm:pt modelId="{B7BCD9D6-2B86-434C-A30B-6A327925D3D6}" type="parTrans" cxnId="{5397B880-5ED8-49F1-8A69-936110493731}">
      <dgm:prSet/>
      <dgm:spPr/>
      <dgm:t>
        <a:bodyPr/>
        <a:lstStyle/>
        <a:p>
          <a:endParaRPr lang="en-US"/>
        </a:p>
      </dgm:t>
    </dgm:pt>
    <dgm:pt modelId="{6AA0A2C1-4097-4385-910A-9725E2A3C160}" type="sibTrans" cxnId="{5397B880-5ED8-49F1-8A69-936110493731}">
      <dgm:prSet/>
      <dgm:spPr/>
      <dgm:t>
        <a:bodyPr/>
        <a:lstStyle/>
        <a:p>
          <a:endParaRPr lang="en-US"/>
        </a:p>
      </dgm:t>
    </dgm:pt>
    <dgm:pt modelId="{9CDF814C-9A18-F64D-86CC-D9ED7E97274A}" type="pres">
      <dgm:prSet presAssocID="{62A7A11A-E3BF-44B4-9656-0BE75F907C45}" presName="vert0" presStyleCnt="0">
        <dgm:presLayoutVars>
          <dgm:dir/>
          <dgm:animOne val="branch"/>
          <dgm:animLvl val="lvl"/>
        </dgm:presLayoutVars>
      </dgm:prSet>
      <dgm:spPr/>
    </dgm:pt>
    <dgm:pt modelId="{958F6982-843C-D441-883C-ABD31A53603B}" type="pres">
      <dgm:prSet presAssocID="{6E912F39-2EB9-48CC-8EA0-36F0C90CFB62}" presName="thickLine" presStyleLbl="alignNode1" presStyleIdx="0" presStyleCnt="5"/>
      <dgm:spPr/>
    </dgm:pt>
    <dgm:pt modelId="{BE49ECB0-E444-2F4F-9D6A-FB56D20E28C3}" type="pres">
      <dgm:prSet presAssocID="{6E912F39-2EB9-48CC-8EA0-36F0C90CFB62}" presName="horz1" presStyleCnt="0"/>
      <dgm:spPr/>
    </dgm:pt>
    <dgm:pt modelId="{FDBBF4FE-CC18-E149-9AD3-E8DDE7BB232C}" type="pres">
      <dgm:prSet presAssocID="{6E912F39-2EB9-48CC-8EA0-36F0C90CFB62}" presName="tx1" presStyleLbl="revTx" presStyleIdx="0" presStyleCnt="5"/>
      <dgm:spPr/>
    </dgm:pt>
    <dgm:pt modelId="{281F4768-5AA4-2A40-A36C-A32CFEB3189A}" type="pres">
      <dgm:prSet presAssocID="{6E912F39-2EB9-48CC-8EA0-36F0C90CFB62}" presName="vert1" presStyleCnt="0"/>
      <dgm:spPr/>
    </dgm:pt>
    <dgm:pt modelId="{BF7333FE-8427-BC4B-81D2-0EA83A4F992C}" type="pres">
      <dgm:prSet presAssocID="{3A371C26-5054-4927-AEA9-8FE92C6A4462}" presName="thickLine" presStyleLbl="alignNode1" presStyleIdx="1" presStyleCnt="5"/>
      <dgm:spPr/>
    </dgm:pt>
    <dgm:pt modelId="{C7F13D18-68EC-5240-9178-30AE05357903}" type="pres">
      <dgm:prSet presAssocID="{3A371C26-5054-4927-AEA9-8FE92C6A4462}" presName="horz1" presStyleCnt="0"/>
      <dgm:spPr/>
    </dgm:pt>
    <dgm:pt modelId="{C456A67F-03DC-794A-8AC2-4AB4664929FB}" type="pres">
      <dgm:prSet presAssocID="{3A371C26-5054-4927-AEA9-8FE92C6A4462}" presName="tx1" presStyleLbl="revTx" presStyleIdx="1" presStyleCnt="5"/>
      <dgm:spPr/>
    </dgm:pt>
    <dgm:pt modelId="{BF9ABD08-5483-AD46-8F26-4E5339FE128B}" type="pres">
      <dgm:prSet presAssocID="{3A371C26-5054-4927-AEA9-8FE92C6A4462}" presName="vert1" presStyleCnt="0"/>
      <dgm:spPr/>
    </dgm:pt>
    <dgm:pt modelId="{3C2EAF94-90CE-7548-A8E1-63216C85FC53}" type="pres">
      <dgm:prSet presAssocID="{4D0109AF-3EE1-4E2B-A839-B4381CCB9394}" presName="thickLine" presStyleLbl="alignNode1" presStyleIdx="2" presStyleCnt="5"/>
      <dgm:spPr/>
    </dgm:pt>
    <dgm:pt modelId="{5603476B-F04D-2047-80A6-76347345113F}" type="pres">
      <dgm:prSet presAssocID="{4D0109AF-3EE1-4E2B-A839-B4381CCB9394}" presName="horz1" presStyleCnt="0"/>
      <dgm:spPr/>
    </dgm:pt>
    <dgm:pt modelId="{E78E0007-D95F-2348-A868-9922D5C479C1}" type="pres">
      <dgm:prSet presAssocID="{4D0109AF-3EE1-4E2B-A839-B4381CCB9394}" presName="tx1" presStyleLbl="revTx" presStyleIdx="2" presStyleCnt="5"/>
      <dgm:spPr/>
    </dgm:pt>
    <dgm:pt modelId="{DF0FFC1E-336C-A14C-B269-83BCEBC5A8D4}" type="pres">
      <dgm:prSet presAssocID="{4D0109AF-3EE1-4E2B-A839-B4381CCB9394}" presName="vert1" presStyleCnt="0"/>
      <dgm:spPr/>
    </dgm:pt>
    <dgm:pt modelId="{4962D01D-F389-B849-92F5-33B240D23582}" type="pres">
      <dgm:prSet presAssocID="{FA6E7A36-CFC2-4B67-B672-872AB32C438A}" presName="thickLine" presStyleLbl="alignNode1" presStyleIdx="3" presStyleCnt="5"/>
      <dgm:spPr/>
    </dgm:pt>
    <dgm:pt modelId="{D9E03C84-C45D-B84A-B5C7-730BFB6AC8A3}" type="pres">
      <dgm:prSet presAssocID="{FA6E7A36-CFC2-4B67-B672-872AB32C438A}" presName="horz1" presStyleCnt="0"/>
      <dgm:spPr/>
    </dgm:pt>
    <dgm:pt modelId="{D9D5543C-8AC9-E641-9C96-2EC7953C68FE}" type="pres">
      <dgm:prSet presAssocID="{FA6E7A36-CFC2-4B67-B672-872AB32C438A}" presName="tx1" presStyleLbl="revTx" presStyleIdx="3" presStyleCnt="5"/>
      <dgm:spPr/>
    </dgm:pt>
    <dgm:pt modelId="{64234777-14C0-0847-91C4-B49254CF1EF8}" type="pres">
      <dgm:prSet presAssocID="{FA6E7A36-CFC2-4B67-B672-872AB32C438A}" presName="vert1" presStyleCnt="0"/>
      <dgm:spPr/>
    </dgm:pt>
    <dgm:pt modelId="{3B567DB6-524F-F149-9E67-C8681B98E5B8}" type="pres">
      <dgm:prSet presAssocID="{E4C26F26-C0E9-4D78-B99F-8D89FAB0AACC}" presName="thickLine" presStyleLbl="alignNode1" presStyleIdx="4" presStyleCnt="5"/>
      <dgm:spPr/>
    </dgm:pt>
    <dgm:pt modelId="{97C04A96-A7E8-9B4A-929C-FA4BE65C8ADC}" type="pres">
      <dgm:prSet presAssocID="{E4C26F26-C0E9-4D78-B99F-8D89FAB0AACC}" presName="horz1" presStyleCnt="0"/>
      <dgm:spPr/>
    </dgm:pt>
    <dgm:pt modelId="{02982A5A-0BA1-534D-BF89-6DBAFD06060A}" type="pres">
      <dgm:prSet presAssocID="{E4C26F26-C0E9-4D78-B99F-8D89FAB0AACC}" presName="tx1" presStyleLbl="revTx" presStyleIdx="4" presStyleCnt="5"/>
      <dgm:spPr/>
    </dgm:pt>
    <dgm:pt modelId="{B9FC20FD-6DC0-7F42-91C0-273FA3068AE2}" type="pres">
      <dgm:prSet presAssocID="{E4C26F26-C0E9-4D78-B99F-8D89FAB0AACC}" presName="vert1" presStyleCnt="0"/>
      <dgm:spPr/>
    </dgm:pt>
  </dgm:ptLst>
  <dgm:cxnLst>
    <dgm:cxn modelId="{CE69DD2F-7EB0-B844-B831-0E2145AC17A1}" type="presOf" srcId="{4D0109AF-3EE1-4E2B-A839-B4381CCB9394}" destId="{E78E0007-D95F-2348-A868-9922D5C479C1}" srcOrd="0" destOrd="0" presId="urn:microsoft.com/office/officeart/2008/layout/LinedList"/>
    <dgm:cxn modelId="{82C8043D-8F80-B346-AE22-48DA81DE5604}" type="presOf" srcId="{FA6E7A36-CFC2-4B67-B672-872AB32C438A}" destId="{D9D5543C-8AC9-E641-9C96-2EC7953C68FE}" srcOrd="0" destOrd="0" presId="urn:microsoft.com/office/officeart/2008/layout/LinedList"/>
    <dgm:cxn modelId="{1C7A2C44-4B2B-477F-AF36-2D61E97D4476}" srcId="{62A7A11A-E3BF-44B4-9656-0BE75F907C45}" destId="{4D0109AF-3EE1-4E2B-A839-B4381CCB9394}" srcOrd="2" destOrd="0" parTransId="{4A5241E1-80E6-4A8D-BE74-EEF2A2B0FD8E}" sibTransId="{3347FFCD-30C9-444D-8577-29D702A7750A}"/>
    <dgm:cxn modelId="{7135D369-2BFA-4FF4-B845-E63342FF4EC1}" srcId="{62A7A11A-E3BF-44B4-9656-0BE75F907C45}" destId="{6E912F39-2EB9-48CC-8EA0-36F0C90CFB62}" srcOrd="0" destOrd="0" parTransId="{F69B9DB5-A5EA-4F3D-AAA0-19E8A2076511}" sibTransId="{0BC27904-1868-48C7-9D2C-26B35BF78FB0}"/>
    <dgm:cxn modelId="{5397B880-5ED8-49F1-8A69-936110493731}" srcId="{62A7A11A-E3BF-44B4-9656-0BE75F907C45}" destId="{E4C26F26-C0E9-4D78-B99F-8D89FAB0AACC}" srcOrd="4" destOrd="0" parTransId="{B7BCD9D6-2B86-434C-A30B-6A327925D3D6}" sibTransId="{6AA0A2C1-4097-4385-910A-9725E2A3C160}"/>
    <dgm:cxn modelId="{05781485-EA8C-43E8-9D0D-65776865A41D}" srcId="{62A7A11A-E3BF-44B4-9656-0BE75F907C45}" destId="{FA6E7A36-CFC2-4B67-B672-872AB32C438A}" srcOrd="3" destOrd="0" parTransId="{C6BC6E87-23BD-4DAA-998B-5EA4DC4EC7A3}" sibTransId="{F91454F9-8CF7-4983-8049-35B882569387}"/>
    <dgm:cxn modelId="{859CCD98-7A31-4AAA-96D0-3DDE9483259E}" srcId="{62A7A11A-E3BF-44B4-9656-0BE75F907C45}" destId="{3A371C26-5054-4927-AEA9-8FE92C6A4462}" srcOrd="1" destOrd="0" parTransId="{0DDC7AE7-CFC8-424A-9595-09CB5201A881}" sibTransId="{6431F557-9187-4020-A9E5-0B61BAA30153}"/>
    <dgm:cxn modelId="{68ACE09D-4DCE-404E-B43C-FD326ECF8A20}" type="presOf" srcId="{6E912F39-2EB9-48CC-8EA0-36F0C90CFB62}" destId="{FDBBF4FE-CC18-E149-9AD3-E8DDE7BB232C}" srcOrd="0" destOrd="0" presId="urn:microsoft.com/office/officeart/2008/layout/LinedList"/>
    <dgm:cxn modelId="{9D7260AB-ACB6-9F42-BA34-E700477342B5}" type="presOf" srcId="{E4C26F26-C0E9-4D78-B99F-8D89FAB0AACC}" destId="{02982A5A-0BA1-534D-BF89-6DBAFD06060A}" srcOrd="0" destOrd="0" presId="urn:microsoft.com/office/officeart/2008/layout/LinedList"/>
    <dgm:cxn modelId="{634CF2ED-AFFE-1049-9476-B5166A1B41DE}" type="presOf" srcId="{62A7A11A-E3BF-44B4-9656-0BE75F907C45}" destId="{9CDF814C-9A18-F64D-86CC-D9ED7E97274A}" srcOrd="0" destOrd="0" presId="urn:microsoft.com/office/officeart/2008/layout/LinedList"/>
    <dgm:cxn modelId="{0CA690F7-F3F8-EB48-86ED-79903295ED7B}" type="presOf" srcId="{3A371C26-5054-4927-AEA9-8FE92C6A4462}" destId="{C456A67F-03DC-794A-8AC2-4AB4664929FB}" srcOrd="0" destOrd="0" presId="urn:microsoft.com/office/officeart/2008/layout/LinedList"/>
    <dgm:cxn modelId="{4E45F6E7-3555-7842-81B0-AD825FB0C1BF}" type="presParOf" srcId="{9CDF814C-9A18-F64D-86CC-D9ED7E97274A}" destId="{958F6982-843C-D441-883C-ABD31A53603B}" srcOrd="0" destOrd="0" presId="urn:microsoft.com/office/officeart/2008/layout/LinedList"/>
    <dgm:cxn modelId="{26EADA4B-49EE-A94B-A2FC-4D9EE4ED1B40}" type="presParOf" srcId="{9CDF814C-9A18-F64D-86CC-D9ED7E97274A}" destId="{BE49ECB0-E444-2F4F-9D6A-FB56D20E28C3}" srcOrd="1" destOrd="0" presId="urn:microsoft.com/office/officeart/2008/layout/LinedList"/>
    <dgm:cxn modelId="{E52BACB7-0427-B54F-973A-3B837DCCECE7}" type="presParOf" srcId="{BE49ECB0-E444-2F4F-9D6A-FB56D20E28C3}" destId="{FDBBF4FE-CC18-E149-9AD3-E8DDE7BB232C}" srcOrd="0" destOrd="0" presId="urn:microsoft.com/office/officeart/2008/layout/LinedList"/>
    <dgm:cxn modelId="{CABC2377-0B38-DE49-A80F-B71A1EAA8781}" type="presParOf" srcId="{BE49ECB0-E444-2F4F-9D6A-FB56D20E28C3}" destId="{281F4768-5AA4-2A40-A36C-A32CFEB3189A}" srcOrd="1" destOrd="0" presId="urn:microsoft.com/office/officeart/2008/layout/LinedList"/>
    <dgm:cxn modelId="{64DB54A0-2956-3246-8263-E0656972AE2C}" type="presParOf" srcId="{9CDF814C-9A18-F64D-86CC-D9ED7E97274A}" destId="{BF7333FE-8427-BC4B-81D2-0EA83A4F992C}" srcOrd="2" destOrd="0" presId="urn:microsoft.com/office/officeart/2008/layout/LinedList"/>
    <dgm:cxn modelId="{C80CDEA1-0431-5643-815B-8719C726DDDB}" type="presParOf" srcId="{9CDF814C-9A18-F64D-86CC-D9ED7E97274A}" destId="{C7F13D18-68EC-5240-9178-30AE05357903}" srcOrd="3" destOrd="0" presId="urn:microsoft.com/office/officeart/2008/layout/LinedList"/>
    <dgm:cxn modelId="{868D6427-41A3-8047-BF4A-0E77CA08A314}" type="presParOf" srcId="{C7F13D18-68EC-5240-9178-30AE05357903}" destId="{C456A67F-03DC-794A-8AC2-4AB4664929FB}" srcOrd="0" destOrd="0" presId="urn:microsoft.com/office/officeart/2008/layout/LinedList"/>
    <dgm:cxn modelId="{095D9A90-A4B0-1448-A003-D0E1FA157AC8}" type="presParOf" srcId="{C7F13D18-68EC-5240-9178-30AE05357903}" destId="{BF9ABD08-5483-AD46-8F26-4E5339FE128B}" srcOrd="1" destOrd="0" presId="urn:microsoft.com/office/officeart/2008/layout/LinedList"/>
    <dgm:cxn modelId="{44F5B725-D2FE-0943-ADB5-3846FE775383}" type="presParOf" srcId="{9CDF814C-9A18-F64D-86CC-D9ED7E97274A}" destId="{3C2EAF94-90CE-7548-A8E1-63216C85FC53}" srcOrd="4" destOrd="0" presId="urn:microsoft.com/office/officeart/2008/layout/LinedList"/>
    <dgm:cxn modelId="{2EC89F3C-053B-5F41-8636-A0C1FFF76C72}" type="presParOf" srcId="{9CDF814C-9A18-F64D-86CC-D9ED7E97274A}" destId="{5603476B-F04D-2047-80A6-76347345113F}" srcOrd="5" destOrd="0" presId="urn:microsoft.com/office/officeart/2008/layout/LinedList"/>
    <dgm:cxn modelId="{ECB0A337-B7EE-684F-A8E3-CB81852DD6D6}" type="presParOf" srcId="{5603476B-F04D-2047-80A6-76347345113F}" destId="{E78E0007-D95F-2348-A868-9922D5C479C1}" srcOrd="0" destOrd="0" presId="urn:microsoft.com/office/officeart/2008/layout/LinedList"/>
    <dgm:cxn modelId="{CC463E9D-DFCE-0D4D-8FDE-9F8C5AE8D329}" type="presParOf" srcId="{5603476B-F04D-2047-80A6-76347345113F}" destId="{DF0FFC1E-336C-A14C-B269-83BCEBC5A8D4}" srcOrd="1" destOrd="0" presId="urn:microsoft.com/office/officeart/2008/layout/LinedList"/>
    <dgm:cxn modelId="{AE624E2B-D04A-5E43-9D94-A2FF4164F395}" type="presParOf" srcId="{9CDF814C-9A18-F64D-86CC-D9ED7E97274A}" destId="{4962D01D-F389-B849-92F5-33B240D23582}" srcOrd="6" destOrd="0" presId="urn:microsoft.com/office/officeart/2008/layout/LinedList"/>
    <dgm:cxn modelId="{6002B3EB-20D4-1049-807B-2DB64A48CB2C}" type="presParOf" srcId="{9CDF814C-9A18-F64D-86CC-D9ED7E97274A}" destId="{D9E03C84-C45D-B84A-B5C7-730BFB6AC8A3}" srcOrd="7" destOrd="0" presId="urn:microsoft.com/office/officeart/2008/layout/LinedList"/>
    <dgm:cxn modelId="{4BB501B2-3C5D-244E-AB2C-A32B5132C6A1}" type="presParOf" srcId="{D9E03C84-C45D-B84A-B5C7-730BFB6AC8A3}" destId="{D9D5543C-8AC9-E641-9C96-2EC7953C68FE}" srcOrd="0" destOrd="0" presId="urn:microsoft.com/office/officeart/2008/layout/LinedList"/>
    <dgm:cxn modelId="{3C5361FD-E7F0-0A44-AFF9-A1FBEBE260D0}" type="presParOf" srcId="{D9E03C84-C45D-B84A-B5C7-730BFB6AC8A3}" destId="{64234777-14C0-0847-91C4-B49254CF1EF8}" srcOrd="1" destOrd="0" presId="urn:microsoft.com/office/officeart/2008/layout/LinedList"/>
    <dgm:cxn modelId="{25DF403A-56BD-FC42-9332-3D218B353653}" type="presParOf" srcId="{9CDF814C-9A18-F64D-86CC-D9ED7E97274A}" destId="{3B567DB6-524F-F149-9E67-C8681B98E5B8}" srcOrd="8" destOrd="0" presId="urn:microsoft.com/office/officeart/2008/layout/LinedList"/>
    <dgm:cxn modelId="{E4635275-6DF7-DA47-84DF-3F1A06CC367C}" type="presParOf" srcId="{9CDF814C-9A18-F64D-86CC-D9ED7E97274A}" destId="{97C04A96-A7E8-9B4A-929C-FA4BE65C8ADC}" srcOrd="9" destOrd="0" presId="urn:microsoft.com/office/officeart/2008/layout/LinedList"/>
    <dgm:cxn modelId="{71CD7067-4A69-E441-9816-CA975F34058C}" type="presParOf" srcId="{97C04A96-A7E8-9B4A-929C-FA4BE65C8ADC}" destId="{02982A5A-0BA1-534D-BF89-6DBAFD06060A}" srcOrd="0" destOrd="0" presId="urn:microsoft.com/office/officeart/2008/layout/LinedList"/>
    <dgm:cxn modelId="{EFA34D04-87A0-064C-9133-0CB7770AB037}" type="presParOf" srcId="{97C04A96-A7E8-9B4A-929C-FA4BE65C8ADC}" destId="{B9FC20FD-6DC0-7F42-91C0-273FA3068AE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E1BD225-709E-4554-A6C5-577D8DC9789F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7C084E8-B3FC-4EBD-9A93-9C56C9E14097}">
      <dgm:prSet/>
      <dgm:spPr/>
      <dgm:t>
        <a:bodyPr/>
        <a:lstStyle/>
        <a:p>
          <a:r>
            <a:rPr lang="en-US"/>
            <a:t>Hierarchical Clustering: Good for exploration</a:t>
          </a:r>
        </a:p>
      </dgm:t>
    </dgm:pt>
    <dgm:pt modelId="{7A65D275-E932-4B82-8B75-F788274109F2}" type="parTrans" cxnId="{FF0B25B9-E888-4C58-AE18-0462F97FBDE3}">
      <dgm:prSet/>
      <dgm:spPr/>
      <dgm:t>
        <a:bodyPr/>
        <a:lstStyle/>
        <a:p>
          <a:endParaRPr lang="en-US"/>
        </a:p>
      </dgm:t>
    </dgm:pt>
    <dgm:pt modelId="{96AB83A4-D0BA-41E8-BE67-5EF20D49670C}" type="sibTrans" cxnId="{FF0B25B9-E888-4C58-AE18-0462F97FBDE3}">
      <dgm:prSet/>
      <dgm:spPr/>
      <dgm:t>
        <a:bodyPr/>
        <a:lstStyle/>
        <a:p>
          <a:endParaRPr lang="en-US"/>
        </a:p>
      </dgm:t>
    </dgm:pt>
    <dgm:pt modelId="{AE39B826-ABBC-4B51-9E39-3E0A5B63305C}">
      <dgm:prSet/>
      <dgm:spPr/>
      <dgm:t>
        <a:bodyPr/>
        <a:lstStyle/>
        <a:p>
          <a:r>
            <a:rPr lang="en-US"/>
            <a:t>Ward's Method: Minimizes variance</a:t>
          </a:r>
        </a:p>
      </dgm:t>
    </dgm:pt>
    <dgm:pt modelId="{2DDE6403-6176-4404-AB52-E62E8E4D4B9F}" type="parTrans" cxnId="{75DCA02F-E4C2-4310-B319-F11F6E8AE619}">
      <dgm:prSet/>
      <dgm:spPr/>
      <dgm:t>
        <a:bodyPr/>
        <a:lstStyle/>
        <a:p>
          <a:endParaRPr lang="en-US"/>
        </a:p>
      </dgm:t>
    </dgm:pt>
    <dgm:pt modelId="{B29ED713-3F1A-4E76-BA23-574ADD9FB820}" type="sibTrans" cxnId="{75DCA02F-E4C2-4310-B319-F11F6E8AE619}">
      <dgm:prSet/>
      <dgm:spPr/>
      <dgm:t>
        <a:bodyPr/>
        <a:lstStyle/>
        <a:p>
          <a:endParaRPr lang="en-US"/>
        </a:p>
      </dgm:t>
    </dgm:pt>
    <dgm:pt modelId="{B1B3C40C-58E7-4718-996F-57EC39631B2D}">
      <dgm:prSet/>
      <dgm:spPr/>
      <dgm:t>
        <a:bodyPr/>
        <a:lstStyle/>
        <a:p>
          <a:r>
            <a:rPr lang="en-US"/>
            <a:t>K-means: Efficient for large datasets</a:t>
          </a:r>
        </a:p>
      </dgm:t>
    </dgm:pt>
    <dgm:pt modelId="{3B96C6E5-7A17-465F-B341-C25611577714}" type="parTrans" cxnId="{402EA0CF-EC0C-4C80-BA54-91B91B101BFD}">
      <dgm:prSet/>
      <dgm:spPr/>
      <dgm:t>
        <a:bodyPr/>
        <a:lstStyle/>
        <a:p>
          <a:endParaRPr lang="en-US"/>
        </a:p>
      </dgm:t>
    </dgm:pt>
    <dgm:pt modelId="{02571A0A-AC93-464C-861C-C40492517613}" type="sibTrans" cxnId="{402EA0CF-EC0C-4C80-BA54-91B91B101BFD}">
      <dgm:prSet/>
      <dgm:spPr/>
      <dgm:t>
        <a:bodyPr/>
        <a:lstStyle/>
        <a:p>
          <a:endParaRPr lang="en-US"/>
        </a:p>
      </dgm:t>
    </dgm:pt>
    <dgm:pt modelId="{10D23BC7-7351-4E48-986E-847F75F667FB}">
      <dgm:prSet/>
      <dgm:spPr/>
      <dgm:t>
        <a:bodyPr/>
        <a:lstStyle/>
        <a:p>
          <a:r>
            <a:rPr lang="en-US"/>
            <a:t>Tip: Always scale your data!</a:t>
          </a:r>
        </a:p>
      </dgm:t>
    </dgm:pt>
    <dgm:pt modelId="{A1DEBAB7-4386-439F-9686-F4706B4F5D9C}" type="parTrans" cxnId="{CDB3EEEC-5732-4E14-9BCA-20FFA0CDB681}">
      <dgm:prSet/>
      <dgm:spPr/>
      <dgm:t>
        <a:bodyPr/>
        <a:lstStyle/>
        <a:p>
          <a:endParaRPr lang="en-US"/>
        </a:p>
      </dgm:t>
    </dgm:pt>
    <dgm:pt modelId="{9C335416-B7A6-4D59-A652-AFD7998467E6}" type="sibTrans" cxnId="{CDB3EEEC-5732-4E14-9BCA-20FFA0CDB681}">
      <dgm:prSet/>
      <dgm:spPr/>
      <dgm:t>
        <a:bodyPr/>
        <a:lstStyle/>
        <a:p>
          <a:endParaRPr lang="en-US"/>
        </a:p>
      </dgm:t>
    </dgm:pt>
    <dgm:pt modelId="{C4C755F0-5922-DB47-AA5C-6E5311A47FF5}" type="pres">
      <dgm:prSet presAssocID="{1E1BD225-709E-4554-A6C5-577D8DC9789F}" presName="matrix" presStyleCnt="0">
        <dgm:presLayoutVars>
          <dgm:chMax val="1"/>
          <dgm:dir/>
          <dgm:resizeHandles val="exact"/>
        </dgm:presLayoutVars>
      </dgm:prSet>
      <dgm:spPr/>
    </dgm:pt>
    <dgm:pt modelId="{33FBE5DF-5EF9-054F-97E5-291E4ACB69DD}" type="pres">
      <dgm:prSet presAssocID="{1E1BD225-709E-4554-A6C5-577D8DC9789F}" presName="diamond" presStyleLbl="bgShp" presStyleIdx="0" presStyleCnt="1"/>
      <dgm:spPr/>
    </dgm:pt>
    <dgm:pt modelId="{6DCFC2C9-E18B-7949-AD6A-0F3D539BBE40}" type="pres">
      <dgm:prSet presAssocID="{1E1BD225-709E-4554-A6C5-577D8DC9789F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A19D24F-C493-C142-86A5-4005EB0F0A82}" type="pres">
      <dgm:prSet presAssocID="{1E1BD225-709E-4554-A6C5-577D8DC9789F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A7735CB-2507-E248-9B4A-43FF6F9F50C7}" type="pres">
      <dgm:prSet presAssocID="{1E1BD225-709E-4554-A6C5-577D8DC9789F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3A6CBA4-53DC-5443-B648-83FD96C9ED99}" type="pres">
      <dgm:prSet presAssocID="{1E1BD225-709E-4554-A6C5-577D8DC9789F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597FA13-4EE2-B948-88DF-55964F3780B3}" type="presOf" srcId="{27C084E8-B3FC-4EBD-9A93-9C56C9E14097}" destId="{6DCFC2C9-E18B-7949-AD6A-0F3D539BBE40}" srcOrd="0" destOrd="0" presId="urn:microsoft.com/office/officeart/2005/8/layout/matrix3"/>
    <dgm:cxn modelId="{75DCA02F-E4C2-4310-B319-F11F6E8AE619}" srcId="{1E1BD225-709E-4554-A6C5-577D8DC9789F}" destId="{AE39B826-ABBC-4B51-9E39-3E0A5B63305C}" srcOrd="1" destOrd="0" parTransId="{2DDE6403-6176-4404-AB52-E62E8E4D4B9F}" sibTransId="{B29ED713-3F1A-4E76-BA23-574ADD9FB820}"/>
    <dgm:cxn modelId="{47D1B192-9F84-4243-962B-E4EE013D6E71}" type="presOf" srcId="{10D23BC7-7351-4E48-986E-847F75F667FB}" destId="{23A6CBA4-53DC-5443-B648-83FD96C9ED99}" srcOrd="0" destOrd="0" presId="urn:microsoft.com/office/officeart/2005/8/layout/matrix3"/>
    <dgm:cxn modelId="{FF0B25B9-E888-4C58-AE18-0462F97FBDE3}" srcId="{1E1BD225-709E-4554-A6C5-577D8DC9789F}" destId="{27C084E8-B3FC-4EBD-9A93-9C56C9E14097}" srcOrd="0" destOrd="0" parTransId="{7A65D275-E932-4B82-8B75-F788274109F2}" sibTransId="{96AB83A4-D0BA-41E8-BE67-5EF20D49670C}"/>
    <dgm:cxn modelId="{450B3CC4-1326-9640-8D87-F9B5B356BC03}" type="presOf" srcId="{B1B3C40C-58E7-4718-996F-57EC39631B2D}" destId="{6A7735CB-2507-E248-9B4A-43FF6F9F50C7}" srcOrd="0" destOrd="0" presId="urn:microsoft.com/office/officeart/2005/8/layout/matrix3"/>
    <dgm:cxn modelId="{3DAF65C4-097D-0141-A43C-9678C2D4473E}" type="presOf" srcId="{1E1BD225-709E-4554-A6C5-577D8DC9789F}" destId="{C4C755F0-5922-DB47-AA5C-6E5311A47FF5}" srcOrd="0" destOrd="0" presId="urn:microsoft.com/office/officeart/2005/8/layout/matrix3"/>
    <dgm:cxn modelId="{402EA0CF-EC0C-4C80-BA54-91B91B101BFD}" srcId="{1E1BD225-709E-4554-A6C5-577D8DC9789F}" destId="{B1B3C40C-58E7-4718-996F-57EC39631B2D}" srcOrd="2" destOrd="0" parTransId="{3B96C6E5-7A17-465F-B341-C25611577714}" sibTransId="{02571A0A-AC93-464C-861C-C40492517613}"/>
    <dgm:cxn modelId="{CF1240D4-06B5-DD43-83BF-47CB12F6B671}" type="presOf" srcId="{AE39B826-ABBC-4B51-9E39-3E0A5B63305C}" destId="{7A19D24F-C493-C142-86A5-4005EB0F0A82}" srcOrd="0" destOrd="0" presId="urn:microsoft.com/office/officeart/2005/8/layout/matrix3"/>
    <dgm:cxn modelId="{CDB3EEEC-5732-4E14-9BCA-20FFA0CDB681}" srcId="{1E1BD225-709E-4554-A6C5-577D8DC9789F}" destId="{10D23BC7-7351-4E48-986E-847F75F667FB}" srcOrd="3" destOrd="0" parTransId="{A1DEBAB7-4386-439F-9686-F4706B4F5D9C}" sibTransId="{9C335416-B7A6-4D59-A652-AFD7998467E6}"/>
    <dgm:cxn modelId="{BAEBE255-060A-E342-96EE-E42D6B4E0C72}" type="presParOf" srcId="{C4C755F0-5922-DB47-AA5C-6E5311A47FF5}" destId="{33FBE5DF-5EF9-054F-97E5-291E4ACB69DD}" srcOrd="0" destOrd="0" presId="urn:microsoft.com/office/officeart/2005/8/layout/matrix3"/>
    <dgm:cxn modelId="{74E780AA-8660-E64D-8819-A3F73BF681CF}" type="presParOf" srcId="{C4C755F0-5922-DB47-AA5C-6E5311A47FF5}" destId="{6DCFC2C9-E18B-7949-AD6A-0F3D539BBE40}" srcOrd="1" destOrd="0" presId="urn:microsoft.com/office/officeart/2005/8/layout/matrix3"/>
    <dgm:cxn modelId="{6E33928D-5867-F44F-9936-D90885506082}" type="presParOf" srcId="{C4C755F0-5922-DB47-AA5C-6E5311A47FF5}" destId="{7A19D24F-C493-C142-86A5-4005EB0F0A82}" srcOrd="2" destOrd="0" presId="urn:microsoft.com/office/officeart/2005/8/layout/matrix3"/>
    <dgm:cxn modelId="{C7CF24E0-8D8D-4A4D-8793-8E1920CF26EC}" type="presParOf" srcId="{C4C755F0-5922-DB47-AA5C-6E5311A47FF5}" destId="{6A7735CB-2507-E248-9B4A-43FF6F9F50C7}" srcOrd="3" destOrd="0" presId="urn:microsoft.com/office/officeart/2005/8/layout/matrix3"/>
    <dgm:cxn modelId="{86AE7BDF-EE13-D844-B07A-AE314EA61A22}" type="presParOf" srcId="{C4C755F0-5922-DB47-AA5C-6E5311A47FF5}" destId="{23A6CBA4-53DC-5443-B648-83FD96C9ED9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0E113A3-D7A8-4DDD-ABE7-57073BC24C4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4B449F8-A81B-47A8-BE0E-314274840304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https://uc-r.github.io/hc_clustering</a:t>
          </a:r>
          <a:endParaRPr lang="en-US"/>
        </a:p>
      </dgm:t>
    </dgm:pt>
    <dgm:pt modelId="{43D895BD-D160-4B45-9051-058CDBBD63DD}" type="parTrans" cxnId="{0DE7BA43-0A57-4DBF-8CEA-FA2128B7FDB8}">
      <dgm:prSet/>
      <dgm:spPr/>
      <dgm:t>
        <a:bodyPr/>
        <a:lstStyle/>
        <a:p>
          <a:endParaRPr lang="en-US"/>
        </a:p>
      </dgm:t>
    </dgm:pt>
    <dgm:pt modelId="{A2659390-EB53-4123-9057-F3C20EBDCA0A}" type="sibTrans" cxnId="{0DE7BA43-0A57-4DBF-8CEA-FA2128B7FDB8}">
      <dgm:prSet/>
      <dgm:spPr/>
      <dgm:t>
        <a:bodyPr/>
        <a:lstStyle/>
        <a:p>
          <a:endParaRPr lang="en-US"/>
        </a:p>
      </dgm:t>
    </dgm:pt>
    <dgm:pt modelId="{280D4E09-4C51-4CC3-BF8B-3709045C8DD4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https://www.datacamp.com/tutorial/hierarchical-clustering-R</a:t>
          </a:r>
          <a:endParaRPr lang="en-US"/>
        </a:p>
      </dgm:t>
    </dgm:pt>
    <dgm:pt modelId="{5869BDAD-F024-4427-9EDC-C737F986B154}" type="parTrans" cxnId="{AA489929-DF7D-41FC-85BA-B35A0615DDF0}">
      <dgm:prSet/>
      <dgm:spPr/>
      <dgm:t>
        <a:bodyPr/>
        <a:lstStyle/>
        <a:p>
          <a:endParaRPr lang="en-US"/>
        </a:p>
      </dgm:t>
    </dgm:pt>
    <dgm:pt modelId="{CFD6E421-9488-402E-8EA9-05BC05EED3BE}" type="sibTrans" cxnId="{AA489929-DF7D-41FC-85BA-B35A0615DDF0}">
      <dgm:prSet/>
      <dgm:spPr/>
      <dgm:t>
        <a:bodyPr/>
        <a:lstStyle/>
        <a:p>
          <a:endParaRPr lang="en-US"/>
        </a:p>
      </dgm:t>
    </dgm:pt>
    <dgm:pt modelId="{5BC8E062-DEE4-43D9-9433-FCD7C398CAD8}">
      <dgm:prSet/>
      <dgm:spPr/>
      <dgm:t>
        <a:bodyPr/>
        <a:lstStyle/>
        <a:p>
          <a:r>
            <a:rPr lang="en-US">
              <a:hlinkClick xmlns:r="http://schemas.openxmlformats.org/officeDocument/2006/relationships" r:id="rId3"/>
            </a:rPr>
            <a:t>https://www.r-bloggers.com/2016/01/hierarchical-clustering-in-r-2/</a:t>
          </a:r>
          <a:endParaRPr lang="en-US"/>
        </a:p>
      </dgm:t>
    </dgm:pt>
    <dgm:pt modelId="{36F91DD1-871F-457C-B2D0-08D46C1DB84B}" type="parTrans" cxnId="{47B53BB5-112E-4898-85D8-324FCBEC66A9}">
      <dgm:prSet/>
      <dgm:spPr/>
      <dgm:t>
        <a:bodyPr/>
        <a:lstStyle/>
        <a:p>
          <a:endParaRPr lang="en-US"/>
        </a:p>
      </dgm:t>
    </dgm:pt>
    <dgm:pt modelId="{3AFD94AA-5A1A-4FD7-9848-905C7145DAFC}" type="sibTrans" cxnId="{47B53BB5-112E-4898-85D8-324FCBEC66A9}">
      <dgm:prSet/>
      <dgm:spPr/>
      <dgm:t>
        <a:bodyPr/>
        <a:lstStyle/>
        <a:p>
          <a:endParaRPr lang="en-US"/>
        </a:p>
      </dgm:t>
    </dgm:pt>
    <dgm:pt modelId="{97C82F8A-8E26-EA48-B714-1C593AF3CF02}" type="pres">
      <dgm:prSet presAssocID="{20E113A3-D7A8-4DDD-ABE7-57073BC24C40}" presName="linear" presStyleCnt="0">
        <dgm:presLayoutVars>
          <dgm:animLvl val="lvl"/>
          <dgm:resizeHandles val="exact"/>
        </dgm:presLayoutVars>
      </dgm:prSet>
      <dgm:spPr/>
    </dgm:pt>
    <dgm:pt modelId="{6DF3590F-E62A-5B47-9CAD-5CDC03C58313}" type="pres">
      <dgm:prSet presAssocID="{F4B449F8-A81B-47A8-BE0E-31427484030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2F81701-2C07-2648-A39B-72D0391EEE86}" type="pres">
      <dgm:prSet presAssocID="{A2659390-EB53-4123-9057-F3C20EBDCA0A}" presName="spacer" presStyleCnt="0"/>
      <dgm:spPr/>
    </dgm:pt>
    <dgm:pt modelId="{3F949F07-5D3E-AB40-A032-7DD52E1CA49A}" type="pres">
      <dgm:prSet presAssocID="{280D4E09-4C51-4CC3-BF8B-3709045C8DD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1C2C3EC-8051-DE43-BEE0-7DFC23707C31}" type="pres">
      <dgm:prSet presAssocID="{CFD6E421-9488-402E-8EA9-05BC05EED3BE}" presName="spacer" presStyleCnt="0"/>
      <dgm:spPr/>
    </dgm:pt>
    <dgm:pt modelId="{F2F9C856-66EC-AB49-B3CC-F9C670F1D931}" type="pres">
      <dgm:prSet presAssocID="{5BC8E062-DEE4-43D9-9433-FCD7C398CAD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A489929-DF7D-41FC-85BA-B35A0615DDF0}" srcId="{20E113A3-D7A8-4DDD-ABE7-57073BC24C40}" destId="{280D4E09-4C51-4CC3-BF8B-3709045C8DD4}" srcOrd="1" destOrd="0" parTransId="{5869BDAD-F024-4427-9EDC-C737F986B154}" sibTransId="{CFD6E421-9488-402E-8EA9-05BC05EED3BE}"/>
    <dgm:cxn modelId="{EF163538-79FC-9443-A7BB-A7B60F28E006}" type="presOf" srcId="{5BC8E062-DEE4-43D9-9433-FCD7C398CAD8}" destId="{F2F9C856-66EC-AB49-B3CC-F9C670F1D931}" srcOrd="0" destOrd="0" presId="urn:microsoft.com/office/officeart/2005/8/layout/vList2"/>
    <dgm:cxn modelId="{0DE7BA43-0A57-4DBF-8CEA-FA2128B7FDB8}" srcId="{20E113A3-D7A8-4DDD-ABE7-57073BC24C40}" destId="{F4B449F8-A81B-47A8-BE0E-314274840304}" srcOrd="0" destOrd="0" parTransId="{43D895BD-D160-4B45-9051-058CDBBD63DD}" sibTransId="{A2659390-EB53-4123-9057-F3C20EBDCA0A}"/>
    <dgm:cxn modelId="{82BA659A-8895-7048-88FD-B3B4E25D6735}" type="presOf" srcId="{280D4E09-4C51-4CC3-BF8B-3709045C8DD4}" destId="{3F949F07-5D3E-AB40-A032-7DD52E1CA49A}" srcOrd="0" destOrd="0" presId="urn:microsoft.com/office/officeart/2005/8/layout/vList2"/>
    <dgm:cxn modelId="{EF636F9A-3AB9-2241-9B98-5E774243646F}" type="presOf" srcId="{20E113A3-D7A8-4DDD-ABE7-57073BC24C40}" destId="{97C82F8A-8E26-EA48-B714-1C593AF3CF02}" srcOrd="0" destOrd="0" presId="urn:microsoft.com/office/officeart/2005/8/layout/vList2"/>
    <dgm:cxn modelId="{10F6CEAC-05AA-0D41-B890-4FDB71012E27}" type="presOf" srcId="{F4B449F8-A81B-47A8-BE0E-314274840304}" destId="{6DF3590F-E62A-5B47-9CAD-5CDC03C58313}" srcOrd="0" destOrd="0" presId="urn:microsoft.com/office/officeart/2005/8/layout/vList2"/>
    <dgm:cxn modelId="{47B53BB5-112E-4898-85D8-324FCBEC66A9}" srcId="{20E113A3-D7A8-4DDD-ABE7-57073BC24C40}" destId="{5BC8E062-DEE4-43D9-9433-FCD7C398CAD8}" srcOrd="2" destOrd="0" parTransId="{36F91DD1-871F-457C-B2D0-08D46C1DB84B}" sibTransId="{3AFD94AA-5A1A-4FD7-9848-905C7145DAFC}"/>
    <dgm:cxn modelId="{0F97511D-6A37-0844-9A3C-F4DF853F82AF}" type="presParOf" srcId="{97C82F8A-8E26-EA48-B714-1C593AF3CF02}" destId="{6DF3590F-E62A-5B47-9CAD-5CDC03C58313}" srcOrd="0" destOrd="0" presId="urn:microsoft.com/office/officeart/2005/8/layout/vList2"/>
    <dgm:cxn modelId="{A07A1AF7-840E-534B-B234-E07DDDA0A523}" type="presParOf" srcId="{97C82F8A-8E26-EA48-B714-1C593AF3CF02}" destId="{B2F81701-2C07-2648-A39B-72D0391EEE86}" srcOrd="1" destOrd="0" presId="urn:microsoft.com/office/officeart/2005/8/layout/vList2"/>
    <dgm:cxn modelId="{EF073D4B-4002-D14A-8E5D-0F42149A1394}" type="presParOf" srcId="{97C82F8A-8E26-EA48-B714-1C593AF3CF02}" destId="{3F949F07-5D3E-AB40-A032-7DD52E1CA49A}" srcOrd="2" destOrd="0" presId="urn:microsoft.com/office/officeart/2005/8/layout/vList2"/>
    <dgm:cxn modelId="{F4C49180-CB4A-B44C-A9B6-B50CE0F9EEA5}" type="presParOf" srcId="{97C82F8A-8E26-EA48-B714-1C593AF3CF02}" destId="{C1C2C3EC-8051-DE43-BEE0-7DFC23707C31}" srcOrd="3" destOrd="0" presId="urn:microsoft.com/office/officeart/2005/8/layout/vList2"/>
    <dgm:cxn modelId="{1E22D8F7-A144-1740-A21D-534D0C3B6837}" type="presParOf" srcId="{97C82F8A-8E26-EA48-B714-1C593AF3CF02}" destId="{F2F9C856-66EC-AB49-B3CC-F9C670F1D93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9224A-4C89-C04A-871B-208756C2EA5E}">
      <dsp:nvSpPr>
        <dsp:cNvPr id="0" name=""/>
        <dsp:cNvSpPr/>
      </dsp:nvSpPr>
      <dsp:spPr>
        <a:xfrm>
          <a:off x="0" y="703920"/>
          <a:ext cx="5175384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Builds a hierarchy of clusters</a:t>
          </a:r>
        </a:p>
      </dsp:txBody>
      <dsp:txXfrm>
        <a:off x="64083" y="768003"/>
        <a:ext cx="5047218" cy="1184574"/>
      </dsp:txXfrm>
    </dsp:sp>
    <dsp:sp modelId="{7FC6B63E-E4FD-9940-9A9D-1C75B02790E2}">
      <dsp:nvSpPr>
        <dsp:cNvPr id="0" name=""/>
        <dsp:cNvSpPr/>
      </dsp:nvSpPr>
      <dsp:spPr>
        <a:xfrm>
          <a:off x="0" y="2111700"/>
          <a:ext cx="5175384" cy="131274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Visualized as a dendrogram</a:t>
          </a:r>
        </a:p>
      </dsp:txBody>
      <dsp:txXfrm>
        <a:off x="64083" y="2175783"/>
        <a:ext cx="5047218" cy="1184574"/>
      </dsp:txXfrm>
    </dsp:sp>
    <dsp:sp modelId="{CDF04215-8A01-7147-A217-E1E03C14E073}">
      <dsp:nvSpPr>
        <dsp:cNvPr id="0" name=""/>
        <dsp:cNvSpPr/>
      </dsp:nvSpPr>
      <dsp:spPr>
        <a:xfrm>
          <a:off x="0" y="3519480"/>
          <a:ext cx="5175384" cy="131274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Agglomerative (bottom-up) and Divisive (top-down)</a:t>
          </a:r>
        </a:p>
      </dsp:txBody>
      <dsp:txXfrm>
        <a:off x="64083" y="3583563"/>
        <a:ext cx="5047218" cy="11845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ED60D-559D-F142-87CF-940E1E1B95AC}">
      <dsp:nvSpPr>
        <dsp:cNvPr id="0" name=""/>
        <dsp:cNvSpPr/>
      </dsp:nvSpPr>
      <dsp:spPr>
        <a:xfrm>
          <a:off x="0" y="4540835"/>
          <a:ext cx="1293846" cy="9934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8" tIns="163576" rIns="92018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Visualize</a:t>
          </a:r>
        </a:p>
      </dsp:txBody>
      <dsp:txXfrm>
        <a:off x="0" y="4540835"/>
        <a:ext cx="1293846" cy="993423"/>
      </dsp:txXfrm>
    </dsp:sp>
    <dsp:sp modelId="{D134BBB0-5066-BA4C-B3F3-B4587097A14B}">
      <dsp:nvSpPr>
        <dsp:cNvPr id="0" name=""/>
        <dsp:cNvSpPr/>
      </dsp:nvSpPr>
      <dsp:spPr>
        <a:xfrm>
          <a:off x="1293846" y="4540835"/>
          <a:ext cx="3881538" cy="99342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36" tIns="254000" rIns="78736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Visualize using a dendrogram</a:t>
          </a:r>
        </a:p>
      </dsp:txBody>
      <dsp:txXfrm>
        <a:off x="1293846" y="4540835"/>
        <a:ext cx="3881538" cy="993423"/>
      </dsp:txXfrm>
    </dsp:sp>
    <dsp:sp modelId="{AB7F812F-B9AC-C540-8921-94E9466032E4}">
      <dsp:nvSpPr>
        <dsp:cNvPr id="0" name=""/>
        <dsp:cNvSpPr/>
      </dsp:nvSpPr>
      <dsp:spPr>
        <a:xfrm rot="10800000">
          <a:off x="0" y="3027850"/>
          <a:ext cx="1293846" cy="152788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8" tIns="163576" rIns="92018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Merge</a:t>
          </a:r>
        </a:p>
      </dsp:txBody>
      <dsp:txXfrm rot="-10800000">
        <a:off x="0" y="3027850"/>
        <a:ext cx="1293846" cy="993125"/>
      </dsp:txXfrm>
    </dsp:sp>
    <dsp:sp modelId="{15A6A67E-41FE-1A46-8464-E3536E726B10}">
      <dsp:nvSpPr>
        <dsp:cNvPr id="0" name=""/>
        <dsp:cNvSpPr/>
      </dsp:nvSpPr>
      <dsp:spPr>
        <a:xfrm>
          <a:off x="1293846" y="3027850"/>
          <a:ext cx="3881538" cy="993125"/>
        </a:xfrm>
        <a:prstGeom prst="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36" tIns="254000" rIns="78736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Merge closest clusters step-by-step</a:t>
          </a:r>
        </a:p>
      </dsp:txBody>
      <dsp:txXfrm>
        <a:off x="1293846" y="3027850"/>
        <a:ext cx="3881538" cy="993125"/>
      </dsp:txXfrm>
    </dsp:sp>
    <dsp:sp modelId="{F193B225-3DE0-3B4F-8A12-31384BE409AB}">
      <dsp:nvSpPr>
        <dsp:cNvPr id="0" name=""/>
        <dsp:cNvSpPr/>
      </dsp:nvSpPr>
      <dsp:spPr>
        <a:xfrm rot="10800000">
          <a:off x="0" y="1514866"/>
          <a:ext cx="1293846" cy="152788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8" tIns="163576" rIns="92018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Choose</a:t>
          </a:r>
        </a:p>
      </dsp:txBody>
      <dsp:txXfrm rot="-10800000">
        <a:off x="0" y="1514866"/>
        <a:ext cx="1293846" cy="993125"/>
      </dsp:txXfrm>
    </dsp:sp>
    <dsp:sp modelId="{823DB2F7-405A-1B43-A5FF-517DF9946923}">
      <dsp:nvSpPr>
        <dsp:cNvPr id="0" name=""/>
        <dsp:cNvSpPr/>
      </dsp:nvSpPr>
      <dsp:spPr>
        <a:xfrm>
          <a:off x="1293846" y="1514866"/>
          <a:ext cx="3881538" cy="993125"/>
        </a:xfrm>
        <a:prstGeom prst="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36" tIns="254000" rIns="78736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Choose a linkage method</a:t>
          </a:r>
        </a:p>
      </dsp:txBody>
      <dsp:txXfrm>
        <a:off x="1293846" y="1514866"/>
        <a:ext cx="3881538" cy="993125"/>
      </dsp:txXfrm>
    </dsp:sp>
    <dsp:sp modelId="{8C818314-6FFC-FF42-A390-830E1AE73D24}">
      <dsp:nvSpPr>
        <dsp:cNvPr id="0" name=""/>
        <dsp:cNvSpPr/>
      </dsp:nvSpPr>
      <dsp:spPr>
        <a:xfrm rot="10800000">
          <a:off x="0" y="1882"/>
          <a:ext cx="1293846" cy="1527885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8" tIns="163576" rIns="92018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Compute</a:t>
          </a:r>
        </a:p>
      </dsp:txBody>
      <dsp:txXfrm rot="-10800000">
        <a:off x="0" y="1882"/>
        <a:ext cx="1293846" cy="993125"/>
      </dsp:txXfrm>
    </dsp:sp>
    <dsp:sp modelId="{E3D989D0-4749-B44D-B99B-E0B187622132}">
      <dsp:nvSpPr>
        <dsp:cNvPr id="0" name=""/>
        <dsp:cNvSpPr/>
      </dsp:nvSpPr>
      <dsp:spPr>
        <a:xfrm>
          <a:off x="1293846" y="1882"/>
          <a:ext cx="3881538" cy="993125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36" tIns="254000" rIns="78736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Compute the distance matrix</a:t>
          </a:r>
        </a:p>
      </dsp:txBody>
      <dsp:txXfrm>
        <a:off x="1293846" y="1882"/>
        <a:ext cx="3881538" cy="9931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C1969D-97EC-C14D-A2C3-952907B83FCC}">
      <dsp:nvSpPr>
        <dsp:cNvPr id="0" name=""/>
        <dsp:cNvSpPr/>
      </dsp:nvSpPr>
      <dsp:spPr>
        <a:xfrm>
          <a:off x="0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5F3212-3C4F-BD4E-B327-735CA3E364FC}">
      <dsp:nvSpPr>
        <dsp:cNvPr id="0" name=""/>
        <dsp:cNvSpPr/>
      </dsp:nvSpPr>
      <dsp:spPr>
        <a:xfrm>
          <a:off x="243244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Minimizes within-cluster variance</a:t>
          </a:r>
        </a:p>
      </dsp:txBody>
      <dsp:txXfrm>
        <a:off x="283960" y="1066136"/>
        <a:ext cx="2107770" cy="1308711"/>
      </dsp:txXfrm>
    </dsp:sp>
    <dsp:sp modelId="{AE3E3475-4B43-E742-A93D-188B07A5C02C}">
      <dsp:nvSpPr>
        <dsp:cNvPr id="0" name=""/>
        <dsp:cNvSpPr/>
      </dsp:nvSpPr>
      <dsp:spPr>
        <a:xfrm>
          <a:off x="2675691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F9B7F-D4D5-C749-81EE-1DA3E3898791}">
      <dsp:nvSpPr>
        <dsp:cNvPr id="0" name=""/>
        <dsp:cNvSpPr/>
      </dsp:nvSpPr>
      <dsp:spPr>
        <a:xfrm>
          <a:off x="2918936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Forms compact clusters</a:t>
          </a:r>
        </a:p>
      </dsp:txBody>
      <dsp:txXfrm>
        <a:off x="2959652" y="1066136"/>
        <a:ext cx="2107770" cy="1308711"/>
      </dsp:txXfrm>
    </dsp:sp>
    <dsp:sp modelId="{7C36C740-73BF-444A-A2D5-76AC69BCF843}">
      <dsp:nvSpPr>
        <dsp:cNvPr id="0" name=""/>
        <dsp:cNvSpPr/>
      </dsp:nvSpPr>
      <dsp:spPr>
        <a:xfrm>
          <a:off x="5351383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95530-A44A-BA43-AE4E-74735FA63E8E}">
      <dsp:nvSpPr>
        <dsp:cNvPr id="0" name=""/>
        <dsp:cNvSpPr/>
      </dsp:nvSpPr>
      <dsp:spPr>
        <a:xfrm>
          <a:off x="5594627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Sensitive to outliers</a:t>
          </a:r>
        </a:p>
      </dsp:txBody>
      <dsp:txXfrm>
        <a:off x="5635343" y="1066136"/>
        <a:ext cx="2107770" cy="13087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66A5F-BE66-4F62-9B5E-3E956AB09415}">
      <dsp:nvSpPr>
        <dsp:cNvPr id="0" name=""/>
        <dsp:cNvSpPr/>
      </dsp:nvSpPr>
      <dsp:spPr>
        <a:xfrm>
          <a:off x="0" y="673"/>
          <a:ext cx="4773168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3C58FD-FA90-4492-8934-91BA85671891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1A0D14-903F-4BFC-805D-D7517F7CCFC5}">
      <dsp:nvSpPr>
        <dsp:cNvPr id="0" name=""/>
        <dsp:cNvSpPr/>
      </dsp:nvSpPr>
      <dsp:spPr>
        <a:xfrm>
          <a:off x="1819120" y="673"/>
          <a:ext cx="2954047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Partitions data into k initial clusters</a:t>
          </a:r>
        </a:p>
      </dsp:txBody>
      <dsp:txXfrm>
        <a:off x="1819120" y="673"/>
        <a:ext cx="2954047" cy="1574995"/>
      </dsp:txXfrm>
    </dsp:sp>
    <dsp:sp modelId="{560BDC30-ECFC-4349-B9D6-889F77C81BC3}">
      <dsp:nvSpPr>
        <dsp:cNvPr id="0" name=""/>
        <dsp:cNvSpPr/>
      </dsp:nvSpPr>
      <dsp:spPr>
        <a:xfrm>
          <a:off x="0" y="1969418"/>
          <a:ext cx="4773168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12CACD-1802-436B-9A7D-AE504DFCDE94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8A0FA-5C51-4ACE-A898-AEEB409E8A9D}">
      <dsp:nvSpPr>
        <dsp:cNvPr id="0" name=""/>
        <dsp:cNvSpPr/>
      </dsp:nvSpPr>
      <dsp:spPr>
        <a:xfrm>
          <a:off x="1819120" y="1969418"/>
          <a:ext cx="2954047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Minimizes within-cluster sum of squares</a:t>
          </a:r>
        </a:p>
      </dsp:txBody>
      <dsp:txXfrm>
        <a:off x="1819120" y="1969418"/>
        <a:ext cx="2954047" cy="1574995"/>
      </dsp:txXfrm>
    </dsp:sp>
    <dsp:sp modelId="{6C94BEAA-D9F0-4123-B427-9F388C4D255D}">
      <dsp:nvSpPr>
        <dsp:cNvPr id="0" name=""/>
        <dsp:cNvSpPr/>
      </dsp:nvSpPr>
      <dsp:spPr>
        <a:xfrm>
          <a:off x="0" y="3938162"/>
          <a:ext cx="4773168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44A32-FB9A-411D-9CDF-B7C0A26F2933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396C1-BFAC-48DE-8E80-902714C621D2}">
      <dsp:nvSpPr>
        <dsp:cNvPr id="0" name=""/>
        <dsp:cNvSpPr/>
      </dsp:nvSpPr>
      <dsp:spPr>
        <a:xfrm>
          <a:off x="1819120" y="3938162"/>
          <a:ext cx="2954047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Pre-specify number of clusters (k)</a:t>
          </a:r>
        </a:p>
      </dsp:txBody>
      <dsp:txXfrm>
        <a:off x="1819120" y="3938162"/>
        <a:ext cx="2954047" cy="15749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8F6982-843C-D441-883C-ABD31A53603B}">
      <dsp:nvSpPr>
        <dsp:cNvPr id="0" name=""/>
        <dsp:cNvSpPr/>
      </dsp:nvSpPr>
      <dsp:spPr>
        <a:xfrm>
          <a:off x="0" y="675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BF4FE-CC18-E149-9AD3-E8DDE7BB232C}">
      <dsp:nvSpPr>
        <dsp:cNvPr id="0" name=""/>
        <dsp:cNvSpPr/>
      </dsp:nvSpPr>
      <dsp:spPr>
        <a:xfrm>
          <a:off x="0" y="675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1. Scale the dataset</a:t>
          </a:r>
        </a:p>
      </dsp:txBody>
      <dsp:txXfrm>
        <a:off x="0" y="675"/>
        <a:ext cx="5175384" cy="1106957"/>
      </dsp:txXfrm>
    </dsp:sp>
    <dsp:sp modelId="{BF7333FE-8427-BC4B-81D2-0EA83A4F992C}">
      <dsp:nvSpPr>
        <dsp:cNvPr id="0" name=""/>
        <dsp:cNvSpPr/>
      </dsp:nvSpPr>
      <dsp:spPr>
        <a:xfrm>
          <a:off x="0" y="1107633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56A67F-03DC-794A-8AC2-4AB4664929FB}">
      <dsp:nvSpPr>
        <dsp:cNvPr id="0" name=""/>
        <dsp:cNvSpPr/>
      </dsp:nvSpPr>
      <dsp:spPr>
        <a:xfrm>
          <a:off x="0" y="1107633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2. Initialize k centroids</a:t>
          </a:r>
        </a:p>
      </dsp:txBody>
      <dsp:txXfrm>
        <a:off x="0" y="1107633"/>
        <a:ext cx="5175384" cy="1106957"/>
      </dsp:txXfrm>
    </dsp:sp>
    <dsp:sp modelId="{3C2EAF94-90CE-7548-A8E1-63216C85FC53}">
      <dsp:nvSpPr>
        <dsp:cNvPr id="0" name=""/>
        <dsp:cNvSpPr/>
      </dsp:nvSpPr>
      <dsp:spPr>
        <a:xfrm>
          <a:off x="0" y="2214591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E0007-D95F-2348-A868-9922D5C479C1}">
      <dsp:nvSpPr>
        <dsp:cNvPr id="0" name=""/>
        <dsp:cNvSpPr/>
      </dsp:nvSpPr>
      <dsp:spPr>
        <a:xfrm>
          <a:off x="0" y="2214591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3. Assign points to the nearest centroids</a:t>
          </a:r>
        </a:p>
      </dsp:txBody>
      <dsp:txXfrm>
        <a:off x="0" y="2214591"/>
        <a:ext cx="5175384" cy="1106957"/>
      </dsp:txXfrm>
    </dsp:sp>
    <dsp:sp modelId="{4962D01D-F389-B849-92F5-33B240D23582}">
      <dsp:nvSpPr>
        <dsp:cNvPr id="0" name=""/>
        <dsp:cNvSpPr/>
      </dsp:nvSpPr>
      <dsp:spPr>
        <a:xfrm>
          <a:off x="0" y="3321549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D5543C-8AC9-E641-9C96-2EC7953C68FE}">
      <dsp:nvSpPr>
        <dsp:cNvPr id="0" name=""/>
        <dsp:cNvSpPr/>
      </dsp:nvSpPr>
      <dsp:spPr>
        <a:xfrm>
          <a:off x="0" y="3321549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4. Update centroids and repeat</a:t>
          </a:r>
        </a:p>
      </dsp:txBody>
      <dsp:txXfrm>
        <a:off x="0" y="3321549"/>
        <a:ext cx="5175384" cy="1106957"/>
      </dsp:txXfrm>
    </dsp:sp>
    <dsp:sp modelId="{3B567DB6-524F-F149-9E67-C8681B98E5B8}">
      <dsp:nvSpPr>
        <dsp:cNvPr id="0" name=""/>
        <dsp:cNvSpPr/>
      </dsp:nvSpPr>
      <dsp:spPr>
        <a:xfrm>
          <a:off x="0" y="4428507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982A5A-0BA1-534D-BF89-6DBAFD06060A}">
      <dsp:nvSpPr>
        <dsp:cNvPr id="0" name=""/>
        <dsp:cNvSpPr/>
      </dsp:nvSpPr>
      <dsp:spPr>
        <a:xfrm>
          <a:off x="0" y="4428507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5. Convergence reached</a:t>
          </a:r>
        </a:p>
      </dsp:txBody>
      <dsp:txXfrm>
        <a:off x="0" y="4428507"/>
        <a:ext cx="5175384" cy="11069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FBE5DF-5EF9-054F-97E5-291E4ACB69DD}">
      <dsp:nvSpPr>
        <dsp:cNvPr id="0" name=""/>
        <dsp:cNvSpPr/>
      </dsp:nvSpPr>
      <dsp:spPr>
        <a:xfrm>
          <a:off x="0" y="217881"/>
          <a:ext cx="5105500" cy="5105500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CFC2C9-E18B-7949-AD6A-0F3D539BBE40}">
      <dsp:nvSpPr>
        <dsp:cNvPr id="0" name=""/>
        <dsp:cNvSpPr/>
      </dsp:nvSpPr>
      <dsp:spPr>
        <a:xfrm>
          <a:off x="485022" y="702904"/>
          <a:ext cx="1991145" cy="199114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Hierarchical Clustering: Good for exploration</a:t>
          </a:r>
        </a:p>
      </dsp:txBody>
      <dsp:txXfrm>
        <a:off x="582222" y="800104"/>
        <a:ext cx="1796745" cy="1796745"/>
      </dsp:txXfrm>
    </dsp:sp>
    <dsp:sp modelId="{7A19D24F-C493-C142-86A5-4005EB0F0A82}">
      <dsp:nvSpPr>
        <dsp:cNvPr id="0" name=""/>
        <dsp:cNvSpPr/>
      </dsp:nvSpPr>
      <dsp:spPr>
        <a:xfrm>
          <a:off x="2629332" y="702904"/>
          <a:ext cx="1991145" cy="1991145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Ward's Method: Minimizes variance</a:t>
          </a:r>
        </a:p>
      </dsp:txBody>
      <dsp:txXfrm>
        <a:off x="2726532" y="800104"/>
        <a:ext cx="1796745" cy="1796745"/>
      </dsp:txXfrm>
    </dsp:sp>
    <dsp:sp modelId="{6A7735CB-2507-E248-9B4A-43FF6F9F50C7}">
      <dsp:nvSpPr>
        <dsp:cNvPr id="0" name=""/>
        <dsp:cNvSpPr/>
      </dsp:nvSpPr>
      <dsp:spPr>
        <a:xfrm>
          <a:off x="485022" y="2847214"/>
          <a:ext cx="1991145" cy="1991145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K-means: Efficient for large datasets</a:t>
          </a:r>
        </a:p>
      </dsp:txBody>
      <dsp:txXfrm>
        <a:off x="582222" y="2944414"/>
        <a:ext cx="1796745" cy="1796745"/>
      </dsp:txXfrm>
    </dsp:sp>
    <dsp:sp modelId="{23A6CBA4-53DC-5443-B648-83FD96C9ED99}">
      <dsp:nvSpPr>
        <dsp:cNvPr id="0" name=""/>
        <dsp:cNvSpPr/>
      </dsp:nvSpPr>
      <dsp:spPr>
        <a:xfrm>
          <a:off x="2629332" y="2847214"/>
          <a:ext cx="1991145" cy="1991145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Tip: Always scale your data!</a:t>
          </a:r>
        </a:p>
      </dsp:txBody>
      <dsp:txXfrm>
        <a:off x="2726532" y="2944414"/>
        <a:ext cx="1796745" cy="17967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F3590F-E62A-5B47-9CAD-5CDC03C58313}">
      <dsp:nvSpPr>
        <dsp:cNvPr id="0" name=""/>
        <dsp:cNvSpPr/>
      </dsp:nvSpPr>
      <dsp:spPr>
        <a:xfrm>
          <a:off x="0" y="1544962"/>
          <a:ext cx="4988440" cy="7150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hlinkClick xmlns:r="http://schemas.openxmlformats.org/officeDocument/2006/relationships" r:id="rId1"/>
            </a:rPr>
            <a:t>https://uc-r.github.io/hc_clustering</a:t>
          </a:r>
          <a:endParaRPr lang="en-US" sz="1800" kern="1200"/>
        </a:p>
      </dsp:txBody>
      <dsp:txXfrm>
        <a:off x="34906" y="1579868"/>
        <a:ext cx="4918628" cy="645240"/>
      </dsp:txXfrm>
    </dsp:sp>
    <dsp:sp modelId="{3F949F07-5D3E-AB40-A032-7DD52E1CA49A}">
      <dsp:nvSpPr>
        <dsp:cNvPr id="0" name=""/>
        <dsp:cNvSpPr/>
      </dsp:nvSpPr>
      <dsp:spPr>
        <a:xfrm>
          <a:off x="0" y="2311855"/>
          <a:ext cx="4988440" cy="715052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hlinkClick xmlns:r="http://schemas.openxmlformats.org/officeDocument/2006/relationships" r:id="rId2"/>
            </a:rPr>
            <a:t>https://www.datacamp.com/tutorial/hierarchical-clustering-R</a:t>
          </a:r>
          <a:endParaRPr lang="en-US" sz="1800" kern="1200"/>
        </a:p>
      </dsp:txBody>
      <dsp:txXfrm>
        <a:off x="34906" y="2346761"/>
        <a:ext cx="4918628" cy="645240"/>
      </dsp:txXfrm>
    </dsp:sp>
    <dsp:sp modelId="{F2F9C856-66EC-AB49-B3CC-F9C670F1D931}">
      <dsp:nvSpPr>
        <dsp:cNvPr id="0" name=""/>
        <dsp:cNvSpPr/>
      </dsp:nvSpPr>
      <dsp:spPr>
        <a:xfrm>
          <a:off x="0" y="3078748"/>
          <a:ext cx="4988440" cy="715052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hlinkClick xmlns:r="http://schemas.openxmlformats.org/officeDocument/2006/relationships" r:id="rId3"/>
            </a:rPr>
            <a:t>https://www.r-bloggers.com/2016/01/hierarchical-clustering-in-r-2/</a:t>
          </a:r>
          <a:endParaRPr lang="en-US" sz="1800" kern="1200"/>
        </a:p>
      </dsp:txBody>
      <dsp:txXfrm>
        <a:off x="34906" y="3113654"/>
        <a:ext cx="4918628" cy="645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Lecture 12 Clustering Methods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sz="3000"/>
              <a:t>Hierarchical and Non-Hierarchical Approaches</a:t>
            </a:r>
          </a:p>
          <a:p>
            <a:pPr algn="l"/>
            <a:r>
              <a:rPr lang="en-US" sz="3000"/>
              <a:t>STP533 Multivariate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Non-Hierarchical Clustering: K-means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415F02-4983-7FB7-FF09-6211D067A9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734029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300"/>
              <a:t>Steps for K-means Clustering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89561E-DED3-EE33-0A29-C5708311C9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7591345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4" cy="686238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906" y="729175"/>
            <a:ext cx="8324514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7762" y="905011"/>
            <a:ext cx="3441996" cy="188913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200"/>
              <a:t>K-means Clustering Example</a:t>
            </a:r>
          </a:p>
        </p:txBody>
      </p:sp>
      <p:pic>
        <p:nvPicPr>
          <p:cNvPr id="4" name="Picture 3" descr="kmeans_cluster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05" y="1886648"/>
            <a:ext cx="4101260" cy="307594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762" y="2965592"/>
            <a:ext cx="3441996" cy="2987397"/>
          </a:xfrm>
        </p:spPr>
        <p:txBody>
          <a:bodyPr>
            <a:normAutofit/>
          </a:bodyPr>
          <a:lstStyle/>
          <a:p>
            <a:endParaRPr lang="en-US" sz="1600"/>
          </a:p>
          <a:p>
            <a:pPr marL="0" indent="0">
              <a:buNone/>
            </a:pPr>
            <a:br>
              <a:rPr lang="en-US" sz="1600"/>
            </a:br>
            <a:endParaRPr lang="en-US" sz="1600"/>
          </a:p>
          <a:p>
            <a:endParaRPr lang="en-US" sz="1600"/>
          </a:p>
          <a:p>
            <a:r>
              <a:rPr lang="en-US" sz="1600"/>
              <a:t>set.seed(123)</a:t>
            </a:r>
            <a:br>
              <a:rPr lang="en-US" sz="1600"/>
            </a:br>
            <a:r>
              <a:rPr lang="en-US" sz="1600"/>
              <a:t>data_scaled &lt;- scale(data)</a:t>
            </a:r>
            <a:br>
              <a:rPr lang="en-US" sz="1600"/>
            </a:br>
            <a:r>
              <a:rPr lang="en-US" sz="1600"/>
              <a:t>kmeans_result &lt;- kmeans(data_scaled, centers = 3)</a:t>
            </a:r>
            <a:br>
              <a:rPr lang="en-US" sz="1600"/>
            </a:br>
            <a:r>
              <a:rPr lang="en-US" sz="1600"/>
              <a:t>library(factoextra)</a:t>
            </a:r>
            <a:br>
              <a:rPr lang="en-US" sz="1600"/>
            </a:br>
            <a:r>
              <a:rPr lang="en-US" sz="1600"/>
              <a:t>fviz_cluster(kmeans_result, data = data_scaled)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5" y="957447"/>
            <a:ext cx="2537460" cy="4943105"/>
          </a:xfrm>
        </p:spPr>
        <p:txBody>
          <a:bodyPr anchor="ctr">
            <a:normAutofit/>
          </a:bodyPr>
          <a:lstStyle/>
          <a:p>
            <a:r>
              <a:rPr lang="en-US" sz="3500"/>
              <a:t>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5307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425" y="6163056"/>
            <a:ext cx="25374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7F5377-72C2-FE8C-A8CE-E63ED1D1A5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881066"/>
              </p:ext>
            </p:extLst>
          </p:nvPr>
        </p:nvGraphicFramePr>
        <p:xfrm>
          <a:off x="3412135" y="621792"/>
          <a:ext cx="510550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59702-3B35-AE43-84D5-6EDD3B399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 codes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EB74B-7701-294D-BB54-432A3B325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"/>
              <a:t># Install packages if not already installed</a:t>
            </a:r>
          </a:p>
          <a:p>
            <a:pPr>
              <a:lnSpc>
                <a:spcPct val="90000"/>
              </a:lnSpc>
            </a:pPr>
            <a:r>
              <a:rPr lang="en-US" sz="1000"/>
              <a:t>if (!require(</a:t>
            </a:r>
            <a:r>
              <a:rPr lang="en-US" sz="1000" err="1"/>
              <a:t>factoextra</a:t>
            </a:r>
            <a:r>
              <a:rPr lang="en-US" sz="1000"/>
              <a:t>)) </a:t>
            </a:r>
            <a:r>
              <a:rPr lang="en-US" sz="1000" err="1"/>
              <a:t>install.packages</a:t>
            </a:r>
            <a:r>
              <a:rPr lang="en-US" sz="1000"/>
              <a:t>("</a:t>
            </a:r>
            <a:r>
              <a:rPr lang="en-US" sz="1000" err="1"/>
              <a:t>factoextra</a:t>
            </a:r>
            <a:r>
              <a:rPr lang="en-US" sz="1000"/>
              <a:t>")</a:t>
            </a:r>
          </a:p>
          <a:p>
            <a:pPr>
              <a:lnSpc>
                <a:spcPct val="90000"/>
              </a:lnSpc>
            </a:pPr>
            <a:endParaRPr lang="en-US" sz="1000"/>
          </a:p>
          <a:p>
            <a:pPr>
              <a:lnSpc>
                <a:spcPct val="90000"/>
              </a:lnSpc>
            </a:pPr>
            <a:r>
              <a:rPr lang="en-US" sz="1000"/>
              <a:t># Load data</a:t>
            </a:r>
          </a:p>
          <a:p>
            <a:pPr>
              <a:lnSpc>
                <a:spcPct val="90000"/>
              </a:lnSpc>
            </a:pPr>
            <a:r>
              <a:rPr lang="en-US" sz="1000"/>
              <a:t>data &lt;- </a:t>
            </a:r>
            <a:r>
              <a:rPr lang="en-US" sz="1000" err="1"/>
              <a:t>USArrests</a:t>
            </a:r>
            <a:endParaRPr lang="en-US" sz="1000"/>
          </a:p>
          <a:p>
            <a:pPr>
              <a:lnSpc>
                <a:spcPct val="90000"/>
              </a:lnSpc>
            </a:pPr>
            <a:r>
              <a:rPr lang="en-US" sz="1000"/>
              <a:t>d &lt;- </a:t>
            </a:r>
            <a:r>
              <a:rPr lang="en-US" sz="1000" err="1"/>
              <a:t>dist</a:t>
            </a:r>
            <a:r>
              <a:rPr lang="en-US" sz="1000"/>
              <a:t>(data)</a:t>
            </a:r>
          </a:p>
          <a:p>
            <a:pPr>
              <a:lnSpc>
                <a:spcPct val="90000"/>
              </a:lnSpc>
            </a:pPr>
            <a:endParaRPr lang="en-US" sz="1000"/>
          </a:p>
          <a:p>
            <a:pPr>
              <a:lnSpc>
                <a:spcPct val="90000"/>
              </a:lnSpc>
            </a:pPr>
            <a:r>
              <a:rPr lang="en-US" sz="1000"/>
              <a:t># Single linkage dendrogram</a:t>
            </a:r>
          </a:p>
          <a:p>
            <a:pPr>
              <a:lnSpc>
                <a:spcPct val="90000"/>
              </a:lnSpc>
            </a:pPr>
            <a:r>
              <a:rPr lang="en-US" sz="1000" err="1"/>
              <a:t>hc_single</a:t>
            </a:r>
            <a:r>
              <a:rPr lang="en-US" sz="1000"/>
              <a:t> &lt;- </a:t>
            </a:r>
            <a:r>
              <a:rPr lang="en-US" sz="1000" err="1"/>
              <a:t>hclust</a:t>
            </a:r>
            <a:r>
              <a:rPr lang="en-US" sz="1000"/>
              <a:t>(d, method = "single")</a:t>
            </a:r>
          </a:p>
          <a:p>
            <a:pPr>
              <a:lnSpc>
                <a:spcPct val="90000"/>
              </a:lnSpc>
            </a:pPr>
            <a:r>
              <a:rPr lang="en-US" sz="1000" err="1"/>
              <a:t>png</a:t>
            </a:r>
            <a:r>
              <a:rPr lang="en-US" sz="1000"/>
              <a:t>("</a:t>
            </a:r>
            <a:r>
              <a:rPr lang="en-US" sz="1000" err="1"/>
              <a:t>single_linkage_dendrogram.png</a:t>
            </a:r>
            <a:r>
              <a:rPr lang="en-US" sz="1000"/>
              <a:t>", width = 800, height = 600)</a:t>
            </a:r>
          </a:p>
          <a:p>
            <a:pPr>
              <a:lnSpc>
                <a:spcPct val="90000"/>
              </a:lnSpc>
            </a:pPr>
            <a:r>
              <a:rPr lang="en-US" sz="1000"/>
              <a:t>plot(</a:t>
            </a:r>
            <a:r>
              <a:rPr lang="en-US" sz="1000" err="1"/>
              <a:t>hc_single</a:t>
            </a:r>
            <a:r>
              <a:rPr lang="en-US" sz="1000"/>
              <a:t>, main = "Single Linkage Dendrogram")</a:t>
            </a:r>
          </a:p>
          <a:p>
            <a:pPr>
              <a:lnSpc>
                <a:spcPct val="90000"/>
              </a:lnSpc>
            </a:pPr>
            <a:r>
              <a:rPr lang="en-US" sz="1000" err="1"/>
              <a:t>dev.off</a:t>
            </a:r>
            <a:r>
              <a:rPr lang="en-US" sz="1000"/>
              <a:t>()</a:t>
            </a:r>
          </a:p>
          <a:p>
            <a:pPr>
              <a:lnSpc>
                <a:spcPct val="90000"/>
              </a:lnSpc>
            </a:pPr>
            <a:endParaRPr lang="en-US" sz="1000"/>
          </a:p>
          <a:p>
            <a:pPr>
              <a:lnSpc>
                <a:spcPct val="90000"/>
              </a:lnSpc>
            </a:pPr>
            <a:r>
              <a:rPr lang="en-US" sz="1000"/>
              <a:t># Complete linkage dendrogram</a:t>
            </a:r>
          </a:p>
          <a:p>
            <a:pPr>
              <a:lnSpc>
                <a:spcPct val="90000"/>
              </a:lnSpc>
            </a:pPr>
            <a:r>
              <a:rPr lang="en-US" sz="1000" err="1"/>
              <a:t>hc_complete</a:t>
            </a:r>
            <a:r>
              <a:rPr lang="en-US" sz="1000"/>
              <a:t> &lt;- </a:t>
            </a:r>
            <a:r>
              <a:rPr lang="en-US" sz="1000" err="1"/>
              <a:t>hclust</a:t>
            </a:r>
            <a:r>
              <a:rPr lang="en-US" sz="1000"/>
              <a:t>(d, method = "complete")</a:t>
            </a:r>
          </a:p>
          <a:p>
            <a:pPr>
              <a:lnSpc>
                <a:spcPct val="90000"/>
              </a:lnSpc>
            </a:pPr>
            <a:r>
              <a:rPr lang="en-US" sz="1000" err="1"/>
              <a:t>png</a:t>
            </a:r>
            <a:r>
              <a:rPr lang="en-US" sz="1000"/>
              <a:t>("</a:t>
            </a:r>
            <a:r>
              <a:rPr lang="en-US" sz="1000" err="1"/>
              <a:t>complete_linkage_dendrogram.png</a:t>
            </a:r>
            <a:r>
              <a:rPr lang="en-US" sz="1000"/>
              <a:t>", width = 800, height = 600)</a:t>
            </a:r>
          </a:p>
          <a:p>
            <a:pPr>
              <a:lnSpc>
                <a:spcPct val="90000"/>
              </a:lnSpc>
            </a:pPr>
            <a:r>
              <a:rPr lang="en-US" sz="1000"/>
              <a:t>plot(</a:t>
            </a:r>
            <a:r>
              <a:rPr lang="en-US" sz="1000" err="1"/>
              <a:t>hc_complete</a:t>
            </a:r>
            <a:r>
              <a:rPr lang="en-US" sz="1000"/>
              <a:t>, main = "Complete Linkage Dendrogram")</a:t>
            </a:r>
          </a:p>
          <a:p>
            <a:pPr>
              <a:lnSpc>
                <a:spcPct val="90000"/>
              </a:lnSpc>
            </a:pPr>
            <a:r>
              <a:rPr lang="en-US" sz="1000" err="1"/>
              <a:t>dev.off</a:t>
            </a:r>
            <a:r>
              <a:rPr lang="en-US" sz="1000"/>
              <a:t>()</a:t>
            </a:r>
          </a:p>
          <a:p>
            <a:pPr>
              <a:lnSpc>
                <a:spcPct val="90000"/>
              </a:lnSpc>
            </a:pPr>
            <a:endParaRPr lang="en-US" sz="1000"/>
          </a:p>
          <a:p>
            <a:pPr>
              <a:lnSpc>
                <a:spcPct val="90000"/>
              </a:lnSpc>
            </a:pPr>
            <a:r>
              <a:rPr lang="en-US" sz="1000"/>
              <a:t># Ward's method dendrogram</a:t>
            </a:r>
          </a:p>
          <a:p>
            <a:pPr>
              <a:lnSpc>
                <a:spcPct val="90000"/>
              </a:lnSpc>
            </a:pPr>
            <a:r>
              <a:rPr lang="en-US" sz="1000" err="1"/>
              <a:t>hc_ward</a:t>
            </a:r>
            <a:r>
              <a:rPr lang="en-US" sz="1000"/>
              <a:t> &lt;- </a:t>
            </a:r>
            <a:r>
              <a:rPr lang="en-US" sz="1000" err="1"/>
              <a:t>hclust</a:t>
            </a:r>
            <a:r>
              <a:rPr lang="en-US" sz="1000"/>
              <a:t>(d, method = "ward.D2")</a:t>
            </a:r>
          </a:p>
          <a:p>
            <a:pPr>
              <a:lnSpc>
                <a:spcPct val="90000"/>
              </a:lnSpc>
            </a:pPr>
            <a:r>
              <a:rPr lang="en-US" sz="1000" err="1"/>
              <a:t>png</a:t>
            </a:r>
            <a:r>
              <a:rPr lang="en-US" sz="1000"/>
              <a:t>("</a:t>
            </a:r>
            <a:r>
              <a:rPr lang="en-US" sz="1000" err="1"/>
              <a:t>wards_method_dendrogram.png</a:t>
            </a:r>
            <a:r>
              <a:rPr lang="en-US" sz="1000"/>
              <a:t>", width = 800, height = 600)</a:t>
            </a:r>
          </a:p>
          <a:p>
            <a:pPr>
              <a:lnSpc>
                <a:spcPct val="90000"/>
              </a:lnSpc>
            </a:pPr>
            <a:r>
              <a:rPr lang="en-US" sz="1000"/>
              <a:t>plot(</a:t>
            </a:r>
            <a:r>
              <a:rPr lang="en-US" sz="1000" err="1"/>
              <a:t>hc_ward</a:t>
            </a:r>
            <a:r>
              <a:rPr lang="en-US" sz="1000"/>
              <a:t>, main = "Ward's Method Dendrogram")</a:t>
            </a:r>
          </a:p>
          <a:p>
            <a:pPr>
              <a:lnSpc>
                <a:spcPct val="90000"/>
              </a:lnSpc>
            </a:pPr>
            <a:r>
              <a:rPr lang="en-US" sz="1000" err="1"/>
              <a:t>dev.off</a:t>
            </a:r>
            <a:r>
              <a:rPr lang="en-US" sz="1000"/>
              <a:t>()</a:t>
            </a:r>
          </a:p>
          <a:p>
            <a:pPr>
              <a:lnSpc>
                <a:spcPct val="90000"/>
              </a:lnSpc>
            </a:pPr>
            <a:endParaRPr lang="en-US" sz="1000"/>
          </a:p>
          <a:p>
            <a:pPr>
              <a:lnSpc>
                <a:spcPct val="90000"/>
              </a:lnSpc>
            </a:pPr>
            <a:r>
              <a:rPr lang="en-US" sz="1000"/>
              <a:t># K-means clustering</a:t>
            </a:r>
          </a:p>
          <a:p>
            <a:pPr>
              <a:lnSpc>
                <a:spcPct val="90000"/>
              </a:lnSpc>
            </a:pPr>
            <a:r>
              <a:rPr lang="en-US" sz="1000" err="1"/>
              <a:t>set.seed</a:t>
            </a:r>
            <a:r>
              <a:rPr lang="en-US" sz="1000"/>
              <a:t>(123)</a:t>
            </a:r>
          </a:p>
          <a:p>
            <a:pPr>
              <a:lnSpc>
                <a:spcPct val="90000"/>
              </a:lnSpc>
            </a:pPr>
            <a:r>
              <a:rPr lang="en-US" sz="1000" err="1"/>
              <a:t>kmeans_result</a:t>
            </a:r>
            <a:r>
              <a:rPr lang="en-US" sz="1000"/>
              <a:t> &lt;- </a:t>
            </a:r>
            <a:r>
              <a:rPr lang="en-US" sz="1000" err="1"/>
              <a:t>kmeans</a:t>
            </a:r>
            <a:r>
              <a:rPr lang="en-US" sz="1000"/>
              <a:t>(scale(data), centers = 3)</a:t>
            </a:r>
          </a:p>
          <a:p>
            <a:pPr>
              <a:lnSpc>
                <a:spcPct val="90000"/>
              </a:lnSpc>
            </a:pPr>
            <a:r>
              <a:rPr lang="en-US" sz="1000"/>
              <a:t>library(</a:t>
            </a:r>
            <a:r>
              <a:rPr lang="en-US" sz="1000" err="1"/>
              <a:t>factoextra</a:t>
            </a:r>
            <a:r>
              <a:rPr lang="en-US" sz="1000"/>
              <a:t>)</a:t>
            </a:r>
          </a:p>
          <a:p>
            <a:pPr>
              <a:lnSpc>
                <a:spcPct val="90000"/>
              </a:lnSpc>
            </a:pPr>
            <a:r>
              <a:rPr lang="en-US" sz="1000" err="1"/>
              <a:t>png</a:t>
            </a:r>
            <a:r>
              <a:rPr lang="en-US" sz="1000"/>
              <a:t>("</a:t>
            </a:r>
            <a:r>
              <a:rPr lang="en-US" sz="1000" err="1"/>
              <a:t>kmeans_clusters.png</a:t>
            </a:r>
            <a:r>
              <a:rPr lang="en-US" sz="1000"/>
              <a:t>", width = 800, height = 600)</a:t>
            </a:r>
          </a:p>
          <a:p>
            <a:pPr>
              <a:lnSpc>
                <a:spcPct val="90000"/>
              </a:lnSpc>
            </a:pPr>
            <a:r>
              <a:rPr lang="en-US" sz="1000" err="1"/>
              <a:t>fviz_cluster</a:t>
            </a:r>
            <a:r>
              <a:rPr lang="en-US" sz="1000"/>
              <a:t>(</a:t>
            </a:r>
            <a:r>
              <a:rPr lang="en-US" sz="1000" err="1"/>
              <a:t>kmeans_result</a:t>
            </a:r>
            <a:r>
              <a:rPr lang="en-US" sz="1000"/>
              <a:t>, data = scale(data))</a:t>
            </a:r>
          </a:p>
          <a:p>
            <a:pPr>
              <a:lnSpc>
                <a:spcPct val="90000"/>
              </a:lnSpc>
            </a:pPr>
            <a:r>
              <a:rPr lang="en-US" sz="1000" err="1"/>
              <a:t>dev.off</a:t>
            </a:r>
            <a:r>
              <a:rPr lang="en-US" sz="100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69768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26" y="1371600"/>
            <a:ext cx="3396984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E548E-2750-D56B-08EE-1E2F469F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705" y="685801"/>
            <a:ext cx="2621145" cy="5491162"/>
          </a:xfrm>
        </p:spPr>
        <p:txBody>
          <a:bodyPr>
            <a:normAutofit/>
          </a:bodyPr>
          <a:lstStyle/>
          <a:p>
            <a:r>
              <a:rPr lang="en-US" dirty="0"/>
              <a:t>More Demos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671019-DF31-919C-45C9-95A159D705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829150"/>
              </p:ext>
            </p:extLst>
          </p:nvPr>
        </p:nvGraphicFramePr>
        <p:xfrm>
          <a:off x="3526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330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3600"/>
              <a:t>Hierarchical Clustering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7DB945-29FA-02B1-A588-F2C9867A36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7033212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5" y="609597"/>
            <a:ext cx="7044316" cy="1330841"/>
          </a:xfrm>
        </p:spPr>
        <p:txBody>
          <a:bodyPr>
            <a:normAutofit/>
          </a:bodyPr>
          <a:lstStyle/>
          <a:p>
            <a:r>
              <a:rPr lang="en-US"/>
              <a:t>Linkage Methods 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52775" y="2198362"/>
                <a:ext cx="3719225" cy="3917773"/>
              </a:xfrm>
            </p:spPr>
            <p:txBody>
              <a:bodyPr>
                <a:normAutofit/>
              </a:bodyPr>
              <a:lstStyle/>
              <a:p>
                <a:pPr>
                  <a:defRPr sz="1800"/>
                </a:pPr>
                <a:r>
                  <a:rPr lang="en-US" sz="1700"/>
                  <a:t>Single linkage: Minimum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7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ar-AE" sz="17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1700" b="0" i="1">
                                <a:latin typeface="Cambria Math" panose="02040503050406030204" pitchFamily="18" charset="0"/>
                              </a:rPr>
                              <m:t>𝑈𝑉</m:t>
                            </m:r>
                          </m:e>
                        </m:d>
                        <m:r>
                          <a:rPr lang="ar-AE" sz="1700" b="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ar-AE" sz="17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ar-AE" sz="17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ar-AE" sz="17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700" i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/>
                        </m:limLow>
                      </m:fName>
                      <m:e>
                        <m:r>
                          <a:rPr lang="ar-AE" sz="1700" b="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ar-AE" sz="17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700" b="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ar-AE" sz="1700" b="0" i="1">
                                <a:latin typeface="Cambria Math" panose="02040503050406030204" pitchFamily="18" charset="0"/>
                              </a:rPr>
                              <m:t>𝑈𝑊</m:t>
                            </m:r>
                          </m:sub>
                        </m:sSub>
                        <m:r>
                          <a:rPr lang="ar-AE" sz="1700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7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ar-AE" sz="1700" b="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ar-AE" sz="17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ar-AE" sz="1700" b="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ar-AE" sz="1700"/>
              </a:p>
              <a:p>
                <a:pPr>
                  <a:defRPr sz="1800"/>
                </a:pPr>
                <a:r>
                  <a:rPr lang="en-US" sz="1700"/>
                  <a:t>Complete linkage: Maximum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7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ar-AE" sz="17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1700" b="0" i="1">
                                <a:latin typeface="Cambria Math" panose="02040503050406030204" pitchFamily="18" charset="0"/>
                              </a:rPr>
                              <m:t>𝑈𝑉</m:t>
                            </m:r>
                          </m:e>
                        </m:d>
                        <m:r>
                          <a:rPr lang="ar-AE" sz="1700" b="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ar-AE" sz="17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ar-AE" sz="17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ar-AE" sz="17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700" i="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sz="1700" b="0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</m:e>
                          <m:lim/>
                        </m:limLow>
                      </m:fName>
                      <m:e>
                        <m:r>
                          <a:rPr lang="ar-AE" sz="1700" b="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ar-AE" sz="17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700" b="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ar-AE" sz="1700" b="0" i="1">
                                <a:latin typeface="Cambria Math" panose="02040503050406030204" pitchFamily="18" charset="0"/>
                              </a:rPr>
                              <m:t>𝑈𝑊</m:t>
                            </m:r>
                          </m:sub>
                        </m:sSub>
                        <m:r>
                          <a:rPr lang="ar-AE" sz="1700" b="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7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ar-AE" sz="1700" b="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ar-AE" sz="17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  <m:r>
                          <a:rPr lang="ar-AE" sz="1700" b="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ar-AE" sz="1700"/>
              </a:p>
              <a:p>
                <a:pPr>
                  <a:defRPr sz="1800"/>
                </a:pPr>
                <a:r>
                  <a:rPr lang="en-US" sz="1700"/>
                  <a:t>Average linkage: Average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700" b="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ar-AE" sz="17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1700" b="0" i="1">
                                <a:latin typeface="Cambria Math" panose="02040503050406030204" pitchFamily="18" charset="0"/>
                              </a:rPr>
                              <m:t>𝑈𝑉</m:t>
                            </m:r>
                          </m:e>
                        </m:d>
                        <m:r>
                          <a:rPr lang="ar-AE" sz="1700" b="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ar-AE" sz="17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ar-AE" sz="17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ar-AE" sz="17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ar-AE" sz="17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ar-AE" sz="17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ar-AE" sz="1700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ar-AE" sz="17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700" b="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ar-AE" sz="1700" b="0" i="1">
                                        <a:latin typeface="Cambria Math" panose="02040503050406030204" pitchFamily="18" charset="0"/>
                                      </a:rPr>
                                      <m:t>𝑖𝑘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ar-AE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70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ar-AE" sz="1700" b="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ar-AE" sz="1700" b="0" i="1">
                                <a:latin typeface="Cambria Math" panose="02040503050406030204" pitchFamily="18" charset="0"/>
                              </a:rPr>
                              <m:t>𝑈𝑉</m:t>
                            </m:r>
                            <m:r>
                              <a:rPr lang="ar-AE" sz="17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sSub>
                          <m:sSubPr>
                            <m:ctrlPr>
                              <a:rPr lang="ar-AE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70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ar-AE" sz="1700" b="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den>
                    </m:f>
                  </m:oMath>
                </a14:m>
                <a:endParaRPr lang="ar-AE" sz="17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2775" y="2198362"/>
                <a:ext cx="3719225" cy="3917773"/>
              </a:xfrm>
              <a:blipFill>
                <a:blip r:embed="rId2"/>
                <a:stretch>
                  <a:fillRect l="-1024" t="-647" r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diagram of a cluster of lines and dots&#10;&#10;AI-generated content may be incorrect.">
            <a:extLst>
              <a:ext uri="{FF2B5EF4-FFF2-40B4-BE49-F238E27FC236}">
                <a16:creationId xmlns:a16="http://schemas.microsoft.com/office/drawing/2014/main" id="{BFA33A32-3C7F-97F9-09E7-51ABB91A6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525" y="2873228"/>
            <a:ext cx="3591379" cy="2379287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3600"/>
              <a:t>Steps for Hierarchical Clustering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B16799-95D7-E8A1-87EF-2510201A1F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439415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Single Linkage Example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807208"/>
            <a:ext cx="2571750" cy="3410712"/>
          </a:xfrm>
        </p:spPr>
        <p:txBody>
          <a:bodyPr anchor="t">
            <a:normAutofit/>
          </a:bodyPr>
          <a:lstStyle/>
          <a:p>
            <a:endParaRPr lang="en-US" sz="1800"/>
          </a:p>
          <a:p>
            <a:pPr marL="0" indent="0">
              <a:buNone/>
            </a:pPr>
            <a:br>
              <a:rPr lang="en-US" sz="1800"/>
            </a:br>
            <a:endParaRPr lang="en-US" sz="1800"/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library(datasets)</a:t>
            </a:r>
            <a:br>
              <a:rPr lang="en-US" sz="1800"/>
            </a:br>
            <a:r>
              <a:rPr lang="en-US" sz="1800"/>
              <a:t>data &lt;- USArrests</a:t>
            </a:r>
            <a:br>
              <a:rPr lang="en-US" sz="1800"/>
            </a:br>
            <a:r>
              <a:rPr lang="en-US" sz="1800"/>
              <a:t>d &lt;- dist(data)</a:t>
            </a:r>
            <a:br>
              <a:rPr lang="en-US" sz="1800"/>
            </a:br>
            <a:r>
              <a:rPr lang="en-US" sz="1800"/>
              <a:t>hc_single &lt;- hclust(d, method = "single")</a:t>
            </a:r>
            <a:br>
              <a:rPr lang="en-US" sz="1800"/>
            </a:br>
            <a:r>
              <a:rPr lang="en-US" sz="1800"/>
              <a:t>plot(hc_single)</a:t>
            </a:r>
          </a:p>
        </p:txBody>
      </p:sp>
      <p:pic>
        <p:nvPicPr>
          <p:cNvPr id="4" name="Picture 3" descr="single_linkage_dendro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1487329"/>
            <a:ext cx="5177790" cy="38833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Complete Linkage Example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202" y="2807208"/>
            <a:ext cx="2571750" cy="3410712"/>
          </a:xfrm>
        </p:spPr>
        <p:txBody>
          <a:bodyPr anchor="t">
            <a:normAutofit/>
          </a:bodyPr>
          <a:lstStyle/>
          <a:p>
            <a:r>
              <a:rPr lang="en-US" sz="1900"/>
              <a:t>hc_complete &lt;- hclust(d, method = "complete")</a:t>
            </a:r>
            <a:br>
              <a:rPr lang="en-US" sz="1900"/>
            </a:br>
            <a:r>
              <a:rPr lang="en-US" sz="1900"/>
              <a:t>plot(hc_complete)</a:t>
            </a:r>
            <a:br>
              <a:rPr lang="en-US" sz="1900"/>
            </a:br>
            <a:endParaRPr lang="en-US" sz="1900"/>
          </a:p>
        </p:txBody>
      </p:sp>
      <p:pic>
        <p:nvPicPr>
          <p:cNvPr id="4" name="Picture 3" descr="complete_linkage_dendro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1487329"/>
            <a:ext cx="5177790" cy="38833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Ward's Hierarchical Clustering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FEAC42-479D-09B2-972D-5553E9C0A3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241916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r>
              <a:rPr lang="en-US" sz="4200"/>
              <a:t>Steps for Ward's Method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42163" y="1463039"/>
                <a:ext cx="4156790" cy="4300447"/>
              </a:xfrm>
            </p:spPr>
            <p:txBody>
              <a:bodyPr anchor="t">
                <a:normAutofit/>
              </a:bodyPr>
              <a:lstStyle/>
              <a:p>
                <a:endParaRPr lang="en-US" sz="1900" dirty="0"/>
              </a:p>
              <a:p>
                <a:pPr>
                  <a:defRPr sz="1800"/>
                </a:pPr>
                <a:r>
                  <a:rPr lang="en-US" sz="1900" dirty="0"/>
                  <a:t>1. Calculate error sum of the square deviations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900" b="0" i="1">
                            <a:latin typeface="Cambria Math" panose="02040503050406030204" pitchFamily="18" charset="0"/>
                          </a:rPr>
                          <m:t>𝐸𝑆𝑆</m:t>
                        </m:r>
                      </m:e>
                      <m:sub>
                        <m:r>
                          <a:rPr lang="ar-AE" sz="1900" b="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ar-AE" sz="1900" b="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ar-AE" sz="19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ar-AE" sz="1900" b="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ar-AE" sz="1900" b="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ar-AE" sz="19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900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ar-AE" sz="1900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ar-AE" sz="19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 sz="19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ar-AE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9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sz="1900" i="1">
                                    <a:latin typeface="Cambria Math" panose="02040503050406030204" pitchFamily="18" charset="0"/>
                                  </a:rPr>
                                  <m:t>𝑘𝑗</m:t>
                                </m:r>
                              </m:sub>
                            </m:sSub>
                            <m:r>
                              <a:rPr lang="ar-AE" sz="19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ar-AE" sz="1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ar-AE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ar-AE" sz="19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sz="19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ar-AE" sz="19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ar-AE" sz="1900" b="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ar-AE" sz="19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ar-AE" sz="1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1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ar-AE" sz="1900" i="1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  <m:r>
                          <a:rPr lang="ar-AE" sz="19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ar-AE" sz="1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ar-AE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 sz="19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sz="19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acc>
                        <m:r>
                          <a:rPr lang="ar-AE" sz="19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ar-AE" sz="1900" dirty="0"/>
                  <a:t>. </a:t>
                </a:r>
              </a:p>
              <a:p>
                <a:pPr>
                  <a:defRPr sz="1800"/>
                </a:pPr>
                <a:r>
                  <a:rPr lang="ar-AE" sz="1900" dirty="0"/>
                  <a:t>2</a:t>
                </a:r>
                <a:r>
                  <a:rPr lang="en-US" sz="1900" dirty="0"/>
                  <a:t>. Calculate ESS for the union of every possible pair of clusters.</a:t>
                </a:r>
              </a:p>
              <a:p>
                <a:pPr>
                  <a:defRPr sz="1800"/>
                </a:pPr>
                <a:r>
                  <a:rPr lang="en-US" sz="1900" dirty="0"/>
                  <a:t>3. Merge clusters with minimal increase in ESS.</a:t>
                </a:r>
              </a:p>
              <a:p>
                <a:pPr>
                  <a:defRPr sz="1800"/>
                </a:pPr>
                <a:r>
                  <a:rPr lang="en-US" sz="1900" dirty="0"/>
                  <a:t>4. Cut the dendrogram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42163" y="1463039"/>
                <a:ext cx="4156790" cy="4300447"/>
              </a:xfrm>
              <a:blipFill>
                <a:blip r:embed="rId2"/>
                <a:stretch>
                  <a:fillRect l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1" y="639193"/>
            <a:ext cx="2678858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Ward's Method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161" y="4631161"/>
            <a:ext cx="2678858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hc_ward &lt;- hclust(d, method = "ward.D2")</a:t>
            </a:r>
            <a:b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plot(hc_ward)</a:t>
            </a:r>
            <a:br>
              <a:rPr 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4409267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087878-66F9-574C-A60E-6E6A88B26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1386174"/>
            <a:ext cx="5410962" cy="40582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651</Words>
  <Application>Microsoft Macintosh PowerPoint</Application>
  <PresentationFormat>On-screen Show (4:3)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 Math</vt:lpstr>
      <vt:lpstr>Office Theme</vt:lpstr>
      <vt:lpstr>Lecture 12 Clustering Methods</vt:lpstr>
      <vt:lpstr>Hierarchical Clustering</vt:lpstr>
      <vt:lpstr>Linkage Methods Overview</vt:lpstr>
      <vt:lpstr>Steps for Hierarchical Clustering</vt:lpstr>
      <vt:lpstr>Single Linkage Example</vt:lpstr>
      <vt:lpstr>Complete Linkage Example</vt:lpstr>
      <vt:lpstr>Ward's Hierarchical Clustering</vt:lpstr>
      <vt:lpstr>Steps for Ward's Method</vt:lpstr>
      <vt:lpstr>Ward's Method Example</vt:lpstr>
      <vt:lpstr>Non-Hierarchical Clustering: K-means</vt:lpstr>
      <vt:lpstr>Steps for K-means Clustering</vt:lpstr>
      <vt:lpstr>K-means Clustering Example</vt:lpstr>
      <vt:lpstr>Summary</vt:lpstr>
      <vt:lpstr>R codes</vt:lpstr>
      <vt:lpstr>More Demos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Clustering Methods</dc:title>
  <dc:subject/>
  <dc:creator/>
  <cp:keywords/>
  <dc:description>generated using python-pptx</dc:description>
  <cp:lastModifiedBy>Shiwei Lan</cp:lastModifiedBy>
  <cp:revision>15</cp:revision>
  <dcterms:created xsi:type="dcterms:W3CDTF">2013-01-27T09:14:16Z</dcterms:created>
  <dcterms:modified xsi:type="dcterms:W3CDTF">2025-04-29T00:15:24Z</dcterms:modified>
  <cp:category/>
</cp:coreProperties>
</file>