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"/>
  </p:notesMasterIdLst>
  <p:sldIdLst>
    <p:sldId id="257" r:id="rId2"/>
    <p:sldId id="256" r:id="rId3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82F05"/>
    <a:srgbClr val="FEB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8"/>
    <p:restoredTop sz="96132"/>
  </p:normalViewPr>
  <p:slideViewPr>
    <p:cSldViewPr snapToGrid="0">
      <p:cViewPr>
        <p:scale>
          <a:sx n="94" d="100"/>
          <a:sy n="94" d="100"/>
        </p:scale>
        <p:origin x="40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DE72-A1CC-DA45-A6FB-1E2C2A227F9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0CDA-2C75-F448-AFE9-49A794CD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0CDA-2C75-F448-AFE9-49A794CDA5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B8666A9-AA14-F44D-9D8B-909278E20C59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graph&#10;&#10;AI-generated content may be incorrect.">
            <a:extLst>
              <a:ext uri="{FF2B5EF4-FFF2-40B4-BE49-F238E27FC236}">
                <a16:creationId xmlns:a16="http://schemas.microsoft.com/office/drawing/2014/main" id="{9A19C2B2-7AE8-6891-C560-60DA5C791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8" t="1532" r="815" b="1720"/>
          <a:stretch/>
        </p:blipFill>
        <p:spPr>
          <a:xfrm>
            <a:off x="108544" y="5186558"/>
            <a:ext cx="6749456" cy="2940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A38C0-0D79-D5EA-10AC-2251CB258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545" y="1214065"/>
            <a:ext cx="2931076" cy="3774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0132-6237-208D-DA73-94AF2ABB0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6384" y="1225640"/>
            <a:ext cx="3943311" cy="37631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2A584-3668-769E-928A-24C71EBFF8CB}"/>
              </a:ext>
            </a:extLst>
          </p:cNvPr>
          <p:cNvSpPr txBox="1"/>
          <p:nvPr/>
        </p:nvSpPr>
        <p:spPr>
          <a:xfrm>
            <a:off x="320085" y="230762"/>
            <a:ext cx="6326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C0C0"/>
                </a:solidFill>
                <a:latin typeface=""/>
              </a:rPr>
              <a:t>Understanding the Ring of Fire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A83C6-35D2-10C7-B2AE-D851D5A59206}"/>
              </a:ext>
            </a:extLst>
          </p:cNvPr>
          <p:cNvSpPr txBox="1"/>
          <p:nvPr/>
        </p:nvSpPr>
        <p:spPr>
          <a:xfrm>
            <a:off x="217304" y="815537"/>
            <a:ext cx="6531935" cy="43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9" b="1" dirty="0">
                <a:solidFill>
                  <a:srgbClr val="C0C0C0"/>
                </a:solidFill>
                <a:latin typeface=""/>
              </a:rPr>
              <a:t>Volcanoes form across the globe but are primarily clustered around the Pacific Ocean. What is so special about this region, and what do these volcanoes have in common?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D31FF-D973-88C2-ECDE-185DAD989E40}"/>
              </a:ext>
            </a:extLst>
          </p:cNvPr>
          <p:cNvSpPr txBox="1"/>
          <p:nvPr/>
        </p:nvSpPr>
        <p:spPr>
          <a:xfrm>
            <a:off x="2380121" y="6235355"/>
            <a:ext cx="26783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  <a:latin typeface=""/>
              </a:rPr>
              <a:t>Most rocks formed by volcanoes are </a:t>
            </a:r>
            <a:r>
              <a:rPr lang="en-US" sz="900" b="1" dirty="0">
                <a:solidFill>
                  <a:srgbClr val="FEB817"/>
                </a:solidFill>
                <a:latin typeface=""/>
              </a:rPr>
              <a:t>andesites</a:t>
            </a:r>
            <a:r>
              <a:rPr lang="en-US" sz="900" b="1" dirty="0">
                <a:solidFill>
                  <a:srgbClr val="C0C0C0"/>
                </a:solidFill>
                <a:latin typeface=""/>
              </a:rPr>
              <a:t>. Andesites are formed when hot magma formed by the mixing of melted oceanic + continental crust explode from a volcano.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C5DB6-E559-3009-57B6-AB42924A4A42}"/>
              </a:ext>
            </a:extLst>
          </p:cNvPr>
          <p:cNvSpPr txBox="1"/>
          <p:nvPr/>
        </p:nvSpPr>
        <p:spPr>
          <a:xfrm>
            <a:off x="2191453" y="2283559"/>
            <a:ext cx="200439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C0C0C0"/>
                </a:solidFill>
              </a:rPr>
              <a:t>A specific type of volcano, a </a:t>
            </a:r>
            <a:r>
              <a:rPr lang="en-US" sz="1000" b="1" dirty="0">
                <a:solidFill>
                  <a:srgbClr val="B82F05"/>
                </a:solidFill>
              </a:rPr>
              <a:t>composite or</a:t>
            </a:r>
            <a:r>
              <a:rPr lang="en-US" sz="1000" b="1" dirty="0">
                <a:solidFill>
                  <a:srgbClr val="C0C0C0"/>
                </a:solidFill>
              </a:rPr>
              <a:t> </a:t>
            </a:r>
            <a:r>
              <a:rPr lang="en-US" sz="1000" b="1" dirty="0">
                <a:solidFill>
                  <a:srgbClr val="B82F05"/>
                </a:solidFill>
              </a:rPr>
              <a:t>stratovolcano</a:t>
            </a:r>
            <a:r>
              <a:rPr lang="en-US" sz="1000" b="1" dirty="0">
                <a:solidFill>
                  <a:srgbClr val="C0C0C0"/>
                </a:solidFill>
              </a:rPr>
              <a:t> dominates the Ring of Fire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913FF-8F6A-C5EC-60F2-96582C371F11}"/>
              </a:ext>
            </a:extLst>
          </p:cNvPr>
          <p:cNvSpPr txBox="1"/>
          <p:nvPr/>
        </p:nvSpPr>
        <p:spPr>
          <a:xfrm>
            <a:off x="3193649" y="3791378"/>
            <a:ext cx="2482437" cy="646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1" b="1" dirty="0">
                <a:solidFill>
                  <a:srgbClr val="C0C0C0"/>
                </a:solidFill>
              </a:rPr>
              <a:t>Examples of famous composite volcanoes include Mount Ranier in Washington and Mount Fuji in Japan. </a:t>
            </a:r>
            <a:r>
              <a:rPr lang="en-US" sz="901" b="1" dirty="0">
                <a:solidFill>
                  <a:srgbClr val="FEB817"/>
                </a:solidFill>
              </a:rPr>
              <a:t>But what do these volcanoes have in common</a:t>
            </a:r>
            <a:r>
              <a:rPr lang="en-US" sz="901" b="1" dirty="0">
                <a:solidFill>
                  <a:srgbClr val="C0C0C0"/>
                </a:solidFill>
              </a:rPr>
              <a:t>?</a:t>
            </a:r>
          </a:p>
        </p:txBody>
      </p:sp>
      <p:pic>
        <p:nvPicPr>
          <p:cNvPr id="35" name="Picture 34" descr="A diagram of a circle with different colored circles&#10;&#10;AI-generated content may be incorrect.">
            <a:extLst>
              <a:ext uri="{FF2B5EF4-FFF2-40B4-BE49-F238E27FC236}">
                <a16:creationId xmlns:a16="http://schemas.microsoft.com/office/drawing/2014/main" id="{A5043FC4-DD69-593B-252E-1832D411C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489" y="5892780"/>
            <a:ext cx="1756939" cy="1756939"/>
          </a:xfrm>
          <a:prstGeom prst="rect">
            <a:avLst/>
          </a:prstGeom>
        </p:spPr>
      </p:pic>
      <p:pic>
        <p:nvPicPr>
          <p:cNvPr id="3" name="Graphic 2" descr="Volcano with solid fill">
            <a:extLst>
              <a:ext uri="{FF2B5EF4-FFF2-40B4-BE49-F238E27FC236}">
                <a16:creationId xmlns:a16="http://schemas.microsoft.com/office/drawing/2014/main" id="{3F35CC5F-5944-DC7A-3376-DCDD75574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0719" y="2837557"/>
            <a:ext cx="239443" cy="239443"/>
          </a:xfrm>
          <a:prstGeom prst="rect">
            <a:avLst/>
          </a:prstGeom>
        </p:spPr>
      </p:pic>
      <p:pic>
        <p:nvPicPr>
          <p:cNvPr id="4" name="Graphic 3" descr="Volcano with solid fill">
            <a:extLst>
              <a:ext uri="{FF2B5EF4-FFF2-40B4-BE49-F238E27FC236}">
                <a16:creationId xmlns:a16="http://schemas.microsoft.com/office/drawing/2014/main" id="{F5ED95FF-F7EF-A50C-985F-E2BB41979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8541" y="2863559"/>
            <a:ext cx="239443" cy="239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E83587-4423-8D3D-BAB8-11520DE78AB7}"/>
              </a:ext>
            </a:extLst>
          </p:cNvPr>
          <p:cNvSpPr txBox="1"/>
          <p:nvPr/>
        </p:nvSpPr>
        <p:spPr>
          <a:xfrm>
            <a:off x="2670162" y="2821227"/>
            <a:ext cx="6355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C0C0C0"/>
                </a:solidFill>
              </a:rPr>
              <a:t>Composite Volcano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6AB4A-C1C5-7263-54C2-0172062C4542}"/>
              </a:ext>
            </a:extLst>
          </p:cNvPr>
          <p:cNvSpPr txBox="1"/>
          <p:nvPr/>
        </p:nvSpPr>
        <p:spPr>
          <a:xfrm>
            <a:off x="3520845" y="2837557"/>
            <a:ext cx="748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rgbClr val="C0C0C0"/>
                </a:solidFill>
              </a:rPr>
              <a:t>Other Volcano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F609B-CA92-DE82-FD4A-8043964CA1A3}"/>
              </a:ext>
            </a:extLst>
          </p:cNvPr>
          <p:cNvSpPr txBox="1"/>
          <p:nvPr/>
        </p:nvSpPr>
        <p:spPr>
          <a:xfrm>
            <a:off x="1853030" y="7094201"/>
            <a:ext cx="314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  <a:latin typeface=""/>
              </a:rPr>
              <a:t>These conditions occur at a specific type of tectonic plate boundary called a </a:t>
            </a:r>
            <a:r>
              <a:rPr lang="en-US" sz="900" b="1" dirty="0">
                <a:solidFill>
                  <a:srgbClr val="B82F05"/>
                </a:solidFill>
                <a:latin typeface=""/>
              </a:rPr>
              <a:t>subduction zone</a:t>
            </a:r>
            <a:r>
              <a:rPr lang="en-US" sz="900" b="1" dirty="0">
                <a:solidFill>
                  <a:srgbClr val="C0C0C0"/>
                </a:solidFill>
                <a:latin typeface=""/>
              </a:rPr>
              <a:t>. Here the oceanic plate subducts under the continent, causing melting and forming volcanoes like the Ring of Fire. </a:t>
            </a:r>
          </a:p>
        </p:txBody>
      </p:sp>
      <p:pic>
        <p:nvPicPr>
          <p:cNvPr id="12" name="Graphic 11" descr="Volcano with solid fill">
            <a:extLst>
              <a:ext uri="{FF2B5EF4-FFF2-40B4-BE49-F238E27FC236}">
                <a16:creationId xmlns:a16="http://schemas.microsoft.com/office/drawing/2014/main" id="{B67B55A5-745E-ED5F-61DC-D5F99BBDA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5296" y="4460421"/>
            <a:ext cx="386587" cy="386587"/>
          </a:xfrm>
          <a:prstGeom prst="rect">
            <a:avLst/>
          </a:prstGeom>
        </p:spPr>
      </p:pic>
      <p:pic>
        <p:nvPicPr>
          <p:cNvPr id="2" name="Graphic 1" descr="Volcano with solid fill">
            <a:extLst>
              <a:ext uri="{FF2B5EF4-FFF2-40B4-BE49-F238E27FC236}">
                <a16:creationId xmlns:a16="http://schemas.microsoft.com/office/drawing/2014/main" id="{C7390CB1-0B31-3DF3-5EF4-4C477C18F3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5356" y="6485028"/>
            <a:ext cx="404488" cy="4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58A21-C4AF-5E33-3EF8-06D932D4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77" y="2185994"/>
            <a:ext cx="3926924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22DA9-FF42-508D-4F03-9DE2CF0A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85994"/>
            <a:ext cx="2931076" cy="3884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5F583-2509-877B-B34F-9DE10B4547DB}"/>
              </a:ext>
            </a:extLst>
          </p:cNvPr>
          <p:cNvSpPr txBox="1"/>
          <p:nvPr/>
        </p:nvSpPr>
        <p:spPr>
          <a:xfrm>
            <a:off x="1529860" y="2229901"/>
            <a:ext cx="33863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B82F05"/>
                </a:solidFill>
                <a:latin typeface="Bahnschrift" panose="020F0502020204030204" pitchFamily="34" charset="0"/>
                <a:cs typeface="Bahnschrift" panose="020F0502020204030204" pitchFamily="34" charset="0"/>
              </a:rPr>
              <a:t>UNDERSTANDING THE RING OF 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A6B79-FE98-0BDB-2419-D99E5133B0BB}"/>
              </a:ext>
            </a:extLst>
          </p:cNvPr>
          <p:cNvSpPr/>
          <p:nvPr/>
        </p:nvSpPr>
        <p:spPr>
          <a:xfrm>
            <a:off x="2256032" y="3271015"/>
            <a:ext cx="1934040" cy="924821"/>
          </a:xfrm>
          <a:prstGeom prst="rect">
            <a:avLst/>
          </a:prstGeom>
          <a:solidFill>
            <a:schemeClr val="tx1"/>
          </a:solidFill>
          <a:ln>
            <a:solidFill>
              <a:srgbClr val="B82F0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rgbClr val="B82F05"/>
              </a:solidFill>
              <a:highlight>
                <a:srgbClr val="0000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9F02E-73E0-E842-86A9-E483D111DCA3}"/>
              </a:ext>
            </a:extLst>
          </p:cNvPr>
          <p:cNvSpPr/>
          <p:nvPr/>
        </p:nvSpPr>
        <p:spPr>
          <a:xfrm>
            <a:off x="3481277" y="4594526"/>
            <a:ext cx="2046945" cy="975133"/>
          </a:xfrm>
          <a:prstGeom prst="rect">
            <a:avLst/>
          </a:prstGeom>
          <a:ln>
            <a:solidFill>
              <a:srgbClr val="B82F0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252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3798</TotalTime>
  <Words>152</Words>
  <Application>Microsoft Macintosh PowerPoint</Application>
  <PresentationFormat>Custom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Bahnschrift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Lance</dc:creator>
  <cp:lastModifiedBy>Sam Lance</cp:lastModifiedBy>
  <cp:revision>7</cp:revision>
  <dcterms:created xsi:type="dcterms:W3CDTF">2025-02-18T06:18:33Z</dcterms:created>
  <dcterms:modified xsi:type="dcterms:W3CDTF">2025-02-23T21:08:34Z</dcterms:modified>
</cp:coreProperties>
</file>