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E35E3C"/>
    <a:srgbClr val="B82F05"/>
    <a:srgbClr val="FEB81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132"/>
  </p:normalViewPr>
  <p:slideViewPr>
    <p:cSldViewPr snapToGrid="0">
      <p:cViewPr>
        <p:scale>
          <a:sx n="114" d="100"/>
          <a:sy n="114" d="100"/>
        </p:scale>
        <p:origin x="2368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7C9B2C-D103-ED42-FA1F-4A054934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610" r="1160" b="3272"/>
          <a:stretch/>
        </p:blipFill>
        <p:spPr>
          <a:xfrm>
            <a:off x="-11882" y="4992792"/>
            <a:ext cx="6869882" cy="323680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44DEFD6-2099-9646-12E2-6338033533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b="17365"/>
          <a:stretch/>
        </p:blipFill>
        <p:spPr>
          <a:xfrm>
            <a:off x="0" y="1155331"/>
            <a:ext cx="2734728" cy="3691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269E68-2375-EF02-A610-18D3ADE994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r="2265" b="15334"/>
          <a:stretch/>
        </p:blipFill>
        <p:spPr>
          <a:xfrm>
            <a:off x="2734728" y="1155331"/>
            <a:ext cx="4123271" cy="378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0" y="106557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C0C0"/>
                </a:solidFill>
                <a:latin typeface=""/>
              </a:rPr>
              <a:t>What is a Composite Volcano?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870" y="660251"/>
            <a:ext cx="653193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C0C0"/>
                </a:solidFill>
                <a:latin typeface=""/>
              </a:rPr>
              <a:t>Composite volcanoes are large volcanoes present around the Ring of Fire,  a highly volcanic region bordering the Pacific Ocean. What causes these volcanoes to arise here, and how can we see this in the rock record?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2911356" y="3989830"/>
            <a:ext cx="2969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1050" b="1" i="1" dirty="0">
                <a:solidFill>
                  <a:srgbClr val="C0C0C0"/>
                </a:solidFill>
              </a:rPr>
              <a:t>But what do these volcanoes have in common</a:t>
            </a:r>
            <a:r>
              <a:rPr lang="en-US" sz="1050" b="1" dirty="0">
                <a:solidFill>
                  <a:srgbClr val="C0C0C0"/>
                </a:solidFill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1989849" y="2426904"/>
            <a:ext cx="200439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100" b="1" dirty="0">
                <a:solidFill>
                  <a:srgbClr val="B82F05"/>
                </a:solidFill>
              </a:rPr>
              <a:t>composite or stratovolcano </a:t>
            </a:r>
            <a:r>
              <a:rPr lang="en-US" sz="1100" b="1" dirty="0">
                <a:solidFill>
                  <a:srgbClr val="C0C0C0"/>
                </a:solidFill>
              </a:rPr>
              <a:t>dominates the Ring of Fire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B082-B1DE-7B99-811F-13446B45FB27}"/>
              </a:ext>
            </a:extLst>
          </p:cNvPr>
          <p:cNvSpPr txBox="1"/>
          <p:nvPr/>
        </p:nvSpPr>
        <p:spPr>
          <a:xfrm>
            <a:off x="2737874" y="3147934"/>
            <a:ext cx="2004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Tall with steep sides, they are what you picture when you think of a volcano</a:t>
            </a:r>
          </a:p>
        </p:txBody>
      </p:sp>
      <p:pic>
        <p:nvPicPr>
          <p:cNvPr id="12" name="Graphic 11" descr="Volcano with solid fill">
            <a:extLst>
              <a:ext uri="{FF2B5EF4-FFF2-40B4-BE49-F238E27FC236}">
                <a16:creationId xmlns:a16="http://schemas.microsoft.com/office/drawing/2014/main" id="{BD5C56D5-5A2D-AC67-FAF4-79EAE5A9B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7263" y="3197926"/>
            <a:ext cx="500180" cy="500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55F73-8C7A-3CA0-F534-A135CA0EB871}"/>
              </a:ext>
            </a:extLst>
          </p:cNvPr>
          <p:cNvSpPr txBox="1"/>
          <p:nvPr/>
        </p:nvSpPr>
        <p:spPr>
          <a:xfrm>
            <a:off x="5098419" y="5843890"/>
            <a:ext cx="229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EB817"/>
                </a:solidFill>
                <a:latin typeface=""/>
              </a:rPr>
              <a:t>Other 11%</a:t>
            </a:r>
          </a:p>
        </p:txBody>
      </p:sp>
      <p:pic>
        <p:nvPicPr>
          <p:cNvPr id="22" name="Picture 21" descr="A yellow circle with a black circle&#10;&#10;AI-generated content may be incorrect.">
            <a:extLst>
              <a:ext uri="{FF2B5EF4-FFF2-40B4-BE49-F238E27FC236}">
                <a16:creationId xmlns:a16="http://schemas.microsoft.com/office/drawing/2014/main" id="{859C214D-61FC-2CB5-52F8-F5B551C34B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28" r="8652"/>
          <a:stretch/>
        </p:blipFill>
        <p:spPr>
          <a:xfrm>
            <a:off x="4845615" y="5781299"/>
            <a:ext cx="2000503" cy="2415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070532" y="6055534"/>
            <a:ext cx="278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Most composite volcanoes are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andesites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, which form in a specific type of tectonic setting called a </a:t>
            </a:r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06000" y="6669634"/>
            <a:ext cx="285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zones 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occur around the Pacific Ocean, where the dense Pacific Oceanic Plate slides under the lighter continental plates that surround it</a:t>
            </a:r>
            <a:endParaRPr lang="en-US" sz="1000" b="1" dirty="0">
              <a:solidFill>
                <a:srgbClr val="FEB817"/>
              </a:solidFill>
              <a:latin typeface="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571E9-C9DA-1291-8786-6640133EFBBA}"/>
              </a:ext>
            </a:extLst>
          </p:cNvPr>
          <p:cNvSpPr txBox="1"/>
          <p:nvPr/>
        </p:nvSpPr>
        <p:spPr>
          <a:xfrm>
            <a:off x="1518672" y="7456933"/>
            <a:ext cx="3378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This process melts both plates, creating an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andesitic magma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that rises to the surface, forming the volcanoes known as the Ring of Fire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1C6A2F-0119-C5F4-F6CB-FE1A2C462460}"/>
              </a:ext>
            </a:extLst>
          </p:cNvPr>
          <p:cNvSpPr txBox="1"/>
          <p:nvPr/>
        </p:nvSpPr>
        <p:spPr>
          <a:xfrm>
            <a:off x="4699376" y="7979770"/>
            <a:ext cx="2292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EB817"/>
                </a:solidFill>
                <a:latin typeface=""/>
              </a:rPr>
              <a:t>Subduction Zone 89%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D65ADC-09E6-3614-2157-2BC326AF76BF}"/>
              </a:ext>
            </a:extLst>
          </p:cNvPr>
          <p:cNvSpPr txBox="1"/>
          <p:nvPr/>
        </p:nvSpPr>
        <p:spPr>
          <a:xfrm>
            <a:off x="6025391" y="5991796"/>
            <a:ext cx="891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Other 11%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74352-C516-0264-2A21-24FF67D4B832}"/>
              </a:ext>
            </a:extLst>
          </p:cNvPr>
          <p:cNvSpPr txBox="1"/>
          <p:nvPr/>
        </p:nvSpPr>
        <p:spPr>
          <a:xfrm>
            <a:off x="4478400" y="5577397"/>
            <a:ext cx="2367718" cy="4078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rgbClr val="C0C0C0"/>
                </a:solidFill>
                <a:latin typeface=""/>
              </a:rPr>
              <a:t>Composite Volcanoes Primarily Form </a:t>
            </a:r>
            <a:r>
              <a:rPr lang="en-US" sz="1050" b="1" dirty="0">
                <a:solidFill>
                  <a:srgbClr val="C0C0C0"/>
                </a:solidFill>
                <a:latin typeface=""/>
              </a:rPr>
              <a:t>in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Subduction Zones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BD5A7-763E-BB10-10A9-C64F061D77D9}"/>
              </a:ext>
            </a:extLst>
          </p:cNvPr>
          <p:cNvSpPr txBox="1"/>
          <p:nvPr/>
        </p:nvSpPr>
        <p:spPr>
          <a:xfrm>
            <a:off x="79825" y="4931029"/>
            <a:ext cx="44104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Composite Volcanoes Are Primarily </a:t>
            </a:r>
            <a:r>
              <a:rPr lang="en-US" sz="1050" b="1" dirty="0">
                <a:solidFill>
                  <a:srgbClr val="C0C0C0"/>
                </a:solidFill>
                <a:latin typeface=""/>
              </a:rPr>
              <a:t>Andesitic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6041</TotalTime>
  <Words>191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15</cp:revision>
  <dcterms:created xsi:type="dcterms:W3CDTF">2025-02-18T06:18:33Z</dcterms:created>
  <dcterms:modified xsi:type="dcterms:W3CDTF">2025-03-17T00:54:56Z</dcterms:modified>
</cp:coreProperties>
</file>