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EB6AE3-3B65-4D8F-B111-ACC740F999F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B620A3-963E-420F-80FF-DF42D0EC898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2048"/>
            <a:ext cx="9144000" cy="112474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A PRESENTATION ON PRODUCT PLAN FOR YOUTUBE </a:t>
            </a:r>
            <a:r>
              <a:rPr lang="en-GB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SUMMARIZER/TRANSCRIBE</a:t>
            </a:r>
            <a:br>
              <a:rPr lang="en-GB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</a:br>
            <a:r>
              <a:rPr lang="en-GB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BY: STEPHEN MFON</a:t>
            </a:r>
            <a:r>
              <a:rPr lang="en-GB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/>
            </a:r>
            <a:br>
              <a:rPr lang="en-GB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</a:b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umanst521 B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68152"/>
            <a:ext cx="5148064" cy="5805264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u="sng" dirty="0">
                <a:solidFill>
                  <a:srgbClr val="FF0000"/>
                </a:solidFill>
              </a:rPr>
              <a:t>Introduction:</a:t>
            </a:r>
          </a:p>
          <a:p>
            <a:pPr marL="0" indent="0" algn="just">
              <a:buNone/>
            </a:pPr>
            <a:r>
              <a:rPr lang="en-GB" b="1" dirty="0">
                <a:latin typeface="Arial Black" pitchFamily="34" charset="0"/>
              </a:rPr>
              <a:t>YouTube Summarizer and Transcript is </a:t>
            </a:r>
            <a:r>
              <a:rPr lang="en-GB" b="1" dirty="0" smtClean="0">
                <a:latin typeface="Arial Black" pitchFamily="34" charset="0"/>
              </a:rPr>
              <a:t>a built-in </a:t>
            </a:r>
            <a:r>
              <a:rPr lang="en-GB" b="1" dirty="0">
                <a:latin typeface="Arial Black" pitchFamily="34" charset="0"/>
              </a:rPr>
              <a:t>and browser </a:t>
            </a:r>
            <a:r>
              <a:rPr lang="en-GB" b="1" dirty="0" smtClean="0">
                <a:latin typeface="Arial Black" pitchFamily="34" charset="0"/>
              </a:rPr>
              <a:t>extension </a:t>
            </a:r>
            <a:r>
              <a:rPr lang="en-GB" b="1" dirty="0">
                <a:latin typeface="Arial Black" pitchFamily="34" charset="0"/>
              </a:rPr>
              <a:t>tool design to enable users to efficiently access video contents and information on </a:t>
            </a:r>
            <a:r>
              <a:rPr lang="en-GB" b="1" dirty="0" err="1">
                <a:latin typeface="Arial Black" pitchFamily="34" charset="0"/>
              </a:rPr>
              <a:t>Youtube</a:t>
            </a:r>
            <a:r>
              <a:rPr lang="en-GB" b="1" dirty="0">
                <a:latin typeface="Arial Black" pitchFamily="34" charset="0"/>
              </a:rPr>
              <a:t> platform while enhancing learning, research, and productivity. </a:t>
            </a:r>
          </a:p>
        </p:txBody>
      </p:sp>
      <p:pic>
        <p:nvPicPr>
          <p:cNvPr id="1026" name="Picture 2" descr="C:\Users\Admin\Downloads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3923928" cy="54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2474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28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MARKET ANALYSIS/MARKET SIZE/SEGMENTATION</a:t>
            </a:r>
            <a:endParaRPr lang="en-GB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umanst521 B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48680"/>
            <a:ext cx="4139952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Market Analysis:</a:t>
            </a:r>
            <a:endParaRPr lang="en-GB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latin typeface="Arial Black" pitchFamily="34" charset="0"/>
              </a:rPr>
              <a:t>Target Audience</a:t>
            </a:r>
            <a:r>
              <a:rPr lang="en-GB" b="1" dirty="0" smtClean="0">
                <a:latin typeface="Arial Black" pitchFamily="34" charset="0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b="1" dirty="0" smtClean="0">
                <a:latin typeface="Arial Black" pitchFamily="34" charset="0"/>
              </a:rPr>
              <a:t>Student especially with </a:t>
            </a:r>
            <a:r>
              <a:rPr lang="en-GB" b="1" dirty="0">
                <a:latin typeface="Arial Black" pitchFamily="34" charset="0"/>
              </a:rPr>
              <a:t>limited </a:t>
            </a:r>
            <a:r>
              <a:rPr lang="en-GB" b="1" dirty="0" smtClean="0">
                <a:latin typeface="Arial Black" pitchFamily="34" charset="0"/>
              </a:rPr>
              <a:t>fund</a:t>
            </a:r>
          </a:p>
          <a:p>
            <a:pPr marL="0" indent="0">
              <a:buNone/>
            </a:pPr>
            <a:endParaRPr lang="en-GB" b="1" dirty="0" smtClean="0"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GB" b="1" dirty="0" smtClean="0">
                <a:latin typeface="Arial Black" pitchFamily="34" charset="0"/>
              </a:rPr>
              <a:t>Researcher </a:t>
            </a:r>
            <a:r>
              <a:rPr lang="en-GB" b="1" dirty="0">
                <a:latin typeface="Arial Black" pitchFamily="34" charset="0"/>
              </a:rPr>
              <a:t>requiring in-depth video content </a:t>
            </a:r>
            <a:r>
              <a:rPr lang="en-GB" b="1" dirty="0" smtClean="0">
                <a:latin typeface="Arial Black" pitchFamily="34" charset="0"/>
              </a:rPr>
              <a:t>analyses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b="1" dirty="0"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GB" b="1" dirty="0" smtClean="0">
                <a:latin typeface="Arial Black" pitchFamily="34" charset="0"/>
              </a:rPr>
              <a:t>Anyone </a:t>
            </a:r>
            <a:r>
              <a:rPr lang="en-GB" b="1" dirty="0">
                <a:latin typeface="Arial Black" pitchFamily="34" charset="0"/>
              </a:rPr>
              <a:t>who consumes educational or informative videos on YouTube and Viewers with auditory processing difficulties or language barriers/impairment.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139952" y="548680"/>
            <a:ext cx="5004048" cy="460851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Segmentation: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Arial Black" pitchFamily="34" charset="0"/>
              </a:rPr>
              <a:t>1. Speaker</a:t>
            </a:r>
            <a:r>
              <a:rPr lang="en-GB" b="1" dirty="0">
                <a:solidFill>
                  <a:srgbClr val="FF0000"/>
                </a:solidFill>
                <a:latin typeface="Arial Black" pitchFamily="34" charset="0"/>
              </a:rPr>
              <a:t>: </a:t>
            </a:r>
            <a:r>
              <a:rPr lang="en-GB" b="1" dirty="0" smtClean="0">
                <a:latin typeface="Arial Black" pitchFamily="34" charset="0"/>
              </a:rPr>
              <a:t>Speech </a:t>
            </a:r>
            <a:r>
              <a:rPr lang="en-GB" b="1" dirty="0">
                <a:latin typeface="Arial Black" pitchFamily="34" charset="0"/>
              </a:rPr>
              <a:t>recognition models to identify different voices based on who is speaking as well as when a new speaker is detected to help capture different viewpoints in a video</a:t>
            </a:r>
            <a:r>
              <a:rPr lang="en-GB" b="1" dirty="0" smtClean="0">
                <a:latin typeface="Arial Black" pitchFamily="34" charset="0"/>
              </a:rPr>
              <a:t>.</a:t>
            </a:r>
            <a:endParaRPr lang="en-GB" b="1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Arial Black" pitchFamily="34" charset="0"/>
              </a:rPr>
              <a:t>2. Topic: </a:t>
            </a:r>
            <a:r>
              <a:rPr lang="en-GB" b="1" dirty="0" smtClean="0">
                <a:latin typeface="Arial Black" pitchFamily="34" charset="0"/>
              </a:rPr>
              <a:t>To </a:t>
            </a:r>
            <a:r>
              <a:rPr lang="en-GB" b="1" dirty="0">
                <a:latin typeface="Arial Black" pitchFamily="34" charset="0"/>
              </a:rPr>
              <a:t>identifies keywords and phrases that indicate a shift in topic based on the main topics being discussed. The summary might present key points or arguments for each identified topic, creating a segmented overview using Natural Language Processing (NLP) techniques to </a:t>
            </a:r>
            <a:r>
              <a:rPr lang="en-GB" b="1" dirty="0" smtClean="0">
                <a:latin typeface="Arial Black" pitchFamily="34" charset="0"/>
              </a:rPr>
              <a:t>analyse </a:t>
            </a:r>
            <a:r>
              <a:rPr lang="en-GB" b="1" dirty="0">
                <a:latin typeface="Arial Black" pitchFamily="34" charset="0"/>
              </a:rPr>
              <a:t>the transcript or audio content.</a:t>
            </a:r>
          </a:p>
          <a:p>
            <a:pPr marL="0" indent="0">
              <a:buFont typeface="Wingdings 2"/>
              <a:buNone/>
            </a:pPr>
            <a:endParaRPr lang="en-GB" b="1" dirty="0" smtClean="0">
              <a:latin typeface="Arial Black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067944" y="836712"/>
            <a:ext cx="0" cy="396044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95536" y="5157192"/>
            <a:ext cx="806489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>
          <a:xfrm>
            <a:off x="0" y="5229200"/>
            <a:ext cx="9144000" cy="1628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Market Size:</a:t>
            </a:r>
          </a:p>
          <a:p>
            <a:pPr marL="0" indent="0">
              <a:buNone/>
            </a:pPr>
            <a:r>
              <a:rPr lang="en-GB" b="1" dirty="0" smtClean="0">
                <a:latin typeface="Arial Black" pitchFamily="34" charset="0"/>
              </a:rPr>
              <a:t>The global online video market is projected to reach </a:t>
            </a:r>
            <a:r>
              <a:rPr lang="en-GB" b="1" dirty="0" smtClean="0">
                <a:latin typeface="Arial Black" pitchFamily="34" charset="0"/>
              </a:rPr>
              <a:t> an estimated value $853 </a:t>
            </a:r>
            <a:r>
              <a:rPr lang="en-GB" b="1" dirty="0" smtClean="0">
                <a:latin typeface="Arial Black" pitchFamily="34" charset="0"/>
              </a:rPr>
              <a:t>billion by 2027, while YouTube boasts over 2 billion monthly users, highlighting a vast potential user base.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b="1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2474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2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COMPETITIVE ANALYSES AND VALUE PROPOSITION</a:t>
            </a:r>
            <a:endParaRPr lang="en-GB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umanst521 B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136815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b="1" u="sng" dirty="0">
                <a:solidFill>
                  <a:srgbClr val="FF0000"/>
                </a:solidFill>
              </a:rPr>
              <a:t>Introduction</a:t>
            </a:r>
            <a:r>
              <a:rPr lang="en-GB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GB" b="1" dirty="0"/>
              <a:t>One identified competitor is </a:t>
            </a:r>
            <a:r>
              <a:rPr lang="en-GB" b="1" dirty="0" err="1"/>
              <a:t>Notta</a:t>
            </a:r>
            <a:r>
              <a:rPr lang="en-GB" b="1" dirty="0"/>
              <a:t>.  </a:t>
            </a:r>
            <a:r>
              <a:rPr lang="en-GB" b="1" dirty="0" err="1"/>
              <a:t>Notta</a:t>
            </a:r>
            <a:r>
              <a:rPr lang="en-GB" b="1" dirty="0"/>
              <a:t> is an Artificial intelligent (AI) transcription tool designed to convert audio and video recordings into readable text transcripts with ease and accuracy. </a:t>
            </a:r>
          </a:p>
          <a:p>
            <a:pPr marL="0" indent="0" algn="just">
              <a:buNone/>
            </a:pP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833" y="1628801"/>
            <a:ext cx="9144000" cy="41764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600" b="1" u="sng" dirty="0" smtClean="0">
                <a:solidFill>
                  <a:srgbClr val="FF0000"/>
                </a:solidFill>
                <a:latin typeface="Arial Black" pitchFamily="34" charset="0"/>
              </a:rPr>
              <a:t>NOTTA </a:t>
            </a:r>
            <a:r>
              <a:rPr lang="en-GB" sz="2600" b="1" u="sng" dirty="0">
                <a:solidFill>
                  <a:srgbClr val="FF0000"/>
                </a:solidFill>
                <a:latin typeface="Arial Black" pitchFamily="34" charset="0"/>
              </a:rPr>
              <a:t>VS YOUTUBESUMMARIZER/TRANSCRIBE </a:t>
            </a:r>
            <a:endParaRPr lang="en-GB" sz="2600" b="1" u="sng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0" indent="0">
              <a:buNone/>
            </a:pPr>
            <a:endParaRPr lang="en-GB" sz="26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62190"/>
              </p:ext>
            </p:extLst>
          </p:nvPr>
        </p:nvGraphicFramePr>
        <p:xfrm>
          <a:off x="117375" y="2106929"/>
          <a:ext cx="9011166" cy="3604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0366"/>
                <a:gridCol w="3672408"/>
                <a:gridCol w="3528392"/>
              </a:tblGrid>
              <a:tr h="428934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Youtube</a:t>
                      </a:r>
                      <a:r>
                        <a:rPr lang="en-GB" baseline="0" dirty="0" smtClean="0"/>
                        <a:t> Sum./Trans.</a:t>
                      </a:r>
                      <a:endParaRPr lang="en-GB" dirty="0"/>
                    </a:p>
                  </a:txBody>
                  <a:tcPr/>
                </a:tc>
              </a:tr>
              <a:tr h="88250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 Strength: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Notta</a:t>
                      </a:r>
                      <a:r>
                        <a:rPr lang="en-GB" b="1" dirty="0" smtClean="0"/>
                        <a:t> is AI application, there</a:t>
                      </a:r>
                      <a:r>
                        <a:rPr lang="en-GB" b="1" baseline="0" dirty="0" smtClean="0"/>
                        <a:t> is tendency for high accuracy 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Accuracy is</a:t>
                      </a:r>
                      <a:r>
                        <a:rPr lang="en-GB" b="1" baseline="0" dirty="0" smtClean="0"/>
                        <a:t> believed to </a:t>
                      </a:r>
                      <a:r>
                        <a:rPr lang="en-GB" b="1" dirty="0" smtClean="0"/>
                        <a:t>vary, especially with complex content</a:t>
                      </a:r>
                      <a:r>
                        <a:rPr lang="en-GB" b="1" dirty="0" smtClean="0"/>
                        <a:t>. It free access increases number of users.</a:t>
                      </a:r>
                      <a:endParaRPr lang="en-GB" b="1" dirty="0"/>
                    </a:p>
                  </a:txBody>
                  <a:tcPr/>
                </a:tc>
              </a:tr>
              <a:tr h="88250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 Weakness: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Users</a:t>
                      </a:r>
                      <a:r>
                        <a:rPr lang="en-GB" b="1" baseline="0" dirty="0" smtClean="0"/>
                        <a:t> are expected to pay for subscription and can be expensive for some users.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Since</a:t>
                      </a:r>
                      <a:r>
                        <a:rPr lang="en-GB" b="1" baseline="0" dirty="0" smtClean="0"/>
                        <a:t> it is free, its function will be limited.</a:t>
                      </a:r>
                      <a:endParaRPr lang="en-GB" b="1" dirty="0"/>
                    </a:p>
                  </a:txBody>
                  <a:tcPr/>
                </a:tc>
              </a:tr>
              <a:tr h="10723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3: Market Position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Target users include</a:t>
                      </a:r>
                      <a:r>
                        <a:rPr lang="en-GB" b="1" baseline="0" dirty="0" smtClean="0"/>
                        <a:t> b</a:t>
                      </a:r>
                      <a:r>
                        <a:rPr lang="en-GB" b="1" dirty="0" smtClean="0"/>
                        <a:t>usiness professionals, researchers, journalists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Target users include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dirty="0" smtClean="0"/>
                        <a:t>students, professionals, researchers</a:t>
                      </a:r>
                      <a:r>
                        <a:rPr lang="en-GB" b="1" baseline="0" dirty="0" smtClean="0"/>
                        <a:t> and other users.</a:t>
                      </a:r>
                      <a:endParaRPr lang="en-GB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44833" y="5489848"/>
            <a:ext cx="9144000" cy="136815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b="1" u="sng" dirty="0">
                <a:solidFill>
                  <a:srgbClr val="FF0000"/>
                </a:solidFill>
              </a:rPr>
              <a:t>Value Proposition:</a:t>
            </a:r>
          </a:p>
          <a:p>
            <a:pPr marL="0" indent="0" algn="just">
              <a:buNone/>
            </a:pPr>
            <a:r>
              <a:rPr lang="en-GB" b="1" dirty="0">
                <a:latin typeface="Arial Black" pitchFamily="34" charset="0"/>
              </a:rPr>
              <a:t>The tool shall </a:t>
            </a:r>
            <a:r>
              <a:rPr lang="en-GB" b="1" dirty="0" smtClean="0">
                <a:latin typeface="Arial Black" pitchFamily="34" charset="0"/>
              </a:rPr>
              <a:t>offer </a:t>
            </a:r>
            <a:r>
              <a:rPr lang="en-GB" b="1" dirty="0">
                <a:latin typeface="Arial Black" pitchFamily="34" charset="0"/>
              </a:rPr>
              <a:t>a compelling value to it users by increasing productivity, </a:t>
            </a:r>
            <a:r>
              <a:rPr lang="en-GB" b="1" dirty="0" smtClean="0">
                <a:latin typeface="Arial Black" pitchFamily="34" charset="0"/>
              </a:rPr>
              <a:t>improve learning while saving </a:t>
            </a:r>
            <a:r>
              <a:rPr lang="en-GB" b="1" dirty="0">
                <a:latin typeface="Arial Black" pitchFamily="34" charset="0"/>
              </a:rPr>
              <a:t>time to enhance efficiency.</a:t>
            </a:r>
          </a:p>
        </p:txBody>
      </p:sp>
    </p:spTree>
    <p:extLst>
      <p:ext uri="{BB962C8B-B14F-4D97-AF65-F5344CB8AC3E}">
        <p14:creationId xmlns:p14="http://schemas.microsoft.com/office/powerpoint/2010/main" val="26399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-315416"/>
            <a:ext cx="9144000" cy="112474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umanst521 BT" pitchFamily="34" charset="0"/>
              </a:rPr>
              <a:t>MARKETING STRATEGY/ CONCLUSION</a:t>
            </a:r>
            <a:endParaRPr lang="en-GB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umanst521 B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46" y="548680"/>
            <a:ext cx="9144000" cy="5184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b="1" u="sng" dirty="0" err="1" smtClean="0">
                <a:solidFill>
                  <a:srgbClr val="FF0000"/>
                </a:solidFill>
              </a:rPr>
              <a:t>MarketingStrategy</a:t>
            </a:r>
            <a:r>
              <a:rPr lang="en-GB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GB" b="1" dirty="0" smtClean="0">
                <a:latin typeface="Arial Black" pitchFamily="34" charset="0"/>
              </a:rPr>
              <a:t>A team of experts </a:t>
            </a:r>
            <a:r>
              <a:rPr lang="en-GB" b="1" dirty="0">
                <a:latin typeface="Arial Black" pitchFamily="34" charset="0"/>
              </a:rPr>
              <a:t>in </a:t>
            </a:r>
            <a:r>
              <a:rPr lang="en-GB" b="1" dirty="0" smtClean="0">
                <a:latin typeface="Arial Black" pitchFamily="34" charset="0"/>
              </a:rPr>
              <a:t>IT </a:t>
            </a:r>
            <a:r>
              <a:rPr lang="en-GB" b="1" dirty="0" smtClean="0">
                <a:latin typeface="Arial Black" pitchFamily="34" charset="0"/>
              </a:rPr>
              <a:t>fields </a:t>
            </a:r>
            <a:r>
              <a:rPr lang="en-GB" b="1" dirty="0" smtClean="0">
                <a:latin typeface="Arial Black" pitchFamily="34" charset="0"/>
              </a:rPr>
              <a:t>will </a:t>
            </a:r>
            <a:r>
              <a:rPr lang="en-GB" b="1" dirty="0">
                <a:latin typeface="Arial Black" pitchFamily="34" charset="0"/>
              </a:rPr>
              <a:t>be employed to </a:t>
            </a:r>
            <a:r>
              <a:rPr lang="en-GB" b="1" dirty="0" smtClean="0">
                <a:latin typeface="Arial Black" pitchFamily="34" charset="0"/>
              </a:rPr>
              <a:t>develop methodologies </a:t>
            </a:r>
            <a:r>
              <a:rPr lang="en-GB" b="1" dirty="0">
                <a:latin typeface="Arial Black" pitchFamily="34" charset="0"/>
              </a:rPr>
              <a:t>to ensure continuous product improvement based on user feedback and market </a:t>
            </a:r>
            <a:r>
              <a:rPr lang="en-GB" b="1" dirty="0" smtClean="0">
                <a:latin typeface="Arial Black" pitchFamily="34" charset="0"/>
              </a:rPr>
              <a:t>trends </a:t>
            </a:r>
            <a:r>
              <a:rPr lang="en-GB" b="1" dirty="0">
                <a:latin typeface="Arial Black" pitchFamily="34" charset="0"/>
              </a:rPr>
              <a:t>while leveraging on </a:t>
            </a:r>
            <a:r>
              <a:rPr lang="en-GB" b="1" dirty="0" smtClean="0">
                <a:latin typeface="Arial Black" pitchFamily="34" charset="0"/>
              </a:rPr>
              <a:t>targeted partnerships, content marketing on </a:t>
            </a:r>
            <a:r>
              <a:rPr lang="en-GB" b="1" dirty="0" smtClean="0">
                <a:latin typeface="Arial Black" pitchFamily="34" charset="0"/>
              </a:rPr>
              <a:t>blogs, </a:t>
            </a:r>
            <a:r>
              <a:rPr lang="en-GB" b="1" dirty="0" smtClean="0">
                <a:latin typeface="Arial Black" pitchFamily="34" charset="0"/>
              </a:rPr>
              <a:t>and strategic advertising to increase awareness of the tool.</a:t>
            </a:r>
          </a:p>
          <a:p>
            <a:pPr marL="0" indent="0" algn="just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Conclusion:</a:t>
            </a:r>
            <a:endParaRPr lang="en-GB" b="1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b="1" dirty="0" smtClean="0">
                <a:latin typeface="Arial Black" pitchFamily="34" charset="0"/>
              </a:rPr>
              <a:t>The </a:t>
            </a:r>
            <a:r>
              <a:rPr lang="en-GB" b="1" dirty="0">
                <a:latin typeface="Arial Black" pitchFamily="34" charset="0"/>
              </a:rPr>
              <a:t>YouTube Summarizer and Transcript </a:t>
            </a:r>
            <a:r>
              <a:rPr lang="en-GB" b="1" dirty="0" smtClean="0">
                <a:latin typeface="Arial Black" pitchFamily="34" charset="0"/>
              </a:rPr>
              <a:t>is peep to grow as a cloud-based </a:t>
            </a:r>
            <a:r>
              <a:rPr lang="en-GB" b="1" dirty="0">
                <a:latin typeface="Arial Black" pitchFamily="34" charset="0"/>
              </a:rPr>
              <a:t>application </a:t>
            </a:r>
            <a:r>
              <a:rPr lang="en-GB" b="1" dirty="0" smtClean="0">
                <a:latin typeface="Arial Black" pitchFamily="34" charset="0"/>
              </a:rPr>
              <a:t>while leveraging on AI </a:t>
            </a:r>
            <a:r>
              <a:rPr lang="en-GB" b="1" dirty="0">
                <a:latin typeface="Arial Black" pitchFamily="34" charset="0"/>
              </a:rPr>
              <a:t>technology to generate concise summaries  and </a:t>
            </a:r>
            <a:r>
              <a:rPr lang="en-GB" b="1" dirty="0" smtClean="0">
                <a:latin typeface="Arial Black" pitchFamily="34" charset="0"/>
              </a:rPr>
              <a:t>full </a:t>
            </a:r>
            <a:r>
              <a:rPr lang="en-GB" b="1" dirty="0">
                <a:latin typeface="Arial Black" pitchFamily="34" charset="0"/>
              </a:rPr>
              <a:t>transcripts of video </a:t>
            </a:r>
            <a:r>
              <a:rPr lang="en-GB" b="1" dirty="0" smtClean="0">
                <a:latin typeface="Arial Black" pitchFamily="34" charset="0"/>
              </a:rPr>
              <a:t>content </a:t>
            </a:r>
            <a:r>
              <a:rPr lang="en-GB" b="1" dirty="0">
                <a:latin typeface="Arial Black" pitchFamily="34" charset="0"/>
              </a:rPr>
              <a:t>allowing for detailed </a:t>
            </a:r>
            <a:r>
              <a:rPr lang="en-GB" b="1" dirty="0" smtClean="0">
                <a:latin typeface="Arial Black" pitchFamily="34" charset="0"/>
              </a:rPr>
              <a:t>reference.</a:t>
            </a:r>
            <a:endParaRPr lang="en-GB" b="1" dirty="0">
              <a:latin typeface="Arial Black" pitchFamily="34" charset="0"/>
            </a:endParaRPr>
          </a:p>
        </p:txBody>
      </p:sp>
      <p:pic>
        <p:nvPicPr>
          <p:cNvPr id="6" name="Picture 3" descr="C:\Users\Admin\Downloads\360_F_291522205_XkrmS421FjSGTMRdTrqFZPxDY19Vxp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217"/>
            <a:ext cx="914400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464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A PRESENTATION ON PRODUCT PLAN FOR YOUTUBE SUMMARIZER/TRANSCRIBE BY: STEPHEN MFON </vt:lpstr>
      <vt:lpstr>MARKET ANALYSIS/MARKET SIZE/SEGMENTATION</vt:lpstr>
      <vt:lpstr>COMPETITIVE ANALYSES AND VALUE PROPOSITION</vt:lpstr>
      <vt:lpstr>MARKETING STRATEGY/ 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PRODUCT PLAN FOR YOUTUBE SUMMARIZER/TRANSCRIBE</dc:title>
  <dc:creator>HP</dc:creator>
  <cp:lastModifiedBy>HP</cp:lastModifiedBy>
  <cp:revision>18</cp:revision>
  <dcterms:created xsi:type="dcterms:W3CDTF">2024-06-27T16:17:56Z</dcterms:created>
  <dcterms:modified xsi:type="dcterms:W3CDTF">2024-06-27T18:22:23Z</dcterms:modified>
</cp:coreProperties>
</file>