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6.jpg" ContentType="image/jpg"/>
  <Override PartName="/ppt/ink/ink1.xml" ContentType="application/inkml+xml"/>
  <Override PartName="/ppt/ink/ink2.xml" ContentType="application/inkml+xml"/>
  <Override PartName="/ppt/notesSlides/notesSlide1.xml" ContentType="application/vnd.openxmlformats-officedocument.presentationml.notesSlide+xml"/>
  <Override PartName="/ppt/media/image140.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16" r:id="rId2"/>
    <p:sldId id="411" r:id="rId3"/>
    <p:sldId id="410" r:id="rId4"/>
    <p:sldId id="420" r:id="rId5"/>
    <p:sldId id="422" r:id="rId6"/>
    <p:sldId id="317" r:id="rId7"/>
    <p:sldId id="286" r:id="rId8"/>
    <p:sldId id="258" r:id="rId9"/>
    <p:sldId id="259" r:id="rId10"/>
    <p:sldId id="260" r:id="rId11"/>
    <p:sldId id="261" r:id="rId12"/>
    <p:sldId id="263" r:id="rId13"/>
    <p:sldId id="423" r:id="rId14"/>
    <p:sldId id="416" r:id="rId15"/>
    <p:sldId id="265" r:id="rId16"/>
    <p:sldId id="267" r:id="rId17"/>
    <p:sldId id="268" r:id="rId18"/>
    <p:sldId id="269" r:id="rId19"/>
    <p:sldId id="417" r:id="rId20"/>
    <p:sldId id="266" r:id="rId21"/>
    <p:sldId id="271" r:id="rId22"/>
    <p:sldId id="272" r:id="rId23"/>
    <p:sldId id="273" r:id="rId24"/>
    <p:sldId id="418" r:id="rId25"/>
    <p:sldId id="276" r:id="rId26"/>
    <p:sldId id="303" r:id="rId27"/>
    <p:sldId id="304" r:id="rId28"/>
    <p:sldId id="305" r:id="rId29"/>
    <p:sldId id="288" r:id="rId30"/>
    <p:sldId id="280" r:id="rId31"/>
    <p:sldId id="281" r:id="rId32"/>
    <p:sldId id="285" r:id="rId33"/>
    <p:sldId id="284" r:id="rId34"/>
    <p:sldId id="282" r:id="rId35"/>
    <p:sldId id="419" r:id="rId36"/>
    <p:sldId id="307" r:id="rId37"/>
    <p:sldId id="308" r:id="rId38"/>
    <p:sldId id="409" r:id="rId39"/>
    <p:sldId id="270" r:id="rId40"/>
    <p:sldId id="309" r:id="rId41"/>
    <p:sldId id="310" r:id="rId42"/>
    <p:sldId id="311" r:id="rId43"/>
    <p:sldId id="413" r:id="rId44"/>
    <p:sldId id="314" r:id="rId45"/>
    <p:sldId id="312" r:id="rId46"/>
    <p:sldId id="313" r:id="rId47"/>
    <p:sldId id="298" r:id="rId48"/>
    <p:sldId id="306" r:id="rId49"/>
    <p:sldId id="300" r:id="rId50"/>
    <p:sldId id="302" r:id="rId51"/>
    <p:sldId id="301" r:id="rId52"/>
    <p:sldId id="315" r:id="rId53"/>
    <p:sldId id="415" r:id="rId54"/>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F380F6-0F2B-4AC4-A6D4-2822BCD9FBE8}" v="1" dt="2025-06-25T14:18:07.8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1" autoAdjust="0"/>
  </p:normalViewPr>
  <p:slideViewPr>
    <p:cSldViewPr>
      <p:cViewPr varScale="1">
        <p:scale>
          <a:sx n="132" d="100"/>
          <a:sy n="132" d="100"/>
        </p:scale>
        <p:origin x="101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zhen Shi" userId="ce841459-5ba4-42f0-9c16-763937adff3a" providerId="ADAL" clId="{84471EDE-D761-45A1-B9BD-573CC43CAEA7}"/>
    <pc:docChg chg="undo redo custSel addSld delSld modSld sldOrd">
      <pc:chgData name="Lizhen Shi" userId="ce841459-5ba4-42f0-9c16-763937adff3a" providerId="ADAL" clId="{84471EDE-D761-45A1-B9BD-573CC43CAEA7}" dt="2024-10-01T16:11:12.849" v="741" actId="1076"/>
      <pc:docMkLst>
        <pc:docMk/>
      </pc:docMkLst>
      <pc:sldChg chg="delSp modSp mod ord">
        <pc:chgData name="Lizhen Shi" userId="ce841459-5ba4-42f0-9c16-763937adff3a" providerId="ADAL" clId="{84471EDE-D761-45A1-B9BD-573CC43CAEA7}" dt="2024-10-01T14:48:08.654" v="89" actId="478"/>
        <pc:sldMkLst>
          <pc:docMk/>
          <pc:sldMk cId="0" sldId="261"/>
        </pc:sldMkLst>
        <pc:spChg chg="del">
          <ac:chgData name="Lizhen Shi" userId="ce841459-5ba4-42f0-9c16-763937adff3a" providerId="ADAL" clId="{84471EDE-D761-45A1-B9BD-573CC43CAEA7}" dt="2024-10-01T14:47:57.693" v="77" actId="478"/>
          <ac:spMkLst>
            <pc:docMk/>
            <pc:sldMk cId="0" sldId="261"/>
            <ac:spMk id="6" creationId="{00000000-0000-0000-0000-000000000000}"/>
          </ac:spMkLst>
        </pc:spChg>
        <pc:spChg chg="del mod">
          <ac:chgData name="Lizhen Shi" userId="ce841459-5ba4-42f0-9c16-763937adff3a" providerId="ADAL" clId="{84471EDE-D761-45A1-B9BD-573CC43CAEA7}" dt="2024-10-01T14:47:54.521" v="74" actId="478"/>
          <ac:spMkLst>
            <pc:docMk/>
            <pc:sldMk cId="0" sldId="261"/>
            <ac:spMk id="7" creationId="{00000000-0000-0000-0000-000000000000}"/>
          </ac:spMkLst>
        </pc:spChg>
        <pc:spChg chg="del">
          <ac:chgData name="Lizhen Shi" userId="ce841459-5ba4-42f0-9c16-763937adff3a" providerId="ADAL" clId="{84471EDE-D761-45A1-B9BD-573CC43CAEA7}" dt="2024-10-01T14:47:55.734" v="75" actId="478"/>
          <ac:spMkLst>
            <pc:docMk/>
            <pc:sldMk cId="0" sldId="261"/>
            <ac:spMk id="13" creationId="{00000000-0000-0000-0000-000000000000}"/>
          </ac:spMkLst>
        </pc:spChg>
        <pc:grpChg chg="del">
          <ac:chgData name="Lizhen Shi" userId="ce841459-5ba4-42f0-9c16-763937adff3a" providerId="ADAL" clId="{84471EDE-D761-45A1-B9BD-573CC43CAEA7}" dt="2024-10-01T14:47:56.819" v="76" actId="478"/>
          <ac:grpSpMkLst>
            <pc:docMk/>
            <pc:sldMk cId="0" sldId="261"/>
            <ac:grpSpMk id="8" creationId="{00000000-0000-0000-0000-000000000000}"/>
          </ac:grpSpMkLst>
        </pc:grpChg>
        <pc:picChg chg="del">
          <ac:chgData name="Lizhen Shi" userId="ce841459-5ba4-42f0-9c16-763937adff3a" providerId="ADAL" clId="{84471EDE-D761-45A1-B9BD-573CC43CAEA7}" dt="2024-10-01T14:47:58.635" v="78" actId="478"/>
          <ac:picMkLst>
            <pc:docMk/>
            <pc:sldMk cId="0" sldId="261"/>
            <ac:picMk id="11" creationId="{00000000-0000-0000-0000-000000000000}"/>
          </ac:picMkLst>
        </pc:picChg>
        <pc:picChg chg="del">
          <ac:chgData name="Lizhen Shi" userId="ce841459-5ba4-42f0-9c16-763937adff3a" providerId="ADAL" clId="{84471EDE-D761-45A1-B9BD-573CC43CAEA7}" dt="2024-10-01T14:47:59.260" v="79" actId="478"/>
          <ac:picMkLst>
            <pc:docMk/>
            <pc:sldMk cId="0" sldId="261"/>
            <ac:picMk id="12" creationId="{00000000-0000-0000-0000-000000000000}"/>
          </ac:picMkLst>
        </pc:picChg>
        <pc:picChg chg="del mod">
          <ac:chgData name="Lizhen Shi" userId="ce841459-5ba4-42f0-9c16-763937adff3a" providerId="ADAL" clId="{84471EDE-D761-45A1-B9BD-573CC43CAEA7}" dt="2024-10-01T14:48:00.244" v="80" actId="478"/>
          <ac:picMkLst>
            <pc:docMk/>
            <pc:sldMk cId="0" sldId="261"/>
            <ac:picMk id="24" creationId="{00000000-0000-0000-0000-000000000000}"/>
          </ac:picMkLst>
        </pc:picChg>
        <pc:picChg chg="del mod">
          <ac:chgData name="Lizhen Shi" userId="ce841459-5ba4-42f0-9c16-763937adff3a" providerId="ADAL" clId="{84471EDE-D761-45A1-B9BD-573CC43CAEA7}" dt="2024-10-01T14:48:02.337" v="82" actId="478"/>
          <ac:picMkLst>
            <pc:docMk/>
            <pc:sldMk cId="0" sldId="261"/>
            <ac:picMk id="25" creationId="{00000000-0000-0000-0000-000000000000}"/>
          </ac:picMkLst>
        </pc:picChg>
        <pc:picChg chg="del">
          <ac:chgData name="Lizhen Shi" userId="ce841459-5ba4-42f0-9c16-763937adff3a" providerId="ADAL" clId="{84471EDE-D761-45A1-B9BD-573CC43CAEA7}" dt="2024-10-01T14:48:04.462" v="84" actId="478"/>
          <ac:picMkLst>
            <pc:docMk/>
            <pc:sldMk cId="0" sldId="261"/>
            <ac:picMk id="27" creationId="{00000000-0000-0000-0000-000000000000}"/>
          </ac:picMkLst>
        </pc:picChg>
        <pc:picChg chg="del mod">
          <ac:chgData name="Lizhen Shi" userId="ce841459-5ba4-42f0-9c16-763937adff3a" providerId="ADAL" clId="{84471EDE-D761-45A1-B9BD-573CC43CAEA7}" dt="2024-10-01T14:48:01.353" v="81" actId="478"/>
          <ac:picMkLst>
            <pc:docMk/>
            <pc:sldMk cId="0" sldId="261"/>
            <ac:picMk id="28" creationId="{00000000-0000-0000-0000-000000000000}"/>
          </ac:picMkLst>
        </pc:picChg>
        <pc:picChg chg="del">
          <ac:chgData name="Lizhen Shi" userId="ce841459-5ba4-42f0-9c16-763937adff3a" providerId="ADAL" clId="{84471EDE-D761-45A1-B9BD-573CC43CAEA7}" dt="2024-10-01T14:48:06.580" v="87" actId="478"/>
          <ac:picMkLst>
            <pc:docMk/>
            <pc:sldMk cId="0" sldId="261"/>
            <ac:picMk id="29" creationId="{00000000-0000-0000-0000-000000000000}"/>
          </ac:picMkLst>
        </pc:picChg>
        <pc:picChg chg="del">
          <ac:chgData name="Lizhen Shi" userId="ce841459-5ba4-42f0-9c16-763937adff3a" providerId="ADAL" clId="{84471EDE-D761-45A1-B9BD-573CC43CAEA7}" dt="2024-10-01T14:48:05.103" v="85" actId="478"/>
          <ac:picMkLst>
            <pc:docMk/>
            <pc:sldMk cId="0" sldId="261"/>
            <ac:picMk id="30" creationId="{00000000-0000-0000-0000-000000000000}"/>
          </ac:picMkLst>
        </pc:picChg>
        <pc:picChg chg="del">
          <ac:chgData name="Lizhen Shi" userId="ce841459-5ba4-42f0-9c16-763937adff3a" providerId="ADAL" clId="{84471EDE-D761-45A1-B9BD-573CC43CAEA7}" dt="2024-10-01T14:48:05.899" v="86" actId="478"/>
          <ac:picMkLst>
            <pc:docMk/>
            <pc:sldMk cId="0" sldId="261"/>
            <ac:picMk id="32" creationId="{00000000-0000-0000-0000-000000000000}"/>
          </ac:picMkLst>
        </pc:picChg>
        <pc:picChg chg="del">
          <ac:chgData name="Lizhen Shi" userId="ce841459-5ba4-42f0-9c16-763937adff3a" providerId="ADAL" clId="{84471EDE-D761-45A1-B9BD-573CC43CAEA7}" dt="2024-10-01T14:48:07.709" v="88" actId="478"/>
          <ac:picMkLst>
            <pc:docMk/>
            <pc:sldMk cId="0" sldId="261"/>
            <ac:picMk id="37" creationId="{00000000-0000-0000-0000-000000000000}"/>
          </ac:picMkLst>
        </pc:picChg>
        <pc:picChg chg="del">
          <ac:chgData name="Lizhen Shi" userId="ce841459-5ba4-42f0-9c16-763937adff3a" providerId="ADAL" clId="{84471EDE-D761-45A1-B9BD-573CC43CAEA7}" dt="2024-10-01T14:47:52.273" v="72" actId="478"/>
          <ac:picMkLst>
            <pc:docMk/>
            <pc:sldMk cId="0" sldId="261"/>
            <ac:picMk id="44" creationId="{00000000-0000-0000-0000-000000000000}"/>
          </ac:picMkLst>
        </pc:picChg>
        <pc:picChg chg="del">
          <ac:chgData name="Lizhen Shi" userId="ce841459-5ba4-42f0-9c16-763937adff3a" providerId="ADAL" clId="{84471EDE-D761-45A1-B9BD-573CC43CAEA7}" dt="2024-10-01T14:47:51.430" v="71" actId="478"/>
          <ac:picMkLst>
            <pc:docMk/>
            <pc:sldMk cId="0" sldId="261"/>
            <ac:picMk id="45" creationId="{00000000-0000-0000-0000-000000000000}"/>
          </ac:picMkLst>
        </pc:picChg>
        <pc:picChg chg="del">
          <ac:chgData name="Lizhen Shi" userId="ce841459-5ba4-42f0-9c16-763937adff3a" providerId="ADAL" clId="{84471EDE-D761-45A1-B9BD-573CC43CAEA7}" dt="2024-10-01T14:47:50.649" v="70" actId="478"/>
          <ac:picMkLst>
            <pc:docMk/>
            <pc:sldMk cId="0" sldId="261"/>
            <ac:picMk id="46" creationId="{00000000-0000-0000-0000-000000000000}"/>
          </ac:picMkLst>
        </pc:picChg>
        <pc:picChg chg="del">
          <ac:chgData name="Lizhen Shi" userId="ce841459-5ba4-42f0-9c16-763937adff3a" providerId="ADAL" clId="{84471EDE-D761-45A1-B9BD-573CC43CAEA7}" dt="2024-10-01T14:48:08.654" v="89" actId="478"/>
          <ac:picMkLst>
            <pc:docMk/>
            <pc:sldMk cId="0" sldId="261"/>
            <ac:picMk id="47" creationId="{00000000-0000-0000-0000-000000000000}"/>
          </ac:picMkLst>
        </pc:picChg>
        <pc:picChg chg="del">
          <ac:chgData name="Lizhen Shi" userId="ce841459-5ba4-42f0-9c16-763937adff3a" providerId="ADAL" clId="{84471EDE-D761-45A1-B9BD-573CC43CAEA7}" dt="2024-10-01T14:48:03.228" v="83" actId="478"/>
          <ac:picMkLst>
            <pc:docMk/>
            <pc:sldMk cId="0" sldId="261"/>
            <ac:picMk id="55" creationId="{00000000-0000-0000-0000-000000000000}"/>
          </ac:picMkLst>
        </pc:picChg>
      </pc:sldChg>
      <pc:sldChg chg="del">
        <pc:chgData name="Lizhen Shi" userId="ce841459-5ba4-42f0-9c16-763937adff3a" providerId="ADAL" clId="{84471EDE-D761-45A1-B9BD-573CC43CAEA7}" dt="2024-10-01T15:25:32.115" v="552" actId="47"/>
        <pc:sldMkLst>
          <pc:docMk/>
          <pc:sldMk cId="0" sldId="262"/>
        </pc:sldMkLst>
      </pc:sldChg>
      <pc:sldChg chg="delSp modSp mod ord">
        <pc:chgData name="Lizhen Shi" userId="ce841459-5ba4-42f0-9c16-763937adff3a" providerId="ADAL" clId="{84471EDE-D761-45A1-B9BD-573CC43CAEA7}" dt="2024-10-01T14:49:19.349" v="122" actId="1076"/>
        <pc:sldMkLst>
          <pc:docMk/>
          <pc:sldMk cId="0" sldId="263"/>
        </pc:sldMkLst>
        <pc:spChg chg="del">
          <ac:chgData name="Lizhen Shi" userId="ce841459-5ba4-42f0-9c16-763937adff3a" providerId="ADAL" clId="{84471EDE-D761-45A1-B9BD-573CC43CAEA7}" dt="2024-10-01T14:48:31.951" v="97" actId="478"/>
          <ac:spMkLst>
            <pc:docMk/>
            <pc:sldMk cId="0" sldId="263"/>
            <ac:spMk id="24" creationId="{00000000-0000-0000-0000-000000000000}"/>
          </ac:spMkLst>
        </pc:spChg>
        <pc:spChg chg="del">
          <ac:chgData name="Lizhen Shi" userId="ce841459-5ba4-42f0-9c16-763937adff3a" providerId="ADAL" clId="{84471EDE-D761-45A1-B9BD-573CC43CAEA7}" dt="2024-10-01T14:48:27.352" v="92" actId="478"/>
          <ac:spMkLst>
            <pc:docMk/>
            <pc:sldMk cId="0" sldId="263"/>
            <ac:spMk id="25" creationId="{00000000-0000-0000-0000-000000000000}"/>
          </ac:spMkLst>
        </pc:spChg>
        <pc:spChg chg="del">
          <ac:chgData name="Lizhen Shi" userId="ce841459-5ba4-42f0-9c16-763937adff3a" providerId="ADAL" clId="{84471EDE-D761-45A1-B9BD-573CC43CAEA7}" dt="2024-10-01T14:48:29.605" v="94" actId="478"/>
          <ac:spMkLst>
            <pc:docMk/>
            <pc:sldMk cId="0" sldId="263"/>
            <ac:spMk id="29" creationId="{00000000-0000-0000-0000-000000000000}"/>
          </ac:spMkLst>
        </pc:spChg>
        <pc:spChg chg="del">
          <ac:chgData name="Lizhen Shi" userId="ce841459-5ba4-42f0-9c16-763937adff3a" providerId="ADAL" clId="{84471EDE-D761-45A1-B9BD-573CC43CAEA7}" dt="2024-10-01T14:48:30.273" v="95" actId="478"/>
          <ac:spMkLst>
            <pc:docMk/>
            <pc:sldMk cId="0" sldId="263"/>
            <ac:spMk id="30" creationId="{00000000-0000-0000-0000-000000000000}"/>
          </ac:spMkLst>
        </pc:spChg>
        <pc:spChg chg="del">
          <ac:chgData name="Lizhen Shi" userId="ce841459-5ba4-42f0-9c16-763937adff3a" providerId="ADAL" clId="{84471EDE-D761-45A1-B9BD-573CC43CAEA7}" dt="2024-10-01T14:48:28.840" v="93" actId="478"/>
          <ac:spMkLst>
            <pc:docMk/>
            <pc:sldMk cId="0" sldId="263"/>
            <ac:spMk id="31" creationId="{00000000-0000-0000-0000-000000000000}"/>
          </ac:spMkLst>
        </pc:spChg>
        <pc:spChg chg="del">
          <ac:chgData name="Lizhen Shi" userId="ce841459-5ba4-42f0-9c16-763937adff3a" providerId="ADAL" clId="{84471EDE-D761-45A1-B9BD-573CC43CAEA7}" dt="2024-10-01T14:48:25.016" v="91" actId="478"/>
          <ac:spMkLst>
            <pc:docMk/>
            <pc:sldMk cId="0" sldId="263"/>
            <ac:spMk id="33" creationId="{00000000-0000-0000-0000-000000000000}"/>
          </ac:spMkLst>
        </pc:spChg>
        <pc:spChg chg="del mod">
          <ac:chgData name="Lizhen Shi" userId="ce841459-5ba4-42f0-9c16-763937adff3a" providerId="ADAL" clId="{84471EDE-D761-45A1-B9BD-573CC43CAEA7}" dt="2024-10-01T14:48:34.201" v="99" actId="478"/>
          <ac:spMkLst>
            <pc:docMk/>
            <pc:sldMk cId="0" sldId="263"/>
            <ac:spMk id="34" creationId="{00000000-0000-0000-0000-000000000000}"/>
          </ac:spMkLst>
        </pc:spChg>
        <pc:spChg chg="mod">
          <ac:chgData name="Lizhen Shi" userId="ce841459-5ba4-42f0-9c16-763937adff3a" providerId="ADAL" clId="{84471EDE-D761-45A1-B9BD-573CC43CAEA7}" dt="2024-10-01T14:49:19.349" v="122" actId="1076"/>
          <ac:spMkLst>
            <pc:docMk/>
            <pc:sldMk cId="0" sldId="263"/>
            <ac:spMk id="49" creationId="{00000000-0000-0000-0000-000000000000}"/>
          </ac:spMkLst>
        </pc:spChg>
        <pc:spChg chg="mod">
          <ac:chgData name="Lizhen Shi" userId="ce841459-5ba4-42f0-9c16-763937adff3a" providerId="ADAL" clId="{84471EDE-D761-45A1-B9BD-573CC43CAEA7}" dt="2024-10-01T14:48:48.614" v="110" actId="20577"/>
          <ac:spMkLst>
            <pc:docMk/>
            <pc:sldMk cId="0" sldId="263"/>
            <ac:spMk id="64" creationId="{00000000-0000-0000-0000-000000000000}"/>
          </ac:spMkLst>
        </pc:spChg>
        <pc:grpChg chg="del">
          <ac:chgData name="Lizhen Shi" userId="ce841459-5ba4-42f0-9c16-763937adff3a" providerId="ADAL" clId="{84471EDE-D761-45A1-B9BD-573CC43CAEA7}" dt="2024-10-01T14:48:31.149" v="96" actId="478"/>
          <ac:grpSpMkLst>
            <pc:docMk/>
            <pc:sldMk cId="0" sldId="263"/>
            <ac:grpSpMk id="26" creationId="{00000000-0000-0000-0000-000000000000}"/>
          </ac:grpSpMkLst>
        </pc:grpChg>
        <pc:picChg chg="del">
          <ac:chgData name="Lizhen Shi" userId="ce841459-5ba4-42f0-9c16-763937adff3a" providerId="ADAL" clId="{84471EDE-D761-45A1-B9BD-573CC43CAEA7}" dt="2024-10-01T14:48:18.980" v="90" actId="478"/>
          <ac:picMkLst>
            <pc:docMk/>
            <pc:sldMk cId="0" sldId="263"/>
            <ac:picMk id="81" creationId="{00000000-0000-0000-0000-000000000000}"/>
          </ac:picMkLst>
        </pc:picChg>
      </pc:sldChg>
      <pc:sldChg chg="ord">
        <pc:chgData name="Lizhen Shi" userId="ce841459-5ba4-42f0-9c16-763937adff3a" providerId="ADAL" clId="{84471EDE-D761-45A1-B9BD-573CC43CAEA7}" dt="2024-10-01T15:09:48.751" v="402"/>
        <pc:sldMkLst>
          <pc:docMk/>
          <pc:sldMk cId="0" sldId="265"/>
        </pc:sldMkLst>
      </pc:sldChg>
      <pc:sldChg chg="modSp add mod">
        <pc:chgData name="Lizhen Shi" userId="ce841459-5ba4-42f0-9c16-763937adff3a" providerId="ADAL" clId="{84471EDE-D761-45A1-B9BD-573CC43CAEA7}" dt="2024-10-01T15:24:00.808" v="546" actId="20577"/>
        <pc:sldMkLst>
          <pc:docMk/>
          <pc:sldMk cId="743165450" sldId="266"/>
        </pc:sldMkLst>
        <pc:spChg chg="mod">
          <ac:chgData name="Lizhen Shi" userId="ce841459-5ba4-42f0-9c16-763937adff3a" providerId="ADAL" clId="{84471EDE-D761-45A1-B9BD-573CC43CAEA7}" dt="2024-10-01T15:24:00.808" v="546" actId="20577"/>
          <ac:spMkLst>
            <pc:docMk/>
            <pc:sldMk cId="743165450" sldId="266"/>
            <ac:spMk id="22" creationId="{00000000-0000-0000-0000-000000000000}"/>
          </ac:spMkLst>
        </pc:spChg>
      </pc:sldChg>
      <pc:sldChg chg="addSp modSp mod">
        <pc:chgData name="Lizhen Shi" userId="ce841459-5ba4-42f0-9c16-763937adff3a" providerId="ADAL" clId="{84471EDE-D761-45A1-B9BD-573CC43CAEA7}" dt="2024-10-01T15:18:26.230" v="453" actId="207"/>
        <pc:sldMkLst>
          <pc:docMk/>
          <pc:sldMk cId="0" sldId="268"/>
        </pc:sldMkLst>
        <pc:spChg chg="add mod">
          <ac:chgData name="Lizhen Shi" userId="ce841459-5ba4-42f0-9c16-763937adff3a" providerId="ADAL" clId="{84471EDE-D761-45A1-B9BD-573CC43CAEA7}" dt="2024-10-01T15:18:26.230" v="453" actId="207"/>
          <ac:spMkLst>
            <pc:docMk/>
            <pc:sldMk cId="0" sldId="268"/>
            <ac:spMk id="3" creationId="{A99EB89D-9431-936B-4E84-52EF45CE7783}"/>
          </ac:spMkLst>
        </pc:spChg>
      </pc:sldChg>
      <pc:sldChg chg="addSp delSp modSp mod">
        <pc:chgData name="Lizhen Shi" userId="ce841459-5ba4-42f0-9c16-763937adff3a" providerId="ADAL" clId="{84471EDE-D761-45A1-B9BD-573CC43CAEA7}" dt="2024-10-01T15:23:43.438" v="541" actId="20577"/>
        <pc:sldMkLst>
          <pc:docMk/>
          <pc:sldMk cId="0" sldId="269"/>
        </pc:sldMkLst>
        <pc:spChg chg="add del mod">
          <ac:chgData name="Lizhen Shi" userId="ce841459-5ba4-42f0-9c16-763937adff3a" providerId="ADAL" clId="{84471EDE-D761-45A1-B9BD-573CC43CAEA7}" dt="2024-10-01T15:19:17.946" v="457" actId="478"/>
          <ac:spMkLst>
            <pc:docMk/>
            <pc:sldMk cId="0" sldId="269"/>
            <ac:spMk id="3" creationId="{BA12C633-4254-A7AE-20DC-37B3FF9073CD}"/>
          </ac:spMkLst>
        </pc:spChg>
        <pc:spChg chg="mod">
          <ac:chgData name="Lizhen Shi" userId="ce841459-5ba4-42f0-9c16-763937adff3a" providerId="ADAL" clId="{84471EDE-D761-45A1-B9BD-573CC43CAEA7}" dt="2024-10-01T15:23:43.438" v="541" actId="20577"/>
          <ac:spMkLst>
            <pc:docMk/>
            <pc:sldMk cId="0" sldId="269"/>
            <ac:spMk id="8" creationId="{00000000-0000-0000-0000-000000000000}"/>
          </ac:spMkLst>
        </pc:spChg>
        <pc:spChg chg="mod">
          <ac:chgData name="Lizhen Shi" userId="ce841459-5ba4-42f0-9c16-763937adff3a" providerId="ADAL" clId="{84471EDE-D761-45A1-B9BD-573CC43CAEA7}" dt="2024-10-01T15:19:14.565" v="456" actId="164"/>
          <ac:spMkLst>
            <pc:docMk/>
            <pc:sldMk cId="0" sldId="269"/>
            <ac:spMk id="103" creationId="{00000000-0000-0000-0000-000000000000}"/>
          </ac:spMkLst>
        </pc:spChg>
        <pc:spChg chg="mod">
          <ac:chgData name="Lizhen Shi" userId="ce841459-5ba4-42f0-9c16-763937adff3a" providerId="ADAL" clId="{84471EDE-D761-45A1-B9BD-573CC43CAEA7}" dt="2024-10-01T15:19:14.565" v="456" actId="164"/>
          <ac:spMkLst>
            <pc:docMk/>
            <pc:sldMk cId="0" sldId="269"/>
            <ac:spMk id="107" creationId="{00000000-0000-0000-0000-000000000000}"/>
          </ac:spMkLst>
        </pc:spChg>
        <pc:grpChg chg="add mod">
          <ac:chgData name="Lizhen Shi" userId="ce841459-5ba4-42f0-9c16-763937adff3a" providerId="ADAL" clId="{84471EDE-D761-45A1-B9BD-573CC43CAEA7}" dt="2024-10-01T15:19:14.565" v="456" actId="164"/>
          <ac:grpSpMkLst>
            <pc:docMk/>
            <pc:sldMk cId="0" sldId="269"/>
            <ac:grpSpMk id="4" creationId="{7891C055-1953-5EA8-66E1-B8C6CE1AB3D8}"/>
          </ac:grpSpMkLst>
        </pc:grpChg>
        <pc:picChg chg="mod">
          <ac:chgData name="Lizhen Shi" userId="ce841459-5ba4-42f0-9c16-763937adff3a" providerId="ADAL" clId="{84471EDE-D761-45A1-B9BD-573CC43CAEA7}" dt="2024-10-01T15:20:05.693" v="462" actId="1076"/>
          <ac:picMkLst>
            <pc:docMk/>
            <pc:sldMk cId="0" sldId="269"/>
            <ac:picMk id="118" creationId="{CD7D05BA-574A-DC20-1021-4E4CD7560EC2}"/>
          </ac:picMkLst>
        </pc:picChg>
      </pc:sldChg>
      <pc:sldChg chg="modSp mod">
        <pc:chgData name="Lizhen Shi" userId="ce841459-5ba4-42f0-9c16-763937adff3a" providerId="ADAL" clId="{84471EDE-D761-45A1-B9BD-573CC43CAEA7}" dt="2024-10-01T15:26:42.064" v="602" actId="1076"/>
        <pc:sldMkLst>
          <pc:docMk/>
          <pc:sldMk cId="0" sldId="271"/>
        </pc:sldMkLst>
        <pc:spChg chg="mod">
          <ac:chgData name="Lizhen Shi" userId="ce841459-5ba4-42f0-9c16-763937adff3a" providerId="ADAL" clId="{84471EDE-D761-45A1-B9BD-573CC43CAEA7}" dt="2024-10-01T15:26:42.064" v="602" actId="1076"/>
          <ac:spMkLst>
            <pc:docMk/>
            <pc:sldMk cId="0" sldId="271"/>
            <ac:spMk id="2" creationId="{00000000-0000-0000-0000-000000000000}"/>
          </ac:spMkLst>
        </pc:spChg>
      </pc:sldChg>
      <pc:sldChg chg="addSp delSp modSp mod modAnim">
        <pc:chgData name="Lizhen Shi" userId="ce841459-5ba4-42f0-9c16-763937adff3a" providerId="ADAL" clId="{84471EDE-D761-45A1-B9BD-573CC43CAEA7}" dt="2024-10-01T15:58:43.402" v="649"/>
        <pc:sldMkLst>
          <pc:docMk/>
          <pc:sldMk cId="0" sldId="272"/>
        </pc:sldMkLst>
        <pc:spChg chg="mod">
          <ac:chgData name="Lizhen Shi" userId="ce841459-5ba4-42f0-9c16-763937adff3a" providerId="ADAL" clId="{84471EDE-D761-45A1-B9BD-573CC43CAEA7}" dt="2024-10-01T15:29:08.750" v="614" actId="20577"/>
          <ac:spMkLst>
            <pc:docMk/>
            <pc:sldMk cId="0" sldId="272"/>
            <ac:spMk id="6" creationId="{00000000-0000-0000-0000-000000000000}"/>
          </ac:spMkLst>
        </pc:spChg>
        <pc:grpChg chg="add del">
          <ac:chgData name="Lizhen Shi" userId="ce841459-5ba4-42f0-9c16-763937adff3a" providerId="ADAL" clId="{84471EDE-D761-45A1-B9BD-573CC43CAEA7}" dt="2024-10-01T15:28:43.031" v="605" actId="478"/>
          <ac:grpSpMkLst>
            <pc:docMk/>
            <pc:sldMk cId="0" sldId="272"/>
            <ac:grpSpMk id="29" creationId="{00000000-0000-0000-0000-000000000000}"/>
          </ac:grpSpMkLst>
        </pc:grpChg>
        <pc:picChg chg="add mod">
          <ac:chgData name="Lizhen Shi" userId="ce841459-5ba4-42f0-9c16-763937adff3a" providerId="ADAL" clId="{84471EDE-D761-45A1-B9BD-573CC43CAEA7}" dt="2024-10-01T15:58:33.248" v="648" actId="1076"/>
          <ac:picMkLst>
            <pc:docMk/>
            <pc:sldMk cId="0" sldId="272"/>
            <ac:picMk id="12" creationId="{77CF4012-ED45-F7D8-BC8C-196554096E76}"/>
          </ac:picMkLst>
        </pc:picChg>
      </pc:sldChg>
      <pc:sldChg chg="addSp modSp mod">
        <pc:chgData name="Lizhen Shi" userId="ce841459-5ba4-42f0-9c16-763937adff3a" providerId="ADAL" clId="{84471EDE-D761-45A1-B9BD-573CC43CAEA7}" dt="2024-10-01T15:42:06.486" v="617" actId="1076"/>
        <pc:sldMkLst>
          <pc:docMk/>
          <pc:sldMk cId="0" sldId="273"/>
        </pc:sldMkLst>
        <pc:picChg chg="add mod">
          <ac:chgData name="Lizhen Shi" userId="ce841459-5ba4-42f0-9c16-763937adff3a" providerId="ADAL" clId="{84471EDE-D761-45A1-B9BD-573CC43CAEA7}" dt="2024-10-01T15:42:06.486" v="617" actId="1076"/>
          <ac:picMkLst>
            <pc:docMk/>
            <pc:sldMk cId="0" sldId="273"/>
            <ac:picMk id="29" creationId="{0CF2E1FF-9BE0-71EF-A5E8-50EEBE35569E}"/>
          </ac:picMkLst>
        </pc:picChg>
      </pc:sldChg>
      <pc:sldChg chg="addSp modSp del">
        <pc:chgData name="Lizhen Shi" userId="ce841459-5ba4-42f0-9c16-763937adff3a" providerId="ADAL" clId="{84471EDE-D761-45A1-B9BD-573CC43CAEA7}" dt="2024-10-01T16:02:06.278" v="673" actId="47"/>
        <pc:sldMkLst>
          <pc:docMk/>
          <pc:sldMk cId="0" sldId="274"/>
        </pc:sldMkLst>
        <pc:spChg chg="mod">
          <ac:chgData name="Lizhen Shi" userId="ce841459-5ba4-42f0-9c16-763937adff3a" providerId="ADAL" clId="{84471EDE-D761-45A1-B9BD-573CC43CAEA7}" dt="2024-10-01T15:59:49.907" v="656" actId="164"/>
          <ac:spMkLst>
            <pc:docMk/>
            <pc:sldMk cId="0" sldId="274"/>
            <ac:spMk id="16" creationId="{00000000-0000-0000-0000-000000000000}"/>
          </ac:spMkLst>
        </pc:spChg>
        <pc:spChg chg="mod">
          <ac:chgData name="Lizhen Shi" userId="ce841459-5ba4-42f0-9c16-763937adff3a" providerId="ADAL" clId="{84471EDE-D761-45A1-B9BD-573CC43CAEA7}" dt="2024-10-01T15:59:49.907" v="656" actId="164"/>
          <ac:spMkLst>
            <pc:docMk/>
            <pc:sldMk cId="0" sldId="274"/>
            <ac:spMk id="17" creationId="{00000000-0000-0000-0000-000000000000}"/>
          </ac:spMkLst>
        </pc:spChg>
        <pc:spChg chg="mod">
          <ac:chgData name="Lizhen Shi" userId="ce841459-5ba4-42f0-9c16-763937adff3a" providerId="ADAL" clId="{84471EDE-D761-45A1-B9BD-573CC43CAEA7}" dt="2024-10-01T15:59:49.907" v="656" actId="164"/>
          <ac:spMkLst>
            <pc:docMk/>
            <pc:sldMk cId="0" sldId="274"/>
            <ac:spMk id="21" creationId="{00000000-0000-0000-0000-000000000000}"/>
          </ac:spMkLst>
        </pc:spChg>
        <pc:spChg chg="mod">
          <ac:chgData name="Lizhen Shi" userId="ce841459-5ba4-42f0-9c16-763937adff3a" providerId="ADAL" clId="{84471EDE-D761-45A1-B9BD-573CC43CAEA7}" dt="2024-10-01T15:59:49.907" v="656" actId="164"/>
          <ac:spMkLst>
            <pc:docMk/>
            <pc:sldMk cId="0" sldId="274"/>
            <ac:spMk id="27" creationId="{00000000-0000-0000-0000-000000000000}"/>
          </ac:spMkLst>
        </pc:spChg>
        <pc:grpChg chg="add mod">
          <ac:chgData name="Lizhen Shi" userId="ce841459-5ba4-42f0-9c16-763937adff3a" providerId="ADAL" clId="{84471EDE-D761-45A1-B9BD-573CC43CAEA7}" dt="2024-10-01T15:59:49.907" v="656" actId="164"/>
          <ac:grpSpMkLst>
            <pc:docMk/>
            <pc:sldMk cId="0" sldId="274"/>
            <ac:grpSpMk id="28" creationId="{1A80FF69-32FF-37DD-08D0-30246F59307B}"/>
          </ac:grpSpMkLst>
        </pc:grpChg>
        <pc:picChg chg="mod">
          <ac:chgData name="Lizhen Shi" userId="ce841459-5ba4-42f0-9c16-763937adff3a" providerId="ADAL" clId="{84471EDE-D761-45A1-B9BD-573CC43CAEA7}" dt="2024-10-01T15:59:49.907" v="656" actId="164"/>
          <ac:picMkLst>
            <pc:docMk/>
            <pc:sldMk cId="0" sldId="274"/>
            <ac:picMk id="15" creationId="{00000000-0000-0000-0000-000000000000}"/>
          </ac:picMkLst>
        </pc:picChg>
      </pc:sldChg>
      <pc:sldChg chg="ord">
        <pc:chgData name="Lizhen Shi" userId="ce841459-5ba4-42f0-9c16-763937adff3a" providerId="ADAL" clId="{84471EDE-D761-45A1-B9BD-573CC43CAEA7}" dt="2024-10-01T15:59:10.419" v="653"/>
        <pc:sldMkLst>
          <pc:docMk/>
          <pc:sldMk cId="0" sldId="276"/>
        </pc:sldMkLst>
      </pc:sldChg>
      <pc:sldChg chg="modSp mod">
        <pc:chgData name="Lizhen Shi" userId="ce841459-5ba4-42f0-9c16-763937adff3a" providerId="ADAL" clId="{84471EDE-D761-45A1-B9BD-573CC43CAEA7}" dt="2024-10-01T14:25:06.444" v="58" actId="1076"/>
        <pc:sldMkLst>
          <pc:docMk/>
          <pc:sldMk cId="3349980686" sldId="286"/>
        </pc:sldMkLst>
        <pc:spChg chg="mod">
          <ac:chgData name="Lizhen Shi" userId="ce841459-5ba4-42f0-9c16-763937adff3a" providerId="ADAL" clId="{84471EDE-D761-45A1-B9BD-573CC43CAEA7}" dt="2024-10-01T14:25:06.444" v="58" actId="1076"/>
          <ac:spMkLst>
            <pc:docMk/>
            <pc:sldMk cId="3349980686" sldId="286"/>
            <ac:spMk id="8" creationId="{00000000-0000-0000-0000-000000000000}"/>
          </ac:spMkLst>
        </pc:spChg>
        <pc:spChg chg="mod">
          <ac:chgData name="Lizhen Shi" userId="ce841459-5ba4-42f0-9c16-763937adff3a" providerId="ADAL" clId="{84471EDE-D761-45A1-B9BD-573CC43CAEA7}" dt="2024-10-01T14:24:18.564" v="37" actId="1076"/>
          <ac:spMkLst>
            <pc:docMk/>
            <pc:sldMk cId="3349980686" sldId="286"/>
            <ac:spMk id="9" creationId="{00000000-0000-0000-0000-000000000000}"/>
          </ac:spMkLst>
        </pc:spChg>
      </pc:sldChg>
      <pc:sldChg chg="addSp modSp mod ord">
        <pc:chgData name="Lizhen Shi" userId="ce841459-5ba4-42f0-9c16-763937adff3a" providerId="ADAL" clId="{84471EDE-D761-45A1-B9BD-573CC43CAEA7}" dt="2024-10-01T16:01:53.030" v="672" actId="1076"/>
        <pc:sldMkLst>
          <pc:docMk/>
          <pc:sldMk cId="653486238" sldId="303"/>
        </pc:sldMkLst>
        <pc:spChg chg="mod">
          <ac:chgData name="Lizhen Shi" userId="ce841459-5ba4-42f0-9c16-763937adff3a" providerId="ADAL" clId="{84471EDE-D761-45A1-B9BD-573CC43CAEA7}" dt="2024-10-01T15:59:56.577" v="657"/>
          <ac:spMkLst>
            <pc:docMk/>
            <pc:sldMk cId="653486238" sldId="303"/>
            <ac:spMk id="8" creationId="{2A6F70C5-2EFB-DE93-10B9-AD4CC8C123A4}"/>
          </ac:spMkLst>
        </pc:spChg>
        <pc:spChg chg="mod">
          <ac:chgData name="Lizhen Shi" userId="ce841459-5ba4-42f0-9c16-763937adff3a" providerId="ADAL" clId="{84471EDE-D761-45A1-B9BD-573CC43CAEA7}" dt="2024-10-01T15:59:56.577" v="657"/>
          <ac:spMkLst>
            <pc:docMk/>
            <pc:sldMk cId="653486238" sldId="303"/>
            <ac:spMk id="9" creationId="{7B0DC440-F77A-9DD5-0398-3EF5C0A5CCC6}"/>
          </ac:spMkLst>
        </pc:spChg>
        <pc:spChg chg="mod">
          <ac:chgData name="Lizhen Shi" userId="ce841459-5ba4-42f0-9c16-763937adff3a" providerId="ADAL" clId="{84471EDE-D761-45A1-B9BD-573CC43CAEA7}" dt="2024-10-01T15:59:56.577" v="657"/>
          <ac:spMkLst>
            <pc:docMk/>
            <pc:sldMk cId="653486238" sldId="303"/>
            <ac:spMk id="10" creationId="{C4BF5AF3-08BC-A7E9-9A17-3D2C1A91692A}"/>
          </ac:spMkLst>
        </pc:spChg>
        <pc:spChg chg="mod">
          <ac:chgData name="Lizhen Shi" userId="ce841459-5ba4-42f0-9c16-763937adff3a" providerId="ADAL" clId="{84471EDE-D761-45A1-B9BD-573CC43CAEA7}" dt="2024-10-01T15:59:56.577" v="657"/>
          <ac:spMkLst>
            <pc:docMk/>
            <pc:sldMk cId="653486238" sldId="303"/>
            <ac:spMk id="11" creationId="{B44F3188-F0C9-AA14-2EE8-FA1EB37BB706}"/>
          </ac:spMkLst>
        </pc:spChg>
        <pc:spChg chg="mod">
          <ac:chgData name="Lizhen Shi" userId="ce841459-5ba4-42f0-9c16-763937adff3a" providerId="ADAL" clId="{84471EDE-D761-45A1-B9BD-573CC43CAEA7}" dt="2024-10-01T16:00:40.861" v="666"/>
          <ac:spMkLst>
            <pc:docMk/>
            <pc:sldMk cId="653486238" sldId="303"/>
            <ac:spMk id="13" creationId="{21DEB4D0-DD32-57AE-1A17-5EE998CC5098}"/>
          </ac:spMkLst>
        </pc:spChg>
        <pc:spChg chg="mod">
          <ac:chgData name="Lizhen Shi" userId="ce841459-5ba4-42f0-9c16-763937adff3a" providerId="ADAL" clId="{84471EDE-D761-45A1-B9BD-573CC43CAEA7}" dt="2024-10-01T16:00:40.861" v="666"/>
          <ac:spMkLst>
            <pc:docMk/>
            <pc:sldMk cId="653486238" sldId="303"/>
            <ac:spMk id="14" creationId="{1096C003-137A-FA47-12C5-09D8A95CD943}"/>
          </ac:spMkLst>
        </pc:spChg>
        <pc:spChg chg="add mod">
          <ac:chgData name="Lizhen Shi" userId="ce841459-5ba4-42f0-9c16-763937adff3a" providerId="ADAL" clId="{84471EDE-D761-45A1-B9BD-573CC43CAEA7}" dt="2024-10-01T16:01:53.030" v="672" actId="1076"/>
          <ac:spMkLst>
            <pc:docMk/>
            <pc:sldMk cId="653486238" sldId="303"/>
            <ac:spMk id="15" creationId="{BD530350-EDE5-45E1-E0D7-7F3C3A84C9E9}"/>
          </ac:spMkLst>
        </pc:spChg>
        <pc:grpChg chg="add mod">
          <ac:chgData name="Lizhen Shi" userId="ce841459-5ba4-42f0-9c16-763937adff3a" providerId="ADAL" clId="{84471EDE-D761-45A1-B9BD-573CC43CAEA7}" dt="2024-10-01T16:00:25.804" v="665" actId="1036"/>
          <ac:grpSpMkLst>
            <pc:docMk/>
            <pc:sldMk cId="653486238" sldId="303"/>
            <ac:grpSpMk id="6" creationId="{F85BA6A0-EE15-24D1-C83D-0843889545DA}"/>
          </ac:grpSpMkLst>
        </pc:grpChg>
        <pc:grpChg chg="add mod">
          <ac:chgData name="Lizhen Shi" userId="ce841459-5ba4-42f0-9c16-763937adff3a" providerId="ADAL" clId="{84471EDE-D761-45A1-B9BD-573CC43CAEA7}" dt="2024-10-01T16:00:44.508" v="667" actId="1076"/>
          <ac:grpSpMkLst>
            <pc:docMk/>
            <pc:sldMk cId="653486238" sldId="303"/>
            <ac:grpSpMk id="12" creationId="{60D53B2E-0441-33A0-EBF2-7B589B0C7E2E}"/>
          </ac:grpSpMkLst>
        </pc:grpChg>
        <pc:picChg chg="mod">
          <ac:chgData name="Lizhen Shi" userId="ce841459-5ba4-42f0-9c16-763937adff3a" providerId="ADAL" clId="{84471EDE-D761-45A1-B9BD-573CC43CAEA7}" dt="2024-10-01T15:59:56.577" v="657"/>
          <ac:picMkLst>
            <pc:docMk/>
            <pc:sldMk cId="653486238" sldId="303"/>
            <ac:picMk id="7" creationId="{921EDD6E-2987-91A9-30AE-4A6917CAD99C}"/>
          </ac:picMkLst>
        </pc:picChg>
        <pc:picChg chg="mod">
          <ac:chgData name="Lizhen Shi" userId="ce841459-5ba4-42f0-9c16-763937adff3a" providerId="ADAL" clId="{84471EDE-D761-45A1-B9BD-573CC43CAEA7}" dt="2024-10-01T16:01:37.534" v="669" actId="1076"/>
          <ac:picMkLst>
            <pc:docMk/>
            <pc:sldMk cId="653486238" sldId="303"/>
            <ac:picMk id="1026" creationId="{9235CA54-BE78-B04C-DDCC-CA2B3F88F529}"/>
          </ac:picMkLst>
        </pc:picChg>
      </pc:sldChg>
      <pc:sldChg chg="delSp mod">
        <pc:chgData name="Lizhen Shi" userId="ce841459-5ba4-42f0-9c16-763937adff3a" providerId="ADAL" clId="{84471EDE-D761-45A1-B9BD-573CC43CAEA7}" dt="2024-10-01T16:02:29.072" v="674" actId="478"/>
        <pc:sldMkLst>
          <pc:docMk/>
          <pc:sldMk cId="3838432738" sldId="305"/>
        </pc:sldMkLst>
        <pc:spChg chg="del">
          <ac:chgData name="Lizhen Shi" userId="ce841459-5ba4-42f0-9c16-763937adff3a" providerId="ADAL" clId="{84471EDE-D761-45A1-B9BD-573CC43CAEA7}" dt="2024-10-01T16:02:29.072" v="674" actId="478"/>
          <ac:spMkLst>
            <pc:docMk/>
            <pc:sldMk cId="3838432738" sldId="305"/>
            <ac:spMk id="2" creationId="{B7D68290-DF7A-F5F2-5A9D-7CCE8BA057E7}"/>
          </ac:spMkLst>
        </pc:spChg>
      </pc:sldChg>
      <pc:sldChg chg="modSp mod">
        <pc:chgData name="Lizhen Shi" userId="ce841459-5ba4-42f0-9c16-763937adff3a" providerId="ADAL" clId="{84471EDE-D761-45A1-B9BD-573CC43CAEA7}" dt="2024-10-01T14:04:13.622" v="30" actId="20577"/>
        <pc:sldMkLst>
          <pc:docMk/>
          <pc:sldMk cId="1749313374" sldId="316"/>
        </pc:sldMkLst>
        <pc:spChg chg="mod">
          <ac:chgData name="Lizhen Shi" userId="ce841459-5ba4-42f0-9c16-763937adff3a" providerId="ADAL" clId="{84471EDE-D761-45A1-B9BD-573CC43CAEA7}" dt="2024-10-01T14:03:17.718" v="15" actId="20577"/>
          <ac:spMkLst>
            <pc:docMk/>
            <pc:sldMk cId="1749313374" sldId="316"/>
            <ac:spMk id="2" creationId="{FB97F7D4-05E4-7F71-7DC0-5C54DEB56F2B}"/>
          </ac:spMkLst>
        </pc:spChg>
        <pc:spChg chg="mod">
          <ac:chgData name="Lizhen Shi" userId="ce841459-5ba4-42f0-9c16-763937adff3a" providerId="ADAL" clId="{84471EDE-D761-45A1-B9BD-573CC43CAEA7}" dt="2024-10-01T14:04:13.622" v="30" actId="20577"/>
          <ac:spMkLst>
            <pc:docMk/>
            <pc:sldMk cId="1749313374" sldId="316"/>
            <ac:spMk id="3" creationId="{F04CC0E5-1CBE-3CB5-222D-8530544E64DC}"/>
          </ac:spMkLst>
        </pc:spChg>
      </pc:sldChg>
      <pc:sldChg chg="ord">
        <pc:chgData name="Lizhen Shi" userId="ce841459-5ba4-42f0-9c16-763937adff3a" providerId="ADAL" clId="{84471EDE-D761-45A1-B9BD-573CC43CAEA7}" dt="2024-10-01T15:25:29.463" v="551"/>
        <pc:sldMkLst>
          <pc:docMk/>
          <pc:sldMk cId="4204985370" sldId="412"/>
        </pc:sldMkLst>
      </pc:sldChg>
      <pc:sldChg chg="add del">
        <pc:chgData name="Lizhen Shi" userId="ce841459-5ba4-42f0-9c16-763937adff3a" providerId="ADAL" clId="{84471EDE-D761-45A1-B9BD-573CC43CAEA7}" dt="2024-10-01T15:10:21.738" v="403" actId="47"/>
        <pc:sldMkLst>
          <pc:docMk/>
          <pc:sldMk cId="1420187240" sldId="414"/>
        </pc:sldMkLst>
      </pc:sldChg>
      <pc:sldChg chg="add del ord">
        <pc:chgData name="Lizhen Shi" userId="ce841459-5ba4-42f0-9c16-763937adff3a" providerId="ADAL" clId="{84471EDE-D761-45A1-B9BD-573CC43CAEA7}" dt="2024-10-01T15:10:31.888" v="404" actId="2696"/>
        <pc:sldMkLst>
          <pc:docMk/>
          <pc:sldMk cId="1405159916" sldId="415"/>
        </pc:sldMkLst>
      </pc:sldChg>
      <pc:sldChg chg="add">
        <pc:chgData name="Lizhen Shi" userId="ce841459-5ba4-42f0-9c16-763937adff3a" providerId="ADAL" clId="{84471EDE-D761-45A1-B9BD-573CC43CAEA7}" dt="2024-10-01T15:10:37.231" v="405"/>
        <pc:sldMkLst>
          <pc:docMk/>
          <pc:sldMk cId="1636283555" sldId="415"/>
        </pc:sldMkLst>
      </pc:sldChg>
      <pc:sldChg chg="addSp delSp modSp new mod">
        <pc:chgData name="Lizhen Shi" userId="ce841459-5ba4-42f0-9c16-763937adff3a" providerId="ADAL" clId="{84471EDE-D761-45A1-B9BD-573CC43CAEA7}" dt="2024-10-01T15:09:34.769" v="399" actId="1076"/>
        <pc:sldMkLst>
          <pc:docMk/>
          <pc:sldMk cId="3693764514" sldId="416"/>
        </pc:sldMkLst>
        <pc:spChg chg="mod">
          <ac:chgData name="Lizhen Shi" userId="ce841459-5ba4-42f0-9c16-763937adff3a" providerId="ADAL" clId="{84471EDE-D761-45A1-B9BD-573CC43CAEA7}" dt="2024-10-01T15:02:12.700" v="311" actId="122"/>
          <ac:spMkLst>
            <pc:docMk/>
            <pc:sldMk cId="3693764514" sldId="416"/>
            <ac:spMk id="2" creationId="{641CD4DC-3786-86D7-F8C2-2514D05D5253}"/>
          </ac:spMkLst>
        </pc:spChg>
        <pc:spChg chg="del">
          <ac:chgData name="Lizhen Shi" userId="ce841459-5ba4-42f0-9c16-763937adff3a" providerId="ADAL" clId="{84471EDE-D761-45A1-B9BD-573CC43CAEA7}" dt="2024-10-01T14:52:30.303" v="143" actId="478"/>
          <ac:spMkLst>
            <pc:docMk/>
            <pc:sldMk cId="3693764514" sldId="416"/>
            <ac:spMk id="3" creationId="{5A6F1975-1E67-61B1-A1A3-264224DA590E}"/>
          </ac:spMkLst>
        </pc:spChg>
        <pc:spChg chg="add mod">
          <ac:chgData name="Lizhen Shi" userId="ce841459-5ba4-42f0-9c16-763937adff3a" providerId="ADAL" clId="{84471EDE-D761-45A1-B9BD-573CC43CAEA7}" dt="2024-10-01T15:01:38.334" v="306" actId="1038"/>
          <ac:spMkLst>
            <pc:docMk/>
            <pc:sldMk cId="3693764514" sldId="416"/>
            <ac:spMk id="6" creationId="{4FD5E2E0-7916-7E5C-AE90-742487F2E8EA}"/>
          </ac:spMkLst>
        </pc:spChg>
        <pc:spChg chg="add mod">
          <ac:chgData name="Lizhen Shi" userId="ce841459-5ba4-42f0-9c16-763937adff3a" providerId="ADAL" clId="{84471EDE-D761-45A1-B9BD-573CC43CAEA7}" dt="2024-10-01T15:01:38.334" v="306" actId="1038"/>
          <ac:spMkLst>
            <pc:docMk/>
            <pc:sldMk cId="3693764514" sldId="416"/>
            <ac:spMk id="7" creationId="{3AAF6AEE-17A6-A274-92CF-F82435AFF8B2}"/>
          </ac:spMkLst>
        </pc:spChg>
        <pc:spChg chg="add mod">
          <ac:chgData name="Lizhen Shi" userId="ce841459-5ba4-42f0-9c16-763937adff3a" providerId="ADAL" clId="{84471EDE-D761-45A1-B9BD-573CC43CAEA7}" dt="2024-10-01T15:01:38.334" v="306" actId="1038"/>
          <ac:spMkLst>
            <pc:docMk/>
            <pc:sldMk cId="3693764514" sldId="416"/>
            <ac:spMk id="8" creationId="{AB1FFA1B-981E-B75E-67C0-B9C56220E7ED}"/>
          </ac:spMkLst>
        </pc:spChg>
        <pc:spChg chg="add mod">
          <ac:chgData name="Lizhen Shi" userId="ce841459-5ba4-42f0-9c16-763937adff3a" providerId="ADAL" clId="{84471EDE-D761-45A1-B9BD-573CC43CAEA7}" dt="2024-10-01T15:01:38.334" v="306" actId="1038"/>
          <ac:spMkLst>
            <pc:docMk/>
            <pc:sldMk cId="3693764514" sldId="416"/>
            <ac:spMk id="10" creationId="{B91A163C-1279-B238-45CA-91B25046B360}"/>
          </ac:spMkLst>
        </pc:spChg>
        <pc:spChg chg="add mod">
          <ac:chgData name="Lizhen Shi" userId="ce841459-5ba4-42f0-9c16-763937adff3a" providerId="ADAL" clId="{84471EDE-D761-45A1-B9BD-573CC43CAEA7}" dt="2024-10-01T15:01:38.334" v="306" actId="1038"/>
          <ac:spMkLst>
            <pc:docMk/>
            <pc:sldMk cId="3693764514" sldId="416"/>
            <ac:spMk id="11" creationId="{B735C7E1-BF5D-42D1-5608-B91139C7892D}"/>
          </ac:spMkLst>
        </pc:spChg>
        <pc:spChg chg="add del mod">
          <ac:chgData name="Lizhen Shi" userId="ce841459-5ba4-42f0-9c16-763937adff3a" providerId="ADAL" clId="{84471EDE-D761-45A1-B9BD-573CC43CAEA7}" dt="2024-10-01T15:01:29.377" v="278" actId="478"/>
          <ac:spMkLst>
            <pc:docMk/>
            <pc:sldMk cId="3693764514" sldId="416"/>
            <ac:spMk id="16" creationId="{ED89418F-B548-AF0F-70E1-AFF89C45447D}"/>
          </ac:spMkLst>
        </pc:spChg>
        <pc:spChg chg="add mod">
          <ac:chgData name="Lizhen Shi" userId="ce841459-5ba4-42f0-9c16-763937adff3a" providerId="ADAL" clId="{84471EDE-D761-45A1-B9BD-573CC43CAEA7}" dt="2024-10-01T15:01:38.334" v="306" actId="1038"/>
          <ac:spMkLst>
            <pc:docMk/>
            <pc:sldMk cId="3693764514" sldId="416"/>
            <ac:spMk id="19" creationId="{B677A8A5-6ED1-DF75-F3F6-709F2BA6BA31}"/>
          </ac:spMkLst>
        </pc:spChg>
        <pc:spChg chg="add mod">
          <ac:chgData name="Lizhen Shi" userId="ce841459-5ba4-42f0-9c16-763937adff3a" providerId="ADAL" clId="{84471EDE-D761-45A1-B9BD-573CC43CAEA7}" dt="2024-10-01T15:05:32.111" v="335" actId="1036"/>
          <ac:spMkLst>
            <pc:docMk/>
            <pc:sldMk cId="3693764514" sldId="416"/>
            <ac:spMk id="21" creationId="{B71E3DE2-4228-58AE-6E71-CDA974D4F251}"/>
          </ac:spMkLst>
        </pc:spChg>
        <pc:spChg chg="add mod">
          <ac:chgData name="Lizhen Shi" userId="ce841459-5ba4-42f0-9c16-763937adff3a" providerId="ADAL" clId="{84471EDE-D761-45A1-B9BD-573CC43CAEA7}" dt="2024-10-01T15:05:32.111" v="335" actId="1036"/>
          <ac:spMkLst>
            <pc:docMk/>
            <pc:sldMk cId="3693764514" sldId="416"/>
            <ac:spMk id="22" creationId="{034635E4-960B-6A8C-E42D-6A1E75FFF177}"/>
          </ac:spMkLst>
        </pc:spChg>
        <pc:spChg chg="add mod">
          <ac:chgData name="Lizhen Shi" userId="ce841459-5ba4-42f0-9c16-763937adff3a" providerId="ADAL" clId="{84471EDE-D761-45A1-B9BD-573CC43CAEA7}" dt="2024-10-01T15:05:32.111" v="335" actId="1036"/>
          <ac:spMkLst>
            <pc:docMk/>
            <pc:sldMk cId="3693764514" sldId="416"/>
            <ac:spMk id="23" creationId="{EA0EF2DE-9DB5-BD79-6B85-7C337797A2AE}"/>
          </ac:spMkLst>
        </pc:spChg>
        <pc:spChg chg="mod">
          <ac:chgData name="Lizhen Shi" userId="ce841459-5ba4-42f0-9c16-763937adff3a" providerId="ADAL" clId="{84471EDE-D761-45A1-B9BD-573CC43CAEA7}" dt="2024-10-01T15:05:47.462" v="336"/>
          <ac:spMkLst>
            <pc:docMk/>
            <pc:sldMk cId="3693764514" sldId="416"/>
            <ac:spMk id="25" creationId="{D1F68F6A-2ACE-F1D3-8A49-14BDBCE5ECD2}"/>
          </ac:spMkLst>
        </pc:spChg>
        <pc:spChg chg="mod">
          <ac:chgData name="Lizhen Shi" userId="ce841459-5ba4-42f0-9c16-763937adff3a" providerId="ADAL" clId="{84471EDE-D761-45A1-B9BD-573CC43CAEA7}" dt="2024-10-01T15:05:47.462" v="336"/>
          <ac:spMkLst>
            <pc:docMk/>
            <pc:sldMk cId="3693764514" sldId="416"/>
            <ac:spMk id="26" creationId="{76FEB41C-3DEF-C18F-3773-C0E7C07287FA}"/>
          </ac:spMkLst>
        </pc:spChg>
        <pc:spChg chg="add mod">
          <ac:chgData name="Lizhen Shi" userId="ce841459-5ba4-42f0-9c16-763937adff3a" providerId="ADAL" clId="{84471EDE-D761-45A1-B9BD-573CC43CAEA7}" dt="2024-10-01T15:09:34.769" v="399" actId="1076"/>
          <ac:spMkLst>
            <pc:docMk/>
            <pc:sldMk cId="3693764514" sldId="416"/>
            <ac:spMk id="27" creationId="{085572F2-B053-3A19-135A-4BD23CC92FE5}"/>
          </ac:spMkLst>
        </pc:spChg>
        <pc:grpChg chg="add mod">
          <ac:chgData name="Lizhen Shi" userId="ce841459-5ba4-42f0-9c16-763937adff3a" providerId="ADAL" clId="{84471EDE-D761-45A1-B9BD-573CC43CAEA7}" dt="2024-10-01T15:05:52.288" v="337" actId="1076"/>
          <ac:grpSpMkLst>
            <pc:docMk/>
            <pc:sldMk cId="3693764514" sldId="416"/>
            <ac:grpSpMk id="24" creationId="{425194F4-5F38-CF76-38F2-E9A3078AED44}"/>
          </ac:grpSpMkLst>
        </pc:grpChg>
        <pc:graphicFrameChg chg="add del mod">
          <ac:chgData name="Lizhen Shi" userId="ce841459-5ba4-42f0-9c16-763937adff3a" providerId="ADAL" clId="{84471EDE-D761-45A1-B9BD-573CC43CAEA7}" dt="2024-10-01T14:53:08.926" v="146" actId="478"/>
          <ac:graphicFrameMkLst>
            <pc:docMk/>
            <pc:sldMk cId="3693764514" sldId="416"/>
            <ac:graphicFrameMk id="4" creationId="{6D024BF0-6896-4472-7101-231AC8371602}"/>
          </ac:graphicFrameMkLst>
        </pc:graphicFrameChg>
        <pc:graphicFrameChg chg="add mod modGraphic">
          <ac:chgData name="Lizhen Shi" userId="ce841459-5ba4-42f0-9c16-763937adff3a" providerId="ADAL" clId="{84471EDE-D761-45A1-B9BD-573CC43CAEA7}" dt="2024-10-01T15:01:38.334" v="306" actId="1038"/>
          <ac:graphicFrameMkLst>
            <pc:docMk/>
            <pc:sldMk cId="3693764514" sldId="416"/>
            <ac:graphicFrameMk id="5" creationId="{A2801216-96F0-8B87-84FA-7051D68CAB27}"/>
          </ac:graphicFrameMkLst>
        </pc:graphicFrameChg>
        <pc:graphicFrameChg chg="add mod modGraphic">
          <ac:chgData name="Lizhen Shi" userId="ce841459-5ba4-42f0-9c16-763937adff3a" providerId="ADAL" clId="{84471EDE-D761-45A1-B9BD-573CC43CAEA7}" dt="2024-10-01T15:01:38.334" v="306" actId="1038"/>
          <ac:graphicFrameMkLst>
            <pc:docMk/>
            <pc:sldMk cId="3693764514" sldId="416"/>
            <ac:graphicFrameMk id="9" creationId="{F71043D0-B2E2-961A-413D-480342C77F62}"/>
          </ac:graphicFrameMkLst>
        </pc:graphicFrameChg>
        <pc:picChg chg="add mod">
          <ac:chgData name="Lizhen Shi" userId="ce841459-5ba4-42f0-9c16-763937adff3a" providerId="ADAL" clId="{84471EDE-D761-45A1-B9BD-573CC43CAEA7}" dt="2024-10-01T15:01:38.334" v="306" actId="1038"/>
          <ac:picMkLst>
            <pc:docMk/>
            <pc:sldMk cId="3693764514" sldId="416"/>
            <ac:picMk id="12" creationId="{FCF2B598-44D4-F97B-44FD-35A83B507FD4}"/>
          </ac:picMkLst>
        </pc:picChg>
        <pc:picChg chg="add mod">
          <ac:chgData name="Lizhen Shi" userId="ce841459-5ba4-42f0-9c16-763937adff3a" providerId="ADAL" clId="{84471EDE-D761-45A1-B9BD-573CC43CAEA7}" dt="2024-10-01T15:01:38.334" v="306" actId="1038"/>
          <ac:picMkLst>
            <pc:docMk/>
            <pc:sldMk cId="3693764514" sldId="416"/>
            <ac:picMk id="13" creationId="{C2486F95-3835-6EB6-0217-30B619820685}"/>
          </ac:picMkLst>
        </pc:picChg>
        <pc:picChg chg="add mod">
          <ac:chgData name="Lizhen Shi" userId="ce841459-5ba4-42f0-9c16-763937adff3a" providerId="ADAL" clId="{84471EDE-D761-45A1-B9BD-573CC43CAEA7}" dt="2024-10-01T15:01:38.334" v="306" actId="1038"/>
          <ac:picMkLst>
            <pc:docMk/>
            <pc:sldMk cId="3693764514" sldId="416"/>
            <ac:picMk id="15" creationId="{6B6E301E-2F21-320A-8068-12913F1492D5}"/>
          </ac:picMkLst>
        </pc:picChg>
        <pc:picChg chg="add del mod">
          <ac:chgData name="Lizhen Shi" userId="ce841459-5ba4-42f0-9c16-763937adff3a" providerId="ADAL" clId="{84471EDE-D761-45A1-B9BD-573CC43CAEA7}" dt="2024-10-01T15:05:22.239" v="316" actId="478"/>
          <ac:picMkLst>
            <pc:docMk/>
            <pc:sldMk cId="3693764514" sldId="416"/>
            <ac:picMk id="18" creationId="{B29586A6-599E-B9CF-4E9A-B9F03E00799A}"/>
          </ac:picMkLst>
        </pc:picChg>
        <pc:picChg chg="add mod">
          <ac:chgData name="Lizhen Shi" userId="ce841459-5ba4-42f0-9c16-763937adff3a" providerId="ADAL" clId="{84471EDE-D761-45A1-B9BD-573CC43CAEA7}" dt="2024-10-01T15:02:28.137" v="313" actId="1076"/>
          <ac:picMkLst>
            <pc:docMk/>
            <pc:sldMk cId="3693764514" sldId="416"/>
            <ac:picMk id="20" creationId="{C8B36C9B-1A84-D304-49DB-245D930DBDCA}"/>
          </ac:picMkLst>
        </pc:picChg>
        <pc:picChg chg="add mod">
          <ac:chgData name="Lizhen Shi" userId="ce841459-5ba4-42f0-9c16-763937adff3a" providerId="ADAL" clId="{84471EDE-D761-45A1-B9BD-573CC43CAEA7}" dt="2024-10-01T15:01:38.334" v="306" actId="1038"/>
          <ac:picMkLst>
            <pc:docMk/>
            <pc:sldMk cId="3693764514" sldId="416"/>
            <ac:picMk id="1026" creationId="{D7AFF47F-E9EE-F6DD-4569-A4F0F9E85097}"/>
          </ac:picMkLst>
        </pc:picChg>
      </pc:sldChg>
      <pc:sldChg chg="addSp delSp modSp new mod">
        <pc:chgData name="Lizhen Shi" userId="ce841459-5ba4-42f0-9c16-763937adff3a" providerId="ADAL" clId="{84471EDE-D761-45A1-B9BD-573CC43CAEA7}" dt="2024-10-01T15:24:47.190" v="549" actId="1076"/>
        <pc:sldMkLst>
          <pc:docMk/>
          <pc:sldMk cId="1540942598" sldId="417"/>
        </pc:sldMkLst>
        <pc:spChg chg="mod">
          <ac:chgData name="Lizhen Shi" userId="ce841459-5ba4-42f0-9c16-763937adff3a" providerId="ADAL" clId="{84471EDE-D761-45A1-B9BD-573CC43CAEA7}" dt="2024-10-01T15:22:29.508" v="504" actId="20577"/>
          <ac:spMkLst>
            <pc:docMk/>
            <pc:sldMk cId="1540942598" sldId="417"/>
            <ac:spMk id="2" creationId="{D834188E-6427-9356-DAC8-BE72B444E314}"/>
          </ac:spMkLst>
        </pc:spChg>
        <pc:spChg chg="del mod">
          <ac:chgData name="Lizhen Shi" userId="ce841459-5ba4-42f0-9c16-763937adff3a" providerId="ADAL" clId="{84471EDE-D761-45A1-B9BD-573CC43CAEA7}" dt="2024-10-01T15:19:43.029" v="461" actId="478"/>
          <ac:spMkLst>
            <pc:docMk/>
            <pc:sldMk cId="1540942598" sldId="417"/>
            <ac:spMk id="3" creationId="{24534E6D-1C93-BF72-28A5-D543155DAFC6}"/>
          </ac:spMkLst>
        </pc:spChg>
        <pc:spChg chg="mod">
          <ac:chgData name="Lizhen Shi" userId="ce841459-5ba4-42f0-9c16-763937adff3a" providerId="ADAL" clId="{84471EDE-D761-45A1-B9BD-573CC43CAEA7}" dt="2024-10-01T15:21:46.354" v="475" actId="20577"/>
          <ac:spMkLst>
            <pc:docMk/>
            <pc:sldMk cId="1540942598" sldId="417"/>
            <ac:spMk id="5" creationId="{1FBC70AC-A8D6-73AA-743B-29ECFB605C21}"/>
          </ac:spMkLst>
        </pc:spChg>
        <pc:spChg chg="mod">
          <ac:chgData name="Lizhen Shi" userId="ce841459-5ba4-42f0-9c16-763937adff3a" providerId="ADAL" clId="{84471EDE-D761-45A1-B9BD-573CC43CAEA7}" dt="2024-10-01T15:23:06.197" v="533" actId="313"/>
          <ac:spMkLst>
            <pc:docMk/>
            <pc:sldMk cId="1540942598" sldId="417"/>
            <ac:spMk id="6" creationId="{82BBB74B-32DA-EB33-229F-F9673D8D70CE}"/>
          </ac:spMkLst>
        </pc:spChg>
        <pc:spChg chg="add mod">
          <ac:chgData name="Lizhen Shi" userId="ce841459-5ba4-42f0-9c16-763937adff3a" providerId="ADAL" clId="{84471EDE-D761-45A1-B9BD-573CC43CAEA7}" dt="2024-10-01T15:23:30.302" v="536" actId="208"/>
          <ac:spMkLst>
            <pc:docMk/>
            <pc:sldMk cId="1540942598" sldId="417"/>
            <ac:spMk id="9" creationId="{AF2C2C79-0DE3-53B0-F8C8-1746DABCDF62}"/>
          </ac:spMkLst>
        </pc:spChg>
        <pc:grpChg chg="add mod">
          <ac:chgData name="Lizhen Shi" userId="ce841459-5ba4-42f0-9c16-763937adff3a" providerId="ADAL" clId="{84471EDE-D761-45A1-B9BD-573CC43CAEA7}" dt="2024-10-01T15:22:51.795" v="509" actId="14100"/>
          <ac:grpSpMkLst>
            <pc:docMk/>
            <pc:sldMk cId="1540942598" sldId="417"/>
            <ac:grpSpMk id="4" creationId="{A21C50C2-CBD9-433F-739E-9DF744FD621A}"/>
          </ac:grpSpMkLst>
        </pc:grpChg>
        <pc:picChg chg="add mod">
          <ac:chgData name="Lizhen Shi" userId="ce841459-5ba4-42f0-9c16-763937adff3a" providerId="ADAL" clId="{84471EDE-D761-45A1-B9BD-573CC43CAEA7}" dt="2024-10-01T15:22:20.376" v="481" actId="1076"/>
          <ac:picMkLst>
            <pc:docMk/>
            <pc:sldMk cId="1540942598" sldId="417"/>
            <ac:picMk id="8" creationId="{BE4BCD19-BD16-0B0C-0961-8B3102A67E7B}"/>
          </ac:picMkLst>
        </pc:picChg>
        <pc:picChg chg="add mod">
          <ac:chgData name="Lizhen Shi" userId="ce841459-5ba4-42f0-9c16-763937adff3a" providerId="ADAL" clId="{84471EDE-D761-45A1-B9BD-573CC43CAEA7}" dt="2024-10-01T15:24:47.190" v="549" actId="1076"/>
          <ac:picMkLst>
            <pc:docMk/>
            <pc:sldMk cId="1540942598" sldId="417"/>
            <ac:picMk id="11" creationId="{6A45FE12-3024-1D5E-8CF8-F736EF5C1D10}"/>
          </ac:picMkLst>
        </pc:picChg>
      </pc:sldChg>
      <pc:sldChg chg="addSp delSp modSp new del mod modNotesTx">
        <pc:chgData name="Lizhen Shi" userId="ce841459-5ba4-42f0-9c16-763937adff3a" providerId="ADAL" clId="{84471EDE-D761-45A1-B9BD-573CC43CAEA7}" dt="2024-10-01T15:09:39.606" v="400" actId="47"/>
        <pc:sldMkLst>
          <pc:docMk/>
          <pc:sldMk cId="3960023458" sldId="417"/>
        </pc:sldMkLst>
        <pc:spChg chg="mod">
          <ac:chgData name="Lizhen Shi" userId="ce841459-5ba4-42f0-9c16-763937adff3a" providerId="ADAL" clId="{84471EDE-D761-45A1-B9BD-573CC43CAEA7}" dt="2024-10-01T15:06:57.545" v="362" actId="20577"/>
          <ac:spMkLst>
            <pc:docMk/>
            <pc:sldMk cId="3960023458" sldId="417"/>
            <ac:spMk id="2" creationId="{5449EA00-B8BC-00C0-E6C3-1CD57D58ACC9}"/>
          </ac:spMkLst>
        </pc:spChg>
        <pc:spChg chg="del">
          <ac:chgData name="Lizhen Shi" userId="ce841459-5ba4-42f0-9c16-763937adff3a" providerId="ADAL" clId="{84471EDE-D761-45A1-B9BD-573CC43CAEA7}" dt="2024-10-01T15:07:02.494" v="363" actId="478"/>
          <ac:spMkLst>
            <pc:docMk/>
            <pc:sldMk cId="3960023458" sldId="417"/>
            <ac:spMk id="3" creationId="{ED187A43-C557-576D-AFBD-43DD9D59F1B0}"/>
          </ac:spMkLst>
        </pc:spChg>
        <pc:spChg chg="add del mod">
          <ac:chgData name="Lizhen Shi" userId="ce841459-5ba4-42f0-9c16-763937adff3a" providerId="ADAL" clId="{84471EDE-D761-45A1-B9BD-573CC43CAEA7}" dt="2024-10-01T15:08:42.665" v="367"/>
          <ac:spMkLst>
            <pc:docMk/>
            <pc:sldMk cId="3960023458" sldId="417"/>
            <ac:spMk id="4" creationId="{4A6106C0-310E-BF93-711B-55848224C880}"/>
          </ac:spMkLst>
        </pc:spChg>
        <pc:spChg chg="add del mod">
          <ac:chgData name="Lizhen Shi" userId="ce841459-5ba4-42f0-9c16-763937adff3a" providerId="ADAL" clId="{84471EDE-D761-45A1-B9BD-573CC43CAEA7}" dt="2024-10-01T15:08:52.847" v="370"/>
          <ac:spMkLst>
            <pc:docMk/>
            <pc:sldMk cId="3960023458" sldId="417"/>
            <ac:spMk id="5" creationId="{58D89FE0-7397-8A3E-94CB-F1332635F675}"/>
          </ac:spMkLst>
        </pc:spChg>
      </pc:sldChg>
      <pc:sldChg chg="addSp delSp modSp add mod ord">
        <pc:chgData name="Lizhen Shi" userId="ce841459-5ba4-42f0-9c16-763937adff3a" providerId="ADAL" clId="{84471EDE-D761-45A1-B9BD-573CC43CAEA7}" dt="2024-10-01T15:59:01.119" v="651"/>
        <pc:sldMkLst>
          <pc:docMk/>
          <pc:sldMk cId="696681125" sldId="418"/>
        </pc:sldMkLst>
        <pc:spChg chg="del">
          <ac:chgData name="Lizhen Shi" userId="ce841459-5ba4-42f0-9c16-763937adff3a" providerId="ADAL" clId="{84471EDE-D761-45A1-B9BD-573CC43CAEA7}" dt="2024-10-01T15:44:51.688" v="620" actId="478"/>
          <ac:spMkLst>
            <pc:docMk/>
            <pc:sldMk cId="696681125" sldId="418"/>
            <ac:spMk id="3" creationId="{00000000-0000-0000-0000-000000000000}"/>
          </ac:spMkLst>
        </pc:spChg>
        <pc:spChg chg="mod">
          <ac:chgData name="Lizhen Shi" userId="ce841459-5ba4-42f0-9c16-763937adff3a" providerId="ADAL" clId="{84471EDE-D761-45A1-B9BD-573CC43CAEA7}" dt="2024-10-01T15:46:17.442" v="632" actId="164"/>
          <ac:spMkLst>
            <pc:docMk/>
            <pc:sldMk cId="696681125" sldId="418"/>
            <ac:spMk id="4" creationId="{00000000-0000-0000-0000-000000000000}"/>
          </ac:spMkLst>
        </pc:spChg>
        <pc:spChg chg="del">
          <ac:chgData name="Lizhen Shi" userId="ce841459-5ba4-42f0-9c16-763937adff3a" providerId="ADAL" clId="{84471EDE-D761-45A1-B9BD-573CC43CAEA7}" dt="2024-10-01T15:45:06.079" v="623" actId="478"/>
          <ac:spMkLst>
            <pc:docMk/>
            <pc:sldMk cId="696681125" sldId="418"/>
            <ac:spMk id="16" creationId="{00000000-0000-0000-0000-000000000000}"/>
          </ac:spMkLst>
        </pc:spChg>
        <pc:spChg chg="del">
          <ac:chgData name="Lizhen Shi" userId="ce841459-5ba4-42f0-9c16-763937adff3a" providerId="ADAL" clId="{84471EDE-D761-45A1-B9BD-573CC43CAEA7}" dt="2024-10-01T15:45:15.093" v="628" actId="478"/>
          <ac:spMkLst>
            <pc:docMk/>
            <pc:sldMk cId="696681125" sldId="418"/>
            <ac:spMk id="17" creationId="{00000000-0000-0000-0000-000000000000}"/>
          </ac:spMkLst>
        </pc:spChg>
        <pc:spChg chg="del">
          <ac:chgData name="Lizhen Shi" userId="ce841459-5ba4-42f0-9c16-763937adff3a" providerId="ADAL" clId="{84471EDE-D761-45A1-B9BD-573CC43CAEA7}" dt="2024-10-01T15:45:11.542" v="626" actId="478"/>
          <ac:spMkLst>
            <pc:docMk/>
            <pc:sldMk cId="696681125" sldId="418"/>
            <ac:spMk id="21" creationId="{00000000-0000-0000-0000-000000000000}"/>
          </ac:spMkLst>
        </pc:spChg>
        <pc:spChg chg="del">
          <ac:chgData name="Lizhen Shi" userId="ce841459-5ba4-42f0-9c16-763937adff3a" providerId="ADAL" clId="{84471EDE-D761-45A1-B9BD-573CC43CAEA7}" dt="2024-10-01T15:45:01.501" v="621" actId="478"/>
          <ac:spMkLst>
            <pc:docMk/>
            <pc:sldMk cId="696681125" sldId="418"/>
            <ac:spMk id="22" creationId="{00000000-0000-0000-0000-000000000000}"/>
          </ac:spMkLst>
        </pc:spChg>
        <pc:spChg chg="del">
          <ac:chgData name="Lizhen Shi" userId="ce841459-5ba4-42f0-9c16-763937adff3a" providerId="ADAL" clId="{84471EDE-D761-45A1-B9BD-573CC43CAEA7}" dt="2024-10-01T15:44:45.801" v="619" actId="478"/>
          <ac:spMkLst>
            <pc:docMk/>
            <pc:sldMk cId="696681125" sldId="418"/>
            <ac:spMk id="23" creationId="{00000000-0000-0000-0000-000000000000}"/>
          </ac:spMkLst>
        </pc:spChg>
        <pc:spChg chg="del">
          <ac:chgData name="Lizhen Shi" userId="ce841459-5ba4-42f0-9c16-763937adff3a" providerId="ADAL" clId="{84471EDE-D761-45A1-B9BD-573CC43CAEA7}" dt="2024-10-01T15:45:03.581" v="622" actId="478"/>
          <ac:spMkLst>
            <pc:docMk/>
            <pc:sldMk cId="696681125" sldId="418"/>
            <ac:spMk id="26" creationId="{00000000-0000-0000-0000-000000000000}"/>
          </ac:spMkLst>
        </pc:spChg>
        <pc:spChg chg="del">
          <ac:chgData name="Lizhen Shi" userId="ce841459-5ba4-42f0-9c16-763937adff3a" providerId="ADAL" clId="{84471EDE-D761-45A1-B9BD-573CC43CAEA7}" dt="2024-10-01T15:45:07.499" v="624" actId="478"/>
          <ac:spMkLst>
            <pc:docMk/>
            <pc:sldMk cId="696681125" sldId="418"/>
            <ac:spMk id="27" creationId="{00000000-0000-0000-0000-000000000000}"/>
          </ac:spMkLst>
        </pc:spChg>
        <pc:spChg chg="add mod">
          <ac:chgData name="Lizhen Shi" userId="ce841459-5ba4-42f0-9c16-763937adff3a" providerId="ADAL" clId="{84471EDE-D761-45A1-B9BD-573CC43CAEA7}" dt="2024-10-01T15:46:17.442" v="632" actId="164"/>
          <ac:spMkLst>
            <pc:docMk/>
            <pc:sldMk cId="696681125" sldId="418"/>
            <ac:spMk id="28" creationId="{091D3A0F-650E-3B61-E975-70BD417A37C5}"/>
          </ac:spMkLst>
        </pc:spChg>
        <pc:spChg chg="add mod">
          <ac:chgData name="Lizhen Shi" userId="ce841459-5ba4-42f0-9c16-763937adff3a" providerId="ADAL" clId="{84471EDE-D761-45A1-B9BD-573CC43CAEA7}" dt="2024-10-01T15:48:57.806" v="645" actId="1076"/>
          <ac:spMkLst>
            <pc:docMk/>
            <pc:sldMk cId="696681125" sldId="418"/>
            <ac:spMk id="30" creationId="{3BE1A8E9-6505-AF26-095C-CE523899F9B1}"/>
          </ac:spMkLst>
        </pc:spChg>
        <pc:spChg chg="add mod">
          <ac:chgData name="Lizhen Shi" userId="ce841459-5ba4-42f0-9c16-763937adff3a" providerId="ADAL" clId="{84471EDE-D761-45A1-B9BD-573CC43CAEA7}" dt="2024-10-01T15:48:00.441" v="643" actId="14100"/>
          <ac:spMkLst>
            <pc:docMk/>
            <pc:sldMk cId="696681125" sldId="418"/>
            <ac:spMk id="31" creationId="{2C369F93-528D-E5C5-85B0-AD7801096B42}"/>
          </ac:spMkLst>
        </pc:spChg>
        <pc:grpChg chg="del">
          <ac:chgData name="Lizhen Shi" userId="ce841459-5ba4-42f0-9c16-763937adff3a" providerId="ADAL" clId="{84471EDE-D761-45A1-B9BD-573CC43CAEA7}" dt="2024-10-01T15:45:12.913" v="627" actId="478"/>
          <ac:grpSpMkLst>
            <pc:docMk/>
            <pc:sldMk cId="696681125" sldId="418"/>
            <ac:grpSpMk id="18" creationId="{00000000-0000-0000-0000-000000000000}"/>
          </ac:grpSpMkLst>
        </pc:grpChg>
        <pc:grpChg chg="add mod">
          <ac:chgData name="Lizhen Shi" userId="ce841459-5ba4-42f0-9c16-763937adff3a" providerId="ADAL" clId="{84471EDE-D761-45A1-B9BD-573CC43CAEA7}" dt="2024-10-01T15:46:17.442" v="632" actId="164"/>
          <ac:grpSpMkLst>
            <pc:docMk/>
            <pc:sldMk cId="696681125" sldId="418"/>
            <ac:grpSpMk id="29" creationId="{1E089D1A-C260-FE2D-F523-150B6BD438EA}"/>
          </ac:grpSpMkLst>
        </pc:grpChg>
        <pc:picChg chg="mod">
          <ac:chgData name="Lizhen Shi" userId="ce841459-5ba4-42f0-9c16-763937adff3a" providerId="ADAL" clId="{84471EDE-D761-45A1-B9BD-573CC43CAEA7}" dt="2024-10-01T15:46:17.442" v="632" actId="164"/>
          <ac:picMkLst>
            <pc:docMk/>
            <pc:sldMk cId="696681125" sldId="418"/>
            <ac:picMk id="2" creationId="{00000000-0000-0000-0000-000000000000}"/>
          </ac:picMkLst>
        </pc:picChg>
        <pc:picChg chg="del">
          <ac:chgData name="Lizhen Shi" userId="ce841459-5ba4-42f0-9c16-763937adff3a" providerId="ADAL" clId="{84471EDE-D761-45A1-B9BD-573CC43CAEA7}" dt="2024-10-01T15:45:08.530" v="625" actId="478"/>
          <ac:picMkLst>
            <pc:docMk/>
            <pc:sldMk cId="696681125" sldId="418"/>
            <ac:picMk id="15" creationId="{00000000-0000-0000-0000-000000000000}"/>
          </ac:picMkLst>
        </pc:picChg>
      </pc:sldChg>
      <pc:sldChg chg="addSp delSp modSp new mod">
        <pc:chgData name="Lizhen Shi" userId="ce841459-5ba4-42f0-9c16-763937adff3a" providerId="ADAL" clId="{84471EDE-D761-45A1-B9BD-573CC43CAEA7}" dt="2024-10-01T16:11:12.849" v="741" actId="1076"/>
        <pc:sldMkLst>
          <pc:docMk/>
          <pc:sldMk cId="1721532715" sldId="419"/>
        </pc:sldMkLst>
        <pc:spChg chg="add del mod">
          <ac:chgData name="Lizhen Shi" userId="ce841459-5ba4-42f0-9c16-763937adff3a" providerId="ADAL" clId="{84471EDE-D761-45A1-B9BD-573CC43CAEA7}" dt="2024-10-01T16:06:46.934" v="690" actId="114"/>
          <ac:spMkLst>
            <pc:docMk/>
            <pc:sldMk cId="1721532715" sldId="419"/>
            <ac:spMk id="2" creationId="{8BD0F07D-B274-886D-DAFE-CA6FDA25BC1A}"/>
          </ac:spMkLst>
        </pc:spChg>
        <pc:spChg chg="mod">
          <ac:chgData name="Lizhen Shi" userId="ce841459-5ba4-42f0-9c16-763937adff3a" providerId="ADAL" clId="{84471EDE-D761-45A1-B9BD-573CC43CAEA7}" dt="2024-10-01T16:10:43.356" v="716" actId="14100"/>
          <ac:spMkLst>
            <pc:docMk/>
            <pc:sldMk cId="1721532715" sldId="419"/>
            <ac:spMk id="3" creationId="{07B4EE32-491C-C735-5B29-A87000BA636C}"/>
          </ac:spMkLst>
        </pc:spChg>
        <pc:spChg chg="add mod">
          <ac:chgData name="Lizhen Shi" userId="ce841459-5ba4-42f0-9c16-763937adff3a" providerId="ADAL" clId="{84471EDE-D761-45A1-B9BD-573CC43CAEA7}" dt="2024-10-01T16:05:50.760" v="677"/>
          <ac:spMkLst>
            <pc:docMk/>
            <pc:sldMk cId="1721532715" sldId="419"/>
            <ac:spMk id="4" creationId="{78D08F7E-06EE-B4BF-8221-61DAE7AE5084}"/>
          </ac:spMkLst>
        </pc:spChg>
        <pc:spChg chg="add">
          <ac:chgData name="Lizhen Shi" userId="ce841459-5ba4-42f0-9c16-763937adff3a" providerId="ADAL" clId="{84471EDE-D761-45A1-B9BD-573CC43CAEA7}" dt="2024-10-01T16:08:07.028" v="704"/>
          <ac:spMkLst>
            <pc:docMk/>
            <pc:sldMk cId="1721532715" sldId="419"/>
            <ac:spMk id="5" creationId="{2DE3023C-A1EE-0544-3F73-F7C0FF888B78}"/>
          </ac:spMkLst>
        </pc:spChg>
        <pc:spChg chg="add mod">
          <ac:chgData name="Lizhen Shi" userId="ce841459-5ba4-42f0-9c16-763937adff3a" providerId="ADAL" clId="{84471EDE-D761-45A1-B9BD-573CC43CAEA7}" dt="2024-10-01T16:11:12.849" v="741" actId="1076"/>
          <ac:spMkLst>
            <pc:docMk/>
            <pc:sldMk cId="1721532715" sldId="419"/>
            <ac:spMk id="6" creationId="{E73917CC-2B9D-539C-C25C-398874B91929}"/>
          </ac:spMkLst>
        </pc:spChg>
        <pc:picChg chg="add mod">
          <ac:chgData name="Lizhen Shi" userId="ce841459-5ba4-42f0-9c16-763937adff3a" providerId="ADAL" clId="{84471EDE-D761-45A1-B9BD-573CC43CAEA7}" dt="2024-10-01T16:10:45.698" v="717" actId="1076"/>
          <ac:picMkLst>
            <pc:docMk/>
            <pc:sldMk cId="1721532715" sldId="419"/>
            <ac:picMk id="2052" creationId="{BE09505C-6A93-1FFC-2D8D-104F9F307C3F}"/>
          </ac:picMkLst>
        </pc:picChg>
      </pc:sldChg>
    </pc:docChg>
  </pc:docChgLst>
  <pc:docChgLst>
    <pc:chgData name="Lizhen Shi" userId="ce841459-5ba4-42f0-9c16-763937adff3a" providerId="ADAL" clId="{6FF380F6-0F2B-4AC4-A6D4-2822BCD9FBE8}"/>
    <pc:docChg chg="modSld">
      <pc:chgData name="Lizhen Shi" userId="ce841459-5ba4-42f0-9c16-763937adff3a" providerId="ADAL" clId="{6FF380F6-0F2B-4AC4-A6D4-2822BCD9FBE8}" dt="2025-06-25T14:19:09.356" v="6" actId="1076"/>
      <pc:docMkLst>
        <pc:docMk/>
      </pc:docMkLst>
      <pc:sldChg chg="addSp modSp mod">
        <pc:chgData name="Lizhen Shi" userId="ce841459-5ba4-42f0-9c16-763937adff3a" providerId="ADAL" clId="{6FF380F6-0F2B-4AC4-A6D4-2822BCD9FBE8}" dt="2025-06-25T14:19:09.356" v="6" actId="1076"/>
        <pc:sldMkLst>
          <pc:docMk/>
          <pc:sldMk cId="696681125" sldId="418"/>
        </pc:sldMkLst>
        <pc:spChg chg="add mod">
          <ac:chgData name="Lizhen Shi" userId="ce841459-5ba4-42f0-9c16-763937adff3a" providerId="ADAL" clId="{6FF380F6-0F2B-4AC4-A6D4-2822BCD9FBE8}" dt="2025-06-25T14:18:13.165" v="1" actId="1076"/>
          <ac:spMkLst>
            <pc:docMk/>
            <pc:sldMk cId="696681125" sldId="418"/>
            <ac:spMk id="3" creationId="{4C50286E-8233-78F9-68B8-6B34B22D331D}"/>
          </ac:spMkLst>
        </pc:spChg>
        <pc:spChg chg="mod">
          <ac:chgData name="Lizhen Shi" userId="ce841459-5ba4-42f0-9c16-763937adff3a" providerId="ADAL" clId="{6FF380F6-0F2B-4AC4-A6D4-2822BCD9FBE8}" dt="2025-06-25T14:18:58.555" v="2" actId="1076"/>
          <ac:spMkLst>
            <pc:docMk/>
            <pc:sldMk cId="696681125" sldId="418"/>
            <ac:spMk id="14" creationId="{00000000-0000-0000-0000-000000000000}"/>
          </ac:spMkLst>
        </pc:spChg>
        <pc:grpChg chg="mod">
          <ac:chgData name="Lizhen Shi" userId="ce841459-5ba4-42f0-9c16-763937adff3a" providerId="ADAL" clId="{6FF380F6-0F2B-4AC4-A6D4-2822BCD9FBE8}" dt="2025-06-25T14:19:02.163" v="3" actId="1076"/>
          <ac:grpSpMkLst>
            <pc:docMk/>
            <pc:sldMk cId="696681125" sldId="418"/>
            <ac:grpSpMk id="11" creationId="{00000000-0000-0000-0000-000000000000}"/>
          </ac:grpSpMkLst>
        </pc:grpChg>
        <pc:picChg chg="add mod">
          <ac:chgData name="Lizhen Shi" userId="ce841459-5ba4-42f0-9c16-763937adff3a" providerId="ADAL" clId="{6FF380F6-0F2B-4AC4-A6D4-2822BCD9FBE8}" dt="2025-06-25T14:19:09.356" v="6" actId="1076"/>
          <ac:picMkLst>
            <pc:docMk/>
            <pc:sldMk cId="696681125" sldId="418"/>
            <ac:picMk id="16" creationId="{674C5316-B414-16C8-F568-BC0FD5440C35}"/>
          </ac:picMkLst>
        </pc:picChg>
      </pc:sldChg>
    </pc:docChg>
  </pc:docChgLst>
  <pc:docChgLst>
    <pc:chgData name="Lizhen Shi" userId="ce841459-5ba4-42f0-9c16-763937adff3a" providerId="ADAL" clId="{60F9C56D-B629-4582-9012-A784A1A3B9EA}"/>
    <pc:docChg chg="modSld">
      <pc:chgData name="Lizhen Shi" userId="ce841459-5ba4-42f0-9c16-763937adff3a" providerId="ADAL" clId="{60F9C56D-B629-4582-9012-A784A1A3B9EA}" dt="2024-05-14T13:37:59.940" v="1" actId="1076"/>
      <pc:docMkLst>
        <pc:docMk/>
      </pc:docMkLst>
      <pc:sldChg chg="modSp mod">
        <pc:chgData name="Lizhen Shi" userId="ce841459-5ba4-42f0-9c16-763937adff3a" providerId="ADAL" clId="{60F9C56D-B629-4582-9012-A784A1A3B9EA}" dt="2024-05-14T13:37:59.940" v="1" actId="1076"/>
        <pc:sldMkLst>
          <pc:docMk/>
          <pc:sldMk cId="4267054486" sldId="284"/>
        </pc:sldMkLst>
        <pc:spChg chg="mod">
          <ac:chgData name="Lizhen Shi" userId="ce841459-5ba4-42f0-9c16-763937adff3a" providerId="ADAL" clId="{60F9C56D-B629-4582-9012-A784A1A3B9EA}" dt="2024-05-14T13:37:59.940" v="1" actId="1076"/>
          <ac:spMkLst>
            <pc:docMk/>
            <pc:sldMk cId="4267054486" sldId="284"/>
            <ac:spMk id="13" creationId="{00000000-0000-0000-0000-000000000000}"/>
          </ac:spMkLst>
        </pc:spChg>
        <pc:spChg chg="mod">
          <ac:chgData name="Lizhen Shi" userId="ce841459-5ba4-42f0-9c16-763937adff3a" providerId="ADAL" clId="{60F9C56D-B629-4582-9012-A784A1A3B9EA}" dt="2024-05-14T13:37:57.240" v="0" actId="1076"/>
          <ac:spMkLst>
            <pc:docMk/>
            <pc:sldMk cId="4267054486" sldId="284"/>
            <ac:spMk id="15" creationId="{00000000-0000-0000-0000-000000000000}"/>
          </ac:spMkLst>
        </pc:spChg>
      </pc:sldChg>
    </pc:docChg>
  </pc:docChgLst>
  <pc:docChgLst>
    <pc:chgData name="Lizhen Shi" userId="ce841459-5ba4-42f0-9c16-763937adff3a" providerId="ADAL" clId="{1C53A0C6-B6F5-4403-837B-BEEC37EDBDCA}"/>
    <pc:docChg chg="undo redo custSel addSld delSld modSld sldOrd">
      <pc:chgData name="Lizhen Shi" userId="ce841459-5ba4-42f0-9c16-763937adff3a" providerId="ADAL" clId="{1C53A0C6-B6F5-4403-837B-BEEC37EDBDCA}" dt="2024-04-04T19:44:02.891" v="3310"/>
      <pc:docMkLst>
        <pc:docMk/>
      </pc:docMkLst>
      <pc:sldChg chg="addSp delSp modSp del mod modAnim">
        <pc:chgData name="Lizhen Shi" userId="ce841459-5ba4-42f0-9c16-763937adff3a" providerId="ADAL" clId="{1C53A0C6-B6F5-4403-837B-BEEC37EDBDCA}" dt="2024-04-04T18:55:50.407" v="2573"/>
        <pc:sldMkLst>
          <pc:docMk/>
          <pc:sldMk cId="279425752" sldId="270"/>
        </pc:sldMkLst>
        <pc:spChg chg="mod">
          <ac:chgData name="Lizhen Shi" userId="ce841459-5ba4-42f0-9c16-763937adff3a" providerId="ADAL" clId="{1C53A0C6-B6F5-4403-837B-BEEC37EDBDCA}" dt="2024-04-04T00:59:05.062" v="1840" actId="108"/>
          <ac:spMkLst>
            <pc:docMk/>
            <pc:sldMk cId="279425752" sldId="270"/>
            <ac:spMk id="2" creationId="{00000000-0000-0000-0000-000000000000}"/>
          </ac:spMkLst>
        </pc:spChg>
        <pc:spChg chg="mod">
          <ac:chgData name="Lizhen Shi" userId="ce841459-5ba4-42f0-9c16-763937adff3a" providerId="ADAL" clId="{1C53A0C6-B6F5-4403-837B-BEEC37EDBDCA}" dt="2024-04-04T18:55:21.074" v="2570" actId="207"/>
          <ac:spMkLst>
            <pc:docMk/>
            <pc:sldMk cId="279425752" sldId="270"/>
            <ac:spMk id="3" creationId="{00000000-0000-0000-0000-000000000000}"/>
          </ac:spMkLst>
        </pc:spChg>
        <pc:spChg chg="mod">
          <ac:chgData name="Lizhen Shi" userId="ce841459-5ba4-42f0-9c16-763937adff3a" providerId="ADAL" clId="{1C53A0C6-B6F5-4403-837B-BEEC37EDBDCA}" dt="2024-04-04T18:55:34.851" v="2571" actId="113"/>
          <ac:spMkLst>
            <pc:docMk/>
            <pc:sldMk cId="279425752" sldId="270"/>
            <ac:spMk id="4" creationId="{00000000-0000-0000-0000-000000000000}"/>
          </ac:spMkLst>
        </pc:spChg>
        <pc:spChg chg="add mod">
          <ac:chgData name="Lizhen Shi" userId="ce841459-5ba4-42f0-9c16-763937adff3a" providerId="ADAL" clId="{1C53A0C6-B6F5-4403-837B-BEEC37EDBDCA}" dt="2024-04-04T18:52:03.847" v="2504" actId="1076"/>
          <ac:spMkLst>
            <pc:docMk/>
            <pc:sldMk cId="279425752" sldId="270"/>
            <ac:spMk id="5" creationId="{58648A00-7FEC-EC44-C191-FCDF900C53DC}"/>
          </ac:spMkLst>
        </pc:spChg>
        <pc:spChg chg="add del">
          <ac:chgData name="Lizhen Shi" userId="ce841459-5ba4-42f0-9c16-763937adff3a" providerId="ADAL" clId="{1C53A0C6-B6F5-4403-837B-BEEC37EDBDCA}" dt="2024-04-04T01:04:25.152" v="1884"/>
          <ac:spMkLst>
            <pc:docMk/>
            <pc:sldMk cId="279425752" sldId="270"/>
            <ac:spMk id="7" creationId="{2F8D4B22-9D96-9877-463D-7F9C8C354078}"/>
          </ac:spMkLst>
        </pc:spChg>
        <pc:spChg chg="add mod">
          <ac:chgData name="Lizhen Shi" userId="ce841459-5ba4-42f0-9c16-763937adff3a" providerId="ADAL" clId="{1C53A0C6-B6F5-4403-837B-BEEC37EDBDCA}" dt="2024-04-04T18:53:08.905" v="2558" actId="20577"/>
          <ac:spMkLst>
            <pc:docMk/>
            <pc:sldMk cId="279425752" sldId="270"/>
            <ac:spMk id="7" creationId="{3E91F69D-F30A-CF02-185D-64BA876C1361}"/>
          </ac:spMkLst>
        </pc:spChg>
        <pc:spChg chg="add del mod">
          <ac:chgData name="Lizhen Shi" userId="ce841459-5ba4-42f0-9c16-763937adff3a" providerId="ADAL" clId="{1C53A0C6-B6F5-4403-837B-BEEC37EDBDCA}" dt="2024-04-04T17:46:59.693" v="2196" actId="478"/>
          <ac:spMkLst>
            <pc:docMk/>
            <pc:sldMk cId="279425752" sldId="270"/>
            <ac:spMk id="8" creationId="{004EBC52-EA88-88F6-9FAA-9BB351BEFE96}"/>
          </ac:spMkLst>
        </pc:spChg>
        <pc:picChg chg="add mod">
          <ac:chgData name="Lizhen Shi" userId="ce841459-5ba4-42f0-9c16-763937adff3a" providerId="ADAL" clId="{1C53A0C6-B6F5-4403-837B-BEEC37EDBDCA}" dt="2024-04-04T01:00:16.202" v="1849" actId="1076"/>
          <ac:picMkLst>
            <pc:docMk/>
            <pc:sldMk cId="279425752" sldId="270"/>
            <ac:picMk id="6" creationId="{E11E59E0-F0B3-AF7A-0D25-21B9336DBFE7}"/>
          </ac:picMkLst>
        </pc:picChg>
      </pc:sldChg>
      <pc:sldChg chg="modSp add del mod">
        <pc:chgData name="Lizhen Shi" userId="ce841459-5ba4-42f0-9c16-763937adff3a" providerId="ADAL" clId="{1C53A0C6-B6F5-4403-837B-BEEC37EDBDCA}" dt="2024-04-04T18:44:10.223" v="2392" actId="2696"/>
        <pc:sldMkLst>
          <pc:docMk/>
          <pc:sldMk cId="3787119390" sldId="270"/>
        </pc:sldMkLst>
        <pc:spChg chg="mod">
          <ac:chgData name="Lizhen Shi" userId="ce841459-5ba4-42f0-9c16-763937adff3a" providerId="ADAL" clId="{1C53A0C6-B6F5-4403-837B-BEEC37EDBDCA}" dt="2024-04-04T18:07:11.140" v="2387" actId="1076"/>
          <ac:spMkLst>
            <pc:docMk/>
            <pc:sldMk cId="3787119390" sldId="270"/>
            <ac:spMk id="3" creationId="{00000000-0000-0000-0000-000000000000}"/>
          </ac:spMkLst>
        </pc:spChg>
        <pc:picChg chg="mod">
          <ac:chgData name="Lizhen Shi" userId="ce841459-5ba4-42f0-9c16-763937adff3a" providerId="ADAL" clId="{1C53A0C6-B6F5-4403-837B-BEEC37EDBDCA}" dt="2024-04-04T18:07:15.060" v="2388" actId="1076"/>
          <ac:picMkLst>
            <pc:docMk/>
            <pc:sldMk cId="3787119390" sldId="270"/>
            <ac:picMk id="6" creationId="{E11E59E0-F0B3-AF7A-0D25-21B9336DBFE7}"/>
          </ac:picMkLst>
        </pc:picChg>
      </pc:sldChg>
      <pc:sldChg chg="modSp mod">
        <pc:chgData name="Lizhen Shi" userId="ce841459-5ba4-42f0-9c16-763937adff3a" providerId="ADAL" clId="{1C53A0C6-B6F5-4403-837B-BEEC37EDBDCA}" dt="2024-04-01T23:58:22.109" v="1677" actId="1076"/>
        <pc:sldMkLst>
          <pc:docMk/>
          <pc:sldMk cId="0" sldId="271"/>
        </pc:sldMkLst>
        <pc:spChg chg="mod">
          <ac:chgData name="Lizhen Shi" userId="ce841459-5ba4-42f0-9c16-763937adff3a" providerId="ADAL" clId="{1C53A0C6-B6F5-4403-837B-BEEC37EDBDCA}" dt="2024-04-01T23:58:22.109" v="1677" actId="1076"/>
          <ac:spMkLst>
            <pc:docMk/>
            <pc:sldMk cId="0" sldId="271"/>
            <ac:spMk id="3" creationId="{00000000-0000-0000-0000-000000000000}"/>
          </ac:spMkLst>
        </pc:spChg>
      </pc:sldChg>
      <pc:sldChg chg="delSp modSp mod">
        <pc:chgData name="Lizhen Shi" userId="ce841459-5ba4-42f0-9c16-763937adff3a" providerId="ADAL" clId="{1C53A0C6-B6F5-4403-837B-BEEC37EDBDCA}" dt="2024-04-04T01:17:15.516" v="2086" actId="478"/>
        <pc:sldMkLst>
          <pc:docMk/>
          <pc:sldMk cId="0" sldId="272"/>
        </pc:sldMkLst>
        <pc:spChg chg="mod">
          <ac:chgData name="Lizhen Shi" userId="ce841459-5ba4-42f0-9c16-763937adff3a" providerId="ADAL" clId="{1C53A0C6-B6F5-4403-837B-BEEC37EDBDCA}" dt="2024-04-04T01:17:04.864" v="2085" actId="6549"/>
          <ac:spMkLst>
            <pc:docMk/>
            <pc:sldMk cId="0" sldId="272"/>
            <ac:spMk id="6" creationId="{00000000-0000-0000-0000-000000000000}"/>
          </ac:spMkLst>
        </pc:spChg>
        <pc:spChg chg="del">
          <ac:chgData name="Lizhen Shi" userId="ce841459-5ba4-42f0-9c16-763937adff3a" providerId="ADAL" clId="{1C53A0C6-B6F5-4403-837B-BEEC37EDBDCA}" dt="2024-04-04T01:17:15.516" v="2086" actId="478"/>
          <ac:spMkLst>
            <pc:docMk/>
            <pc:sldMk cId="0" sldId="272"/>
            <ac:spMk id="47" creationId="{0EB204C7-EAB6-5A4D-197C-5084E4A588DB}"/>
          </ac:spMkLst>
        </pc:spChg>
        <pc:grpChg chg="mod">
          <ac:chgData name="Lizhen Shi" userId="ce841459-5ba4-42f0-9c16-763937adff3a" providerId="ADAL" clId="{1C53A0C6-B6F5-4403-837B-BEEC37EDBDCA}" dt="2024-04-04T01:14:57.691" v="2030" actId="1076"/>
          <ac:grpSpMkLst>
            <pc:docMk/>
            <pc:sldMk cId="0" sldId="272"/>
            <ac:grpSpMk id="29" creationId="{00000000-0000-0000-0000-000000000000}"/>
          </ac:grpSpMkLst>
        </pc:grpChg>
        <pc:picChg chg="del">
          <ac:chgData name="Lizhen Shi" userId="ce841459-5ba4-42f0-9c16-763937adff3a" providerId="ADAL" clId="{1C53A0C6-B6F5-4403-837B-BEEC37EDBDCA}" dt="2024-04-04T01:15:32.811" v="2041" actId="478"/>
          <ac:picMkLst>
            <pc:docMk/>
            <pc:sldMk cId="0" sldId="272"/>
            <ac:picMk id="12" creationId="{00000000-0000-0000-0000-000000000000}"/>
          </ac:picMkLst>
        </pc:picChg>
        <pc:picChg chg="del">
          <ac:chgData name="Lizhen Shi" userId="ce841459-5ba4-42f0-9c16-763937adff3a" providerId="ADAL" clId="{1C53A0C6-B6F5-4403-837B-BEEC37EDBDCA}" dt="2024-04-04T01:15:46.332" v="2048" actId="478"/>
          <ac:picMkLst>
            <pc:docMk/>
            <pc:sldMk cId="0" sldId="272"/>
            <ac:picMk id="13" creationId="{00000000-0000-0000-0000-000000000000}"/>
          </ac:picMkLst>
        </pc:picChg>
        <pc:picChg chg="del">
          <ac:chgData name="Lizhen Shi" userId="ce841459-5ba4-42f0-9c16-763937adff3a" providerId="ADAL" clId="{1C53A0C6-B6F5-4403-837B-BEEC37EDBDCA}" dt="2024-04-04T01:15:47.434" v="2049" actId="478"/>
          <ac:picMkLst>
            <pc:docMk/>
            <pc:sldMk cId="0" sldId="272"/>
            <ac:picMk id="14" creationId="{00000000-0000-0000-0000-000000000000}"/>
          </ac:picMkLst>
        </pc:picChg>
        <pc:picChg chg="del">
          <ac:chgData name="Lizhen Shi" userId="ce841459-5ba4-42f0-9c16-763937adff3a" providerId="ADAL" clId="{1C53A0C6-B6F5-4403-837B-BEEC37EDBDCA}" dt="2024-04-04T01:15:48.891" v="2050" actId="478"/>
          <ac:picMkLst>
            <pc:docMk/>
            <pc:sldMk cId="0" sldId="272"/>
            <ac:picMk id="15" creationId="{00000000-0000-0000-0000-000000000000}"/>
          </ac:picMkLst>
        </pc:picChg>
        <pc:picChg chg="del">
          <ac:chgData name="Lizhen Shi" userId="ce841459-5ba4-42f0-9c16-763937adff3a" providerId="ADAL" clId="{1C53A0C6-B6F5-4403-837B-BEEC37EDBDCA}" dt="2024-04-04T01:15:49.700" v="2051" actId="478"/>
          <ac:picMkLst>
            <pc:docMk/>
            <pc:sldMk cId="0" sldId="272"/>
            <ac:picMk id="16" creationId="{00000000-0000-0000-0000-000000000000}"/>
          </ac:picMkLst>
        </pc:picChg>
        <pc:picChg chg="del">
          <ac:chgData name="Lizhen Shi" userId="ce841459-5ba4-42f0-9c16-763937adff3a" providerId="ADAL" clId="{1C53A0C6-B6F5-4403-837B-BEEC37EDBDCA}" dt="2024-04-04T01:15:55.671" v="2055" actId="478"/>
          <ac:picMkLst>
            <pc:docMk/>
            <pc:sldMk cId="0" sldId="272"/>
            <ac:picMk id="19" creationId="{00000000-0000-0000-0000-000000000000}"/>
          </ac:picMkLst>
        </pc:picChg>
        <pc:picChg chg="del">
          <ac:chgData name="Lizhen Shi" userId="ce841459-5ba4-42f0-9c16-763937adff3a" providerId="ADAL" clId="{1C53A0C6-B6F5-4403-837B-BEEC37EDBDCA}" dt="2024-04-04T01:15:54.522" v="2054" actId="478"/>
          <ac:picMkLst>
            <pc:docMk/>
            <pc:sldMk cId="0" sldId="272"/>
            <ac:picMk id="20" creationId="{00000000-0000-0000-0000-000000000000}"/>
          </ac:picMkLst>
        </pc:picChg>
        <pc:picChg chg="del">
          <ac:chgData name="Lizhen Shi" userId="ce841459-5ba4-42f0-9c16-763937adff3a" providerId="ADAL" clId="{1C53A0C6-B6F5-4403-837B-BEEC37EDBDCA}" dt="2024-04-04T01:15:37.254" v="2044" actId="478"/>
          <ac:picMkLst>
            <pc:docMk/>
            <pc:sldMk cId="0" sldId="272"/>
            <ac:picMk id="26" creationId="{00000000-0000-0000-0000-000000000000}"/>
          </ac:picMkLst>
        </pc:picChg>
        <pc:picChg chg="del">
          <ac:chgData name="Lizhen Shi" userId="ce841459-5ba4-42f0-9c16-763937adff3a" providerId="ADAL" clId="{1C53A0C6-B6F5-4403-837B-BEEC37EDBDCA}" dt="2024-04-04T01:15:43.368" v="2046" actId="478"/>
          <ac:picMkLst>
            <pc:docMk/>
            <pc:sldMk cId="0" sldId="272"/>
            <ac:picMk id="30" creationId="{00000000-0000-0000-0000-000000000000}"/>
          </ac:picMkLst>
        </pc:picChg>
        <pc:picChg chg="del">
          <ac:chgData name="Lizhen Shi" userId="ce841459-5ba4-42f0-9c16-763937adff3a" providerId="ADAL" clId="{1C53A0C6-B6F5-4403-837B-BEEC37EDBDCA}" dt="2024-04-04T01:15:29.015" v="2039" actId="478"/>
          <ac:picMkLst>
            <pc:docMk/>
            <pc:sldMk cId="0" sldId="272"/>
            <ac:picMk id="31" creationId="{00000000-0000-0000-0000-000000000000}"/>
          </ac:picMkLst>
        </pc:picChg>
        <pc:picChg chg="del">
          <ac:chgData name="Lizhen Shi" userId="ce841459-5ba4-42f0-9c16-763937adff3a" providerId="ADAL" clId="{1C53A0C6-B6F5-4403-837B-BEEC37EDBDCA}" dt="2024-04-04T01:15:31.344" v="2040" actId="478"/>
          <ac:picMkLst>
            <pc:docMk/>
            <pc:sldMk cId="0" sldId="272"/>
            <ac:picMk id="32" creationId="{00000000-0000-0000-0000-000000000000}"/>
          </ac:picMkLst>
        </pc:picChg>
        <pc:picChg chg="del">
          <ac:chgData name="Lizhen Shi" userId="ce841459-5ba4-42f0-9c16-763937adff3a" providerId="ADAL" clId="{1C53A0C6-B6F5-4403-837B-BEEC37EDBDCA}" dt="2024-04-04T01:15:36.156" v="2043" actId="478"/>
          <ac:picMkLst>
            <pc:docMk/>
            <pc:sldMk cId="0" sldId="272"/>
            <ac:picMk id="33" creationId="{00000000-0000-0000-0000-000000000000}"/>
          </ac:picMkLst>
        </pc:picChg>
        <pc:picChg chg="mod">
          <ac:chgData name="Lizhen Shi" userId="ce841459-5ba4-42f0-9c16-763937adff3a" providerId="ADAL" clId="{1C53A0C6-B6F5-4403-837B-BEEC37EDBDCA}" dt="2024-04-04T01:15:04.262" v="2031" actId="1076"/>
          <ac:picMkLst>
            <pc:docMk/>
            <pc:sldMk cId="0" sldId="272"/>
            <ac:picMk id="35" creationId="{00000000-0000-0000-0000-000000000000}"/>
          </ac:picMkLst>
        </pc:picChg>
        <pc:picChg chg="mod">
          <ac:chgData name="Lizhen Shi" userId="ce841459-5ba4-42f0-9c16-763937adff3a" providerId="ADAL" clId="{1C53A0C6-B6F5-4403-837B-BEEC37EDBDCA}" dt="2024-04-04T01:15:06.837" v="2032" actId="1076"/>
          <ac:picMkLst>
            <pc:docMk/>
            <pc:sldMk cId="0" sldId="272"/>
            <ac:picMk id="36" creationId="{00000000-0000-0000-0000-000000000000}"/>
          </ac:picMkLst>
        </pc:picChg>
        <pc:picChg chg="del">
          <ac:chgData name="Lizhen Shi" userId="ce841459-5ba4-42f0-9c16-763937adff3a" providerId="ADAL" clId="{1C53A0C6-B6F5-4403-837B-BEEC37EDBDCA}" dt="2024-04-04T01:15:39.487" v="2045" actId="478"/>
          <ac:picMkLst>
            <pc:docMk/>
            <pc:sldMk cId="0" sldId="272"/>
            <ac:picMk id="38" creationId="{00000000-0000-0000-0000-000000000000}"/>
          </ac:picMkLst>
        </pc:picChg>
        <pc:picChg chg="del">
          <ac:chgData name="Lizhen Shi" userId="ce841459-5ba4-42f0-9c16-763937adff3a" providerId="ADAL" clId="{1C53A0C6-B6F5-4403-837B-BEEC37EDBDCA}" dt="2024-04-04T01:15:51.845" v="2052" actId="478"/>
          <ac:picMkLst>
            <pc:docMk/>
            <pc:sldMk cId="0" sldId="272"/>
            <ac:picMk id="39" creationId="{00000000-0000-0000-0000-000000000000}"/>
          </ac:picMkLst>
        </pc:picChg>
        <pc:picChg chg="del">
          <ac:chgData name="Lizhen Shi" userId="ce841459-5ba4-42f0-9c16-763937adff3a" providerId="ADAL" clId="{1C53A0C6-B6F5-4403-837B-BEEC37EDBDCA}" dt="2024-04-04T01:15:53.249" v="2053" actId="478"/>
          <ac:picMkLst>
            <pc:docMk/>
            <pc:sldMk cId="0" sldId="272"/>
            <ac:picMk id="40" creationId="{00000000-0000-0000-0000-000000000000}"/>
          </ac:picMkLst>
        </pc:picChg>
        <pc:picChg chg="del">
          <ac:chgData name="Lizhen Shi" userId="ce841459-5ba4-42f0-9c16-763937adff3a" providerId="ADAL" clId="{1C53A0C6-B6F5-4403-837B-BEEC37EDBDCA}" dt="2024-04-04T01:15:44.876" v="2047" actId="478"/>
          <ac:picMkLst>
            <pc:docMk/>
            <pc:sldMk cId="0" sldId="272"/>
            <ac:picMk id="42" creationId="{00000000-0000-0000-0000-000000000000}"/>
          </ac:picMkLst>
        </pc:picChg>
        <pc:picChg chg="del mod">
          <ac:chgData name="Lizhen Shi" userId="ce841459-5ba4-42f0-9c16-763937adff3a" providerId="ADAL" clId="{1C53A0C6-B6F5-4403-837B-BEEC37EDBDCA}" dt="2024-04-04T01:16:51.106" v="2083" actId="478"/>
          <ac:picMkLst>
            <pc:docMk/>
            <pc:sldMk cId="0" sldId="272"/>
            <ac:picMk id="43" creationId="{00000000-0000-0000-0000-000000000000}"/>
          </ac:picMkLst>
        </pc:picChg>
        <pc:picChg chg="del">
          <ac:chgData name="Lizhen Shi" userId="ce841459-5ba4-42f0-9c16-763937adff3a" providerId="ADAL" clId="{1C53A0C6-B6F5-4403-837B-BEEC37EDBDCA}" dt="2024-04-04T01:15:11.011" v="2033" actId="478"/>
          <ac:picMkLst>
            <pc:docMk/>
            <pc:sldMk cId="0" sldId="272"/>
            <ac:picMk id="44" creationId="{00000000-0000-0000-0000-000000000000}"/>
          </ac:picMkLst>
        </pc:picChg>
        <pc:picChg chg="del">
          <ac:chgData name="Lizhen Shi" userId="ce841459-5ba4-42f0-9c16-763937adff3a" providerId="ADAL" clId="{1C53A0C6-B6F5-4403-837B-BEEC37EDBDCA}" dt="2024-04-04T01:15:34.632" v="2042" actId="478"/>
          <ac:picMkLst>
            <pc:docMk/>
            <pc:sldMk cId="0" sldId="272"/>
            <ac:picMk id="45" creationId="{00000000-0000-0000-0000-000000000000}"/>
          </ac:picMkLst>
        </pc:picChg>
      </pc:sldChg>
      <pc:sldChg chg="addSp delSp modSp mod">
        <pc:chgData name="Lizhen Shi" userId="ce841459-5ba4-42f0-9c16-763937adff3a" providerId="ADAL" clId="{1C53A0C6-B6F5-4403-837B-BEEC37EDBDCA}" dt="2024-04-04T01:22:54.887" v="2096" actId="2085"/>
        <pc:sldMkLst>
          <pc:docMk/>
          <pc:sldMk cId="0" sldId="273"/>
        </pc:sldMkLst>
        <pc:spChg chg="add mod">
          <ac:chgData name="Lizhen Shi" userId="ce841459-5ba4-42f0-9c16-763937adff3a" providerId="ADAL" clId="{1C53A0C6-B6F5-4403-837B-BEEC37EDBDCA}" dt="2024-04-04T01:22:54.887" v="2096" actId="2085"/>
          <ac:spMkLst>
            <pc:docMk/>
            <pc:sldMk cId="0" sldId="273"/>
            <ac:spMk id="27" creationId="{5BCE2D4D-E380-174D-4754-B4AA7D6D0A1D}"/>
          </ac:spMkLst>
        </pc:spChg>
        <pc:picChg chg="add del">
          <ac:chgData name="Lizhen Shi" userId="ce841459-5ba4-42f0-9c16-763937adff3a" providerId="ADAL" clId="{1C53A0C6-B6F5-4403-837B-BEEC37EDBDCA}" dt="2024-04-04T01:18:25.294" v="2088" actId="478"/>
          <ac:picMkLst>
            <pc:docMk/>
            <pc:sldMk cId="0" sldId="273"/>
            <ac:picMk id="9" creationId="{00000000-0000-0000-0000-000000000000}"/>
          </ac:picMkLst>
        </pc:picChg>
        <pc:picChg chg="add del">
          <ac:chgData name="Lizhen Shi" userId="ce841459-5ba4-42f0-9c16-763937adff3a" providerId="ADAL" clId="{1C53A0C6-B6F5-4403-837B-BEEC37EDBDCA}" dt="2024-04-04T01:22:31.310" v="2092" actId="478"/>
          <ac:picMkLst>
            <pc:docMk/>
            <pc:sldMk cId="0" sldId="273"/>
            <ac:picMk id="26" creationId="{00000000-0000-0000-0000-000000000000}"/>
          </ac:picMkLst>
        </pc:picChg>
      </pc:sldChg>
      <pc:sldChg chg="addSp delSp modSp mod">
        <pc:chgData name="Lizhen Shi" userId="ce841459-5ba4-42f0-9c16-763937adff3a" providerId="ADAL" clId="{1C53A0C6-B6F5-4403-837B-BEEC37EDBDCA}" dt="2024-04-04T19:29:10.235" v="3182" actId="478"/>
        <pc:sldMkLst>
          <pc:docMk/>
          <pc:sldMk cId="0" sldId="274"/>
        </pc:sldMkLst>
        <pc:spChg chg="mod">
          <ac:chgData name="Lizhen Shi" userId="ce841459-5ba4-42f0-9c16-763937adff3a" providerId="ADAL" clId="{1C53A0C6-B6F5-4403-837B-BEEC37EDBDCA}" dt="2024-04-04T01:28:00.766" v="2149" actId="1037"/>
          <ac:spMkLst>
            <pc:docMk/>
            <pc:sldMk cId="0" sldId="274"/>
            <ac:spMk id="21" creationId="{00000000-0000-0000-0000-000000000000}"/>
          </ac:spMkLst>
        </pc:spChg>
        <pc:spChg chg="add del mod">
          <ac:chgData name="Lizhen Shi" userId="ce841459-5ba4-42f0-9c16-763937adff3a" providerId="ADAL" clId="{1C53A0C6-B6F5-4403-837B-BEEC37EDBDCA}" dt="2024-04-04T19:29:10.235" v="3182" actId="478"/>
          <ac:spMkLst>
            <pc:docMk/>
            <pc:sldMk cId="0" sldId="274"/>
            <ac:spMk id="28" creationId="{B81D75F1-7E5C-2B3E-3F20-147D843E04B9}"/>
          </ac:spMkLst>
        </pc:spChg>
      </pc:sldChg>
      <pc:sldChg chg="del">
        <pc:chgData name="Lizhen Shi" userId="ce841459-5ba4-42f0-9c16-763937adff3a" providerId="ADAL" clId="{1C53A0C6-B6F5-4403-837B-BEEC37EDBDCA}" dt="2024-04-01T23:17:46.274" v="3" actId="47"/>
        <pc:sldMkLst>
          <pc:docMk/>
          <pc:sldMk cId="0" sldId="275"/>
        </pc:sldMkLst>
      </pc:sldChg>
      <pc:sldChg chg="modSp mod">
        <pc:chgData name="Lizhen Shi" userId="ce841459-5ba4-42f0-9c16-763937adff3a" providerId="ADAL" clId="{1C53A0C6-B6F5-4403-837B-BEEC37EDBDCA}" dt="2024-04-04T01:29:03.993" v="2157" actId="1076"/>
        <pc:sldMkLst>
          <pc:docMk/>
          <pc:sldMk cId="0" sldId="276"/>
        </pc:sldMkLst>
        <pc:spChg chg="mod">
          <ac:chgData name="Lizhen Shi" userId="ce841459-5ba4-42f0-9c16-763937adff3a" providerId="ADAL" clId="{1C53A0C6-B6F5-4403-837B-BEEC37EDBDCA}" dt="2024-04-04T01:29:03.993" v="2157" actId="1076"/>
          <ac:spMkLst>
            <pc:docMk/>
            <pc:sldMk cId="0" sldId="276"/>
            <ac:spMk id="29" creationId="{00000000-0000-0000-0000-000000000000}"/>
          </ac:spMkLst>
        </pc:spChg>
        <pc:spChg chg="mod">
          <ac:chgData name="Lizhen Shi" userId="ce841459-5ba4-42f0-9c16-763937adff3a" providerId="ADAL" clId="{1C53A0C6-B6F5-4403-837B-BEEC37EDBDCA}" dt="2024-04-04T01:29:01.377" v="2156" actId="1076"/>
          <ac:spMkLst>
            <pc:docMk/>
            <pc:sldMk cId="0" sldId="276"/>
            <ac:spMk id="37" creationId="{CBEF21DA-2398-FFEB-5B20-9B238F67AAFE}"/>
          </ac:spMkLst>
        </pc:spChg>
      </pc:sldChg>
      <pc:sldChg chg="del">
        <pc:chgData name="Lizhen Shi" userId="ce841459-5ba4-42f0-9c16-763937adff3a" providerId="ADAL" clId="{1C53A0C6-B6F5-4403-837B-BEEC37EDBDCA}" dt="2024-04-01T23:17:48.810" v="5" actId="47"/>
        <pc:sldMkLst>
          <pc:docMk/>
          <pc:sldMk cId="0" sldId="277"/>
        </pc:sldMkLst>
      </pc:sldChg>
      <pc:sldChg chg="del">
        <pc:chgData name="Lizhen Shi" userId="ce841459-5ba4-42f0-9c16-763937adff3a" providerId="ADAL" clId="{1C53A0C6-B6F5-4403-837B-BEEC37EDBDCA}" dt="2024-04-01T23:17:49.696" v="6" actId="47"/>
        <pc:sldMkLst>
          <pc:docMk/>
          <pc:sldMk cId="0" sldId="278"/>
        </pc:sldMkLst>
      </pc:sldChg>
      <pc:sldChg chg="del">
        <pc:chgData name="Lizhen Shi" userId="ce841459-5ba4-42f0-9c16-763937adff3a" providerId="ADAL" clId="{1C53A0C6-B6F5-4403-837B-BEEC37EDBDCA}" dt="2024-04-01T23:17:50.567" v="7" actId="47"/>
        <pc:sldMkLst>
          <pc:docMk/>
          <pc:sldMk cId="0" sldId="279"/>
        </pc:sldMkLst>
      </pc:sldChg>
      <pc:sldChg chg="modSp mod">
        <pc:chgData name="Lizhen Shi" userId="ce841459-5ba4-42f0-9c16-763937adff3a" providerId="ADAL" clId="{1C53A0C6-B6F5-4403-837B-BEEC37EDBDCA}" dt="2024-04-04T01:33:21.907" v="2161" actId="1076"/>
        <pc:sldMkLst>
          <pc:docMk/>
          <pc:sldMk cId="0" sldId="280"/>
        </pc:sldMkLst>
        <pc:spChg chg="mod">
          <ac:chgData name="Lizhen Shi" userId="ce841459-5ba4-42f0-9c16-763937adff3a" providerId="ADAL" clId="{1C53A0C6-B6F5-4403-837B-BEEC37EDBDCA}" dt="2024-04-04T01:33:21.907" v="2161" actId="1076"/>
          <ac:spMkLst>
            <pc:docMk/>
            <pc:sldMk cId="0" sldId="280"/>
            <ac:spMk id="3" creationId="{00000000-0000-0000-0000-000000000000}"/>
          </ac:spMkLst>
        </pc:spChg>
      </pc:sldChg>
      <pc:sldChg chg="addSp modSp mod">
        <pc:chgData name="Lizhen Shi" userId="ce841459-5ba4-42f0-9c16-763937adff3a" providerId="ADAL" clId="{1C53A0C6-B6F5-4403-837B-BEEC37EDBDCA}" dt="2024-04-04T19:35:00.907" v="3207" actId="14100"/>
        <pc:sldMkLst>
          <pc:docMk/>
          <pc:sldMk cId="0" sldId="281"/>
        </pc:sldMkLst>
        <pc:spChg chg="mod">
          <ac:chgData name="Lizhen Shi" userId="ce841459-5ba4-42f0-9c16-763937adff3a" providerId="ADAL" clId="{1C53A0C6-B6F5-4403-837B-BEEC37EDBDCA}" dt="2024-04-04T19:35:00.907" v="3207" actId="14100"/>
          <ac:spMkLst>
            <pc:docMk/>
            <pc:sldMk cId="0" sldId="281"/>
            <ac:spMk id="20" creationId="{F1EB17F4-6E52-DB06-200A-2EE2DF29F417}"/>
          </ac:spMkLst>
        </pc:spChg>
        <pc:spChg chg="mod">
          <ac:chgData name="Lizhen Shi" userId="ce841459-5ba4-42f0-9c16-763937adff3a" providerId="ADAL" clId="{1C53A0C6-B6F5-4403-837B-BEEC37EDBDCA}" dt="2024-04-04T19:34:39.384" v="3202"/>
          <ac:spMkLst>
            <pc:docMk/>
            <pc:sldMk cId="0" sldId="281"/>
            <ac:spMk id="21" creationId="{006DE571-CC68-CB2B-A71A-7BB575CBDA28}"/>
          </ac:spMkLst>
        </pc:spChg>
        <pc:spChg chg="mod">
          <ac:chgData name="Lizhen Shi" userId="ce841459-5ba4-42f0-9c16-763937adff3a" providerId="ADAL" clId="{1C53A0C6-B6F5-4403-837B-BEEC37EDBDCA}" dt="2024-04-04T19:34:39.384" v="3202"/>
          <ac:spMkLst>
            <pc:docMk/>
            <pc:sldMk cId="0" sldId="281"/>
            <ac:spMk id="23" creationId="{D5F90513-B225-E8A7-E0E0-6413CD8223FF}"/>
          </ac:spMkLst>
        </pc:spChg>
        <pc:spChg chg="mod">
          <ac:chgData name="Lizhen Shi" userId="ce841459-5ba4-42f0-9c16-763937adff3a" providerId="ADAL" clId="{1C53A0C6-B6F5-4403-837B-BEEC37EDBDCA}" dt="2024-04-04T19:34:39.384" v="3202"/>
          <ac:spMkLst>
            <pc:docMk/>
            <pc:sldMk cId="0" sldId="281"/>
            <ac:spMk id="27" creationId="{CFC6649D-503E-8E62-7022-D4C173A9B0A3}"/>
          </ac:spMkLst>
        </pc:spChg>
        <pc:spChg chg="mod">
          <ac:chgData name="Lizhen Shi" userId="ce841459-5ba4-42f0-9c16-763937adff3a" providerId="ADAL" clId="{1C53A0C6-B6F5-4403-837B-BEEC37EDBDCA}" dt="2024-04-04T19:34:39.384" v="3202"/>
          <ac:spMkLst>
            <pc:docMk/>
            <pc:sldMk cId="0" sldId="281"/>
            <ac:spMk id="28" creationId="{5C8BDB15-1A0B-28A6-0F0B-A3DC0E43C04A}"/>
          </ac:spMkLst>
        </pc:spChg>
        <pc:grpChg chg="add mod">
          <ac:chgData name="Lizhen Shi" userId="ce841459-5ba4-42f0-9c16-763937adff3a" providerId="ADAL" clId="{1C53A0C6-B6F5-4403-837B-BEEC37EDBDCA}" dt="2024-04-04T19:34:56.874" v="3206" actId="1076"/>
          <ac:grpSpMkLst>
            <pc:docMk/>
            <pc:sldMk cId="0" sldId="281"/>
            <ac:grpSpMk id="19" creationId="{618EDD4D-8E39-4331-85A4-C26FE0D7450C}"/>
          </ac:grpSpMkLst>
        </pc:grpChg>
        <pc:grpChg chg="mod">
          <ac:chgData name="Lizhen Shi" userId="ce841459-5ba4-42f0-9c16-763937adff3a" providerId="ADAL" clId="{1C53A0C6-B6F5-4403-837B-BEEC37EDBDCA}" dt="2024-04-04T19:34:39.384" v="3202"/>
          <ac:grpSpMkLst>
            <pc:docMk/>
            <pc:sldMk cId="0" sldId="281"/>
            <ac:grpSpMk id="22" creationId="{2B9DF168-1BF9-36C8-9689-DFD290AB072A}"/>
          </ac:grpSpMkLst>
        </pc:grpChg>
        <pc:grpChg chg="mod">
          <ac:chgData name="Lizhen Shi" userId="ce841459-5ba4-42f0-9c16-763937adff3a" providerId="ADAL" clId="{1C53A0C6-B6F5-4403-837B-BEEC37EDBDCA}" dt="2024-04-04T19:34:39.384" v="3202"/>
          <ac:grpSpMkLst>
            <pc:docMk/>
            <pc:sldMk cId="0" sldId="281"/>
            <ac:grpSpMk id="24" creationId="{80CEA7B9-CE64-5462-F6A1-3B4994DFB792}"/>
          </ac:grpSpMkLst>
        </pc:grpChg>
        <pc:picChg chg="mod">
          <ac:chgData name="Lizhen Shi" userId="ce841459-5ba4-42f0-9c16-763937adff3a" providerId="ADAL" clId="{1C53A0C6-B6F5-4403-837B-BEEC37EDBDCA}" dt="2024-04-04T19:34:39.384" v="3202"/>
          <ac:picMkLst>
            <pc:docMk/>
            <pc:sldMk cId="0" sldId="281"/>
            <ac:picMk id="25" creationId="{0C3AB717-A822-9202-0720-7CFC597C2B51}"/>
          </ac:picMkLst>
        </pc:picChg>
        <pc:picChg chg="mod">
          <ac:chgData name="Lizhen Shi" userId="ce841459-5ba4-42f0-9c16-763937adff3a" providerId="ADAL" clId="{1C53A0C6-B6F5-4403-837B-BEEC37EDBDCA}" dt="2024-04-04T19:34:39.384" v="3202"/>
          <ac:picMkLst>
            <pc:docMk/>
            <pc:sldMk cId="0" sldId="281"/>
            <ac:picMk id="26" creationId="{6CFC1891-C4B1-9D69-F033-BB75CDDFC29C}"/>
          </ac:picMkLst>
        </pc:picChg>
      </pc:sldChg>
      <pc:sldChg chg="modAnim">
        <pc:chgData name="Lizhen Shi" userId="ce841459-5ba4-42f0-9c16-763937adff3a" providerId="ADAL" clId="{1C53A0C6-B6F5-4403-837B-BEEC37EDBDCA}" dt="2024-04-04T19:36:54.898" v="3209"/>
        <pc:sldMkLst>
          <pc:docMk/>
          <pc:sldMk cId="0" sldId="282"/>
        </pc:sldMkLst>
      </pc:sldChg>
      <pc:sldChg chg="addSp modSp ord modAnim">
        <pc:chgData name="Lizhen Shi" userId="ce841459-5ba4-42f0-9c16-763937adff3a" providerId="ADAL" clId="{1C53A0C6-B6F5-4403-837B-BEEC37EDBDCA}" dt="2024-04-04T19:34:29.174" v="3201" actId="164"/>
        <pc:sldMkLst>
          <pc:docMk/>
          <pc:sldMk cId="596124817" sldId="285"/>
        </pc:sldMkLst>
        <pc:spChg chg="mod">
          <ac:chgData name="Lizhen Shi" userId="ce841459-5ba4-42f0-9c16-763937adff3a" providerId="ADAL" clId="{1C53A0C6-B6F5-4403-837B-BEEC37EDBDCA}" dt="2024-04-04T19:34:29.174" v="3201" actId="164"/>
          <ac:spMkLst>
            <pc:docMk/>
            <pc:sldMk cId="596124817" sldId="285"/>
            <ac:spMk id="25" creationId="{00000000-0000-0000-0000-000000000000}"/>
          </ac:spMkLst>
        </pc:spChg>
        <pc:spChg chg="mod">
          <ac:chgData name="Lizhen Shi" userId="ce841459-5ba4-42f0-9c16-763937adff3a" providerId="ADAL" clId="{1C53A0C6-B6F5-4403-837B-BEEC37EDBDCA}" dt="2024-04-04T19:34:29.174" v="3201" actId="164"/>
          <ac:spMkLst>
            <pc:docMk/>
            <pc:sldMk cId="596124817" sldId="285"/>
            <ac:spMk id="29" creationId="{00000000-0000-0000-0000-000000000000}"/>
          </ac:spMkLst>
        </pc:spChg>
        <pc:grpChg chg="mod">
          <ac:chgData name="Lizhen Shi" userId="ce841459-5ba4-42f0-9c16-763937adff3a" providerId="ADAL" clId="{1C53A0C6-B6F5-4403-837B-BEEC37EDBDCA}" dt="2024-04-04T19:34:29.174" v="3201" actId="164"/>
          <ac:grpSpMkLst>
            <pc:docMk/>
            <pc:sldMk cId="596124817" sldId="285"/>
            <ac:grpSpMk id="26" creationId="{00000000-0000-0000-0000-000000000000}"/>
          </ac:grpSpMkLst>
        </pc:grpChg>
        <pc:grpChg chg="mod">
          <ac:chgData name="Lizhen Shi" userId="ce841459-5ba4-42f0-9c16-763937adff3a" providerId="ADAL" clId="{1C53A0C6-B6F5-4403-837B-BEEC37EDBDCA}" dt="2024-04-04T19:34:29.174" v="3201" actId="164"/>
          <ac:grpSpMkLst>
            <pc:docMk/>
            <pc:sldMk cId="596124817" sldId="285"/>
            <ac:grpSpMk id="30" creationId="{00000000-0000-0000-0000-000000000000}"/>
          </ac:grpSpMkLst>
        </pc:grpChg>
        <pc:grpChg chg="add mod">
          <ac:chgData name="Lizhen Shi" userId="ce841459-5ba4-42f0-9c16-763937adff3a" providerId="ADAL" clId="{1C53A0C6-B6F5-4403-837B-BEEC37EDBDCA}" dt="2024-04-04T19:34:29.174" v="3201" actId="164"/>
          <ac:grpSpMkLst>
            <pc:docMk/>
            <pc:sldMk cId="596124817" sldId="285"/>
            <ac:grpSpMk id="33" creationId="{AF933BE6-268D-AE53-8C0F-E852EAA2ABD1}"/>
          </ac:grpSpMkLst>
        </pc:grpChg>
      </pc:sldChg>
      <pc:sldChg chg="modSp del mod">
        <pc:chgData name="Lizhen Shi" userId="ce841459-5ba4-42f0-9c16-763937adff3a" providerId="ADAL" clId="{1C53A0C6-B6F5-4403-837B-BEEC37EDBDCA}" dt="2024-04-04T01:32:37.157" v="2159" actId="47"/>
        <pc:sldMkLst>
          <pc:docMk/>
          <pc:sldMk cId="3697077060" sldId="287"/>
        </pc:sldMkLst>
        <pc:spChg chg="mod">
          <ac:chgData name="Lizhen Shi" userId="ce841459-5ba4-42f0-9c16-763937adff3a" providerId="ADAL" clId="{1C53A0C6-B6F5-4403-837B-BEEC37EDBDCA}" dt="2024-04-04T01:32:10.216" v="2158" actId="6549"/>
          <ac:spMkLst>
            <pc:docMk/>
            <pc:sldMk cId="3697077060" sldId="287"/>
            <ac:spMk id="37" creationId="{CBEF21DA-2398-FFEB-5B20-9B238F67AAFE}"/>
          </ac:spMkLst>
        </pc:spChg>
      </pc:sldChg>
      <pc:sldChg chg="addSp delSp modSp mod modAnim">
        <pc:chgData name="Lizhen Shi" userId="ce841459-5ba4-42f0-9c16-763937adff3a" providerId="ADAL" clId="{1C53A0C6-B6F5-4403-837B-BEEC37EDBDCA}" dt="2024-04-04T19:30:55.351" v="3192" actId="478"/>
        <pc:sldMkLst>
          <pc:docMk/>
          <pc:sldMk cId="814601419" sldId="288"/>
        </pc:sldMkLst>
        <pc:spChg chg="add del mod">
          <ac:chgData name="Lizhen Shi" userId="ce841459-5ba4-42f0-9c16-763937adff3a" providerId="ADAL" clId="{1C53A0C6-B6F5-4403-837B-BEEC37EDBDCA}" dt="2024-04-04T19:30:55.351" v="3192" actId="478"/>
          <ac:spMkLst>
            <pc:docMk/>
            <pc:sldMk cId="814601419" sldId="288"/>
            <ac:spMk id="2" creationId="{5A745FE1-D352-349E-68A5-680468530FE5}"/>
          </ac:spMkLst>
        </pc:spChg>
        <pc:spChg chg="mod">
          <ac:chgData name="Lizhen Shi" userId="ce841459-5ba4-42f0-9c16-763937adff3a" providerId="ADAL" clId="{1C53A0C6-B6F5-4403-837B-BEEC37EDBDCA}" dt="2024-04-04T19:29:58.178" v="3184" actId="1076"/>
          <ac:spMkLst>
            <pc:docMk/>
            <pc:sldMk cId="814601419" sldId="288"/>
            <ac:spMk id="6" creationId="{C2EB0073-4CF3-BA46-E89B-8D1C431ED3F4}"/>
          </ac:spMkLst>
        </pc:spChg>
        <pc:spChg chg="mod">
          <ac:chgData name="Lizhen Shi" userId="ce841459-5ba4-42f0-9c16-763937adff3a" providerId="ADAL" clId="{1C53A0C6-B6F5-4403-837B-BEEC37EDBDCA}" dt="2024-04-04T01:32:44.661" v="2160" actId="14100"/>
          <ac:spMkLst>
            <pc:docMk/>
            <pc:sldMk cId="814601419" sldId="288"/>
            <ac:spMk id="10" creationId="{10D4DA29-F2D3-F057-956D-EED22BFB1D1A}"/>
          </ac:spMkLst>
        </pc:spChg>
        <pc:spChg chg="mod">
          <ac:chgData name="Lizhen Shi" userId="ce841459-5ba4-42f0-9c16-763937adff3a" providerId="ADAL" clId="{1C53A0C6-B6F5-4403-837B-BEEC37EDBDCA}" dt="2024-04-04T19:30:52.417" v="3191" actId="20577"/>
          <ac:spMkLst>
            <pc:docMk/>
            <pc:sldMk cId="814601419" sldId="288"/>
            <ac:spMk id="13" creationId="{53E51A1A-FC04-33DB-60DA-3B6D179422C3}"/>
          </ac:spMkLst>
        </pc:spChg>
      </pc:sldChg>
      <pc:sldChg chg="modSp del mod">
        <pc:chgData name="Lizhen Shi" userId="ce841459-5ba4-42f0-9c16-763937adff3a" providerId="ADAL" clId="{1C53A0C6-B6F5-4403-837B-BEEC37EDBDCA}" dt="2024-04-04T18:45:50.158" v="2394" actId="47"/>
        <pc:sldMkLst>
          <pc:docMk/>
          <pc:sldMk cId="0" sldId="289"/>
        </pc:sldMkLst>
        <pc:spChg chg="mod">
          <ac:chgData name="Lizhen Shi" userId="ce841459-5ba4-42f0-9c16-763937adff3a" providerId="ADAL" clId="{1C53A0C6-B6F5-4403-837B-BEEC37EDBDCA}" dt="2024-04-01T23:18:45.032" v="17" actId="1076"/>
          <ac:spMkLst>
            <pc:docMk/>
            <pc:sldMk cId="0" sldId="289"/>
            <ac:spMk id="3" creationId="{00000000-0000-0000-0000-000000000000}"/>
          </ac:spMkLst>
        </pc:spChg>
      </pc:sldChg>
      <pc:sldChg chg="del">
        <pc:chgData name="Lizhen Shi" userId="ce841459-5ba4-42f0-9c16-763937adff3a" providerId="ADAL" clId="{1C53A0C6-B6F5-4403-837B-BEEC37EDBDCA}" dt="2024-04-01T23:17:43.199" v="0" actId="47"/>
        <pc:sldMkLst>
          <pc:docMk/>
          <pc:sldMk cId="0" sldId="290"/>
        </pc:sldMkLst>
      </pc:sldChg>
      <pc:sldChg chg="del">
        <pc:chgData name="Lizhen Shi" userId="ce841459-5ba4-42f0-9c16-763937adff3a" providerId="ADAL" clId="{1C53A0C6-B6F5-4403-837B-BEEC37EDBDCA}" dt="2024-04-01T23:17:44.302" v="1" actId="47"/>
        <pc:sldMkLst>
          <pc:docMk/>
          <pc:sldMk cId="0" sldId="291"/>
        </pc:sldMkLst>
      </pc:sldChg>
      <pc:sldChg chg="del">
        <pc:chgData name="Lizhen Shi" userId="ce841459-5ba4-42f0-9c16-763937adff3a" providerId="ADAL" clId="{1C53A0C6-B6F5-4403-837B-BEEC37EDBDCA}" dt="2024-04-01T23:17:45.305" v="2" actId="47"/>
        <pc:sldMkLst>
          <pc:docMk/>
          <pc:sldMk cId="0" sldId="292"/>
        </pc:sldMkLst>
      </pc:sldChg>
      <pc:sldChg chg="del">
        <pc:chgData name="Lizhen Shi" userId="ce841459-5ba4-42f0-9c16-763937adff3a" providerId="ADAL" clId="{1C53A0C6-B6F5-4403-837B-BEEC37EDBDCA}" dt="2024-04-01T23:17:47.861" v="4" actId="47"/>
        <pc:sldMkLst>
          <pc:docMk/>
          <pc:sldMk cId="0" sldId="293"/>
        </pc:sldMkLst>
      </pc:sldChg>
      <pc:sldChg chg="del">
        <pc:chgData name="Lizhen Shi" userId="ce841459-5ba4-42f0-9c16-763937adff3a" providerId="ADAL" clId="{1C53A0C6-B6F5-4403-837B-BEEC37EDBDCA}" dt="2024-04-01T23:17:52.317" v="8" actId="47"/>
        <pc:sldMkLst>
          <pc:docMk/>
          <pc:sldMk cId="0" sldId="294"/>
        </pc:sldMkLst>
      </pc:sldChg>
      <pc:sldChg chg="del">
        <pc:chgData name="Lizhen Shi" userId="ce841459-5ba4-42f0-9c16-763937adff3a" providerId="ADAL" clId="{1C53A0C6-B6F5-4403-837B-BEEC37EDBDCA}" dt="2024-04-01T23:17:53.259" v="9" actId="47"/>
        <pc:sldMkLst>
          <pc:docMk/>
          <pc:sldMk cId="0" sldId="295"/>
        </pc:sldMkLst>
      </pc:sldChg>
      <pc:sldChg chg="del">
        <pc:chgData name="Lizhen Shi" userId="ce841459-5ba4-42f0-9c16-763937adff3a" providerId="ADAL" clId="{1C53A0C6-B6F5-4403-837B-BEEC37EDBDCA}" dt="2024-04-01T23:17:54.239" v="10" actId="47"/>
        <pc:sldMkLst>
          <pc:docMk/>
          <pc:sldMk cId="0" sldId="296"/>
        </pc:sldMkLst>
      </pc:sldChg>
      <pc:sldChg chg="del">
        <pc:chgData name="Lizhen Shi" userId="ce841459-5ba4-42f0-9c16-763937adff3a" providerId="ADAL" clId="{1C53A0C6-B6F5-4403-837B-BEEC37EDBDCA}" dt="2024-04-01T23:17:55.094" v="11" actId="47"/>
        <pc:sldMkLst>
          <pc:docMk/>
          <pc:sldMk cId="0" sldId="297"/>
        </pc:sldMkLst>
      </pc:sldChg>
      <pc:sldChg chg="addSp modSp mod">
        <pc:chgData name="Lizhen Shi" userId="ce841459-5ba4-42f0-9c16-763937adff3a" providerId="ADAL" clId="{1C53A0C6-B6F5-4403-837B-BEEC37EDBDCA}" dt="2024-04-04T18:42:55.984" v="2391" actId="2085"/>
        <pc:sldMkLst>
          <pc:docMk/>
          <pc:sldMk cId="3826498310" sldId="300"/>
        </pc:sldMkLst>
        <pc:spChg chg="add mod">
          <ac:chgData name="Lizhen Shi" userId="ce841459-5ba4-42f0-9c16-763937adff3a" providerId="ADAL" clId="{1C53A0C6-B6F5-4403-837B-BEEC37EDBDCA}" dt="2024-04-04T18:42:55.984" v="2391" actId="2085"/>
          <ac:spMkLst>
            <pc:docMk/>
            <pc:sldMk cId="3826498310" sldId="300"/>
            <ac:spMk id="39" creationId="{6332A34B-7C1E-AE4C-A318-5EDB94F60722}"/>
          </ac:spMkLst>
        </pc:spChg>
      </pc:sldChg>
      <pc:sldChg chg="ord">
        <pc:chgData name="Lizhen Shi" userId="ce841459-5ba4-42f0-9c16-763937adff3a" providerId="ADAL" clId="{1C53A0C6-B6F5-4403-837B-BEEC37EDBDCA}" dt="2024-04-04T19:44:02.891" v="3310"/>
        <pc:sldMkLst>
          <pc:docMk/>
          <pc:sldMk cId="3710499637" sldId="302"/>
        </pc:sldMkLst>
      </pc:sldChg>
      <pc:sldChg chg="addSp modSp mod modAnim">
        <pc:chgData name="Lizhen Shi" userId="ce841459-5ba4-42f0-9c16-763937adff3a" providerId="ADAL" clId="{1C53A0C6-B6F5-4403-837B-BEEC37EDBDCA}" dt="2024-04-04T19:29:32.722" v="3183"/>
        <pc:sldMkLst>
          <pc:docMk/>
          <pc:sldMk cId="653486238" sldId="303"/>
        </pc:sldMkLst>
        <pc:spChg chg="add mod">
          <ac:chgData name="Lizhen Shi" userId="ce841459-5ba4-42f0-9c16-763937adff3a" providerId="ADAL" clId="{1C53A0C6-B6F5-4403-837B-BEEC37EDBDCA}" dt="2024-04-04T01:24:34.025" v="2098" actId="1076"/>
          <ac:spMkLst>
            <pc:docMk/>
            <pc:sldMk cId="653486238" sldId="303"/>
            <ac:spMk id="3" creationId="{C77F6940-584F-28D0-B5F9-CA0C1BC2F663}"/>
          </ac:spMkLst>
        </pc:spChg>
        <pc:spChg chg="add mod">
          <ac:chgData name="Lizhen Shi" userId="ce841459-5ba4-42f0-9c16-763937adff3a" providerId="ADAL" clId="{1C53A0C6-B6F5-4403-837B-BEEC37EDBDCA}" dt="2024-04-04T01:24:48.775" v="2100" actId="1076"/>
          <ac:spMkLst>
            <pc:docMk/>
            <pc:sldMk cId="653486238" sldId="303"/>
            <ac:spMk id="4" creationId="{AB498E73-B4C2-51B7-19AE-A2D7FEA1B4D7}"/>
          </ac:spMkLst>
        </pc:spChg>
        <pc:spChg chg="add mod">
          <ac:chgData name="Lizhen Shi" userId="ce841459-5ba4-42f0-9c16-763937adff3a" providerId="ADAL" clId="{1C53A0C6-B6F5-4403-837B-BEEC37EDBDCA}" dt="2024-04-04T01:26:44.004" v="2134" actId="1076"/>
          <ac:spMkLst>
            <pc:docMk/>
            <pc:sldMk cId="653486238" sldId="303"/>
            <ac:spMk id="5" creationId="{CD0E3741-1718-D726-635E-644582F5D3FD}"/>
          </ac:spMkLst>
        </pc:spChg>
      </pc:sldChg>
      <pc:sldChg chg="addSp modSp mod">
        <pc:chgData name="Lizhen Shi" userId="ce841459-5ba4-42f0-9c16-763937adff3a" providerId="ADAL" clId="{1C53A0C6-B6F5-4403-837B-BEEC37EDBDCA}" dt="2024-04-04T19:28:51.324" v="3181" actId="14100"/>
        <pc:sldMkLst>
          <pc:docMk/>
          <pc:sldMk cId="3838432738" sldId="305"/>
        </pc:sldMkLst>
        <pc:spChg chg="add mod">
          <ac:chgData name="Lizhen Shi" userId="ce841459-5ba4-42f0-9c16-763937adff3a" providerId="ADAL" clId="{1C53A0C6-B6F5-4403-837B-BEEC37EDBDCA}" dt="2024-04-04T19:28:51.324" v="3181" actId="14100"/>
          <ac:spMkLst>
            <pc:docMk/>
            <pc:sldMk cId="3838432738" sldId="305"/>
            <ac:spMk id="2" creationId="{B7D68290-DF7A-F5F2-5A9D-7CCE8BA057E7}"/>
          </ac:spMkLst>
        </pc:spChg>
        <pc:picChg chg="mod">
          <ac:chgData name="Lizhen Shi" userId="ce841459-5ba4-42f0-9c16-763937adff3a" providerId="ADAL" clId="{1C53A0C6-B6F5-4403-837B-BEEC37EDBDCA}" dt="2024-04-04T19:28:37.390" v="3177" actId="1076"/>
          <ac:picMkLst>
            <pc:docMk/>
            <pc:sldMk cId="3838432738" sldId="305"/>
            <ac:picMk id="6" creationId="{FEEB1726-DE63-1B05-F207-14AA7F7EE320}"/>
          </ac:picMkLst>
        </pc:picChg>
      </pc:sldChg>
      <pc:sldChg chg="modSp add del mod ord">
        <pc:chgData name="Lizhen Shi" userId="ce841459-5ba4-42f0-9c16-763937adff3a" providerId="ADAL" clId="{1C53A0C6-B6F5-4403-837B-BEEC37EDBDCA}" dt="2024-04-04T18:46:05.758" v="2395" actId="2696"/>
        <pc:sldMkLst>
          <pc:docMk/>
          <pc:sldMk cId="1298643302" sldId="307"/>
        </pc:sldMkLst>
        <pc:spChg chg="mod">
          <ac:chgData name="Lizhen Shi" userId="ce841459-5ba4-42f0-9c16-763937adff3a" providerId="ADAL" clId="{1C53A0C6-B6F5-4403-837B-BEEC37EDBDCA}" dt="2024-04-01T23:20:11.342" v="40" actId="1076"/>
          <ac:spMkLst>
            <pc:docMk/>
            <pc:sldMk cId="1298643302" sldId="307"/>
            <ac:spMk id="3" creationId="{00000000-0000-0000-0000-000000000000}"/>
          </ac:spMkLst>
        </pc:spChg>
        <pc:spChg chg="mod">
          <ac:chgData name="Lizhen Shi" userId="ce841459-5ba4-42f0-9c16-763937adff3a" providerId="ADAL" clId="{1C53A0C6-B6F5-4403-837B-BEEC37EDBDCA}" dt="2024-04-01T23:20:35.293" v="42"/>
          <ac:spMkLst>
            <pc:docMk/>
            <pc:sldMk cId="1298643302" sldId="307"/>
            <ac:spMk id="6" creationId="{6167EA9F-C6F2-143F-63F0-FC809746A04A}"/>
          </ac:spMkLst>
        </pc:spChg>
      </pc:sldChg>
      <pc:sldChg chg="addSp delSp modSp add mod">
        <pc:chgData name="Lizhen Shi" userId="ce841459-5ba4-42f0-9c16-763937adff3a" providerId="ADAL" clId="{1C53A0C6-B6F5-4403-837B-BEEC37EDBDCA}" dt="2024-04-04T18:48:31.905" v="2442" actId="1076"/>
        <pc:sldMkLst>
          <pc:docMk/>
          <pc:sldMk cId="1649739170" sldId="307"/>
        </pc:sldMkLst>
        <pc:spChg chg="mod">
          <ac:chgData name="Lizhen Shi" userId="ce841459-5ba4-42f0-9c16-763937adff3a" providerId="ADAL" clId="{1C53A0C6-B6F5-4403-837B-BEEC37EDBDCA}" dt="2024-04-04T18:48:26.346" v="2441" actId="20577"/>
          <ac:spMkLst>
            <pc:docMk/>
            <pc:sldMk cId="1649739170" sldId="307"/>
            <ac:spMk id="3" creationId="{00000000-0000-0000-0000-000000000000}"/>
          </ac:spMkLst>
        </pc:spChg>
        <pc:spChg chg="add del mod">
          <ac:chgData name="Lizhen Shi" userId="ce841459-5ba4-42f0-9c16-763937adff3a" providerId="ADAL" clId="{1C53A0C6-B6F5-4403-837B-BEEC37EDBDCA}" dt="2024-04-04T18:46:41.285" v="2398" actId="478"/>
          <ac:spMkLst>
            <pc:docMk/>
            <pc:sldMk cId="1649739170" sldId="307"/>
            <ac:spMk id="4" creationId="{2B5455E8-9B0B-A4A9-9133-E143824EE0D2}"/>
          </ac:spMkLst>
        </pc:spChg>
        <pc:spChg chg="add del mod">
          <ac:chgData name="Lizhen Shi" userId="ce841459-5ba4-42f0-9c16-763937adff3a" providerId="ADAL" clId="{1C53A0C6-B6F5-4403-837B-BEEC37EDBDCA}" dt="2024-04-04T18:48:31.905" v="2442" actId="1076"/>
          <ac:spMkLst>
            <pc:docMk/>
            <pc:sldMk cId="1649739170" sldId="307"/>
            <ac:spMk id="6" creationId="{6167EA9F-C6F2-143F-63F0-FC809746A04A}"/>
          </ac:spMkLst>
        </pc:spChg>
        <pc:spChg chg="add del mod">
          <ac:chgData name="Lizhen Shi" userId="ce841459-5ba4-42f0-9c16-763937adff3a" providerId="ADAL" clId="{1C53A0C6-B6F5-4403-837B-BEEC37EDBDCA}" dt="2024-04-04T18:47:08.016" v="2402" actId="478"/>
          <ac:spMkLst>
            <pc:docMk/>
            <pc:sldMk cId="1649739170" sldId="307"/>
            <ac:spMk id="7" creationId="{03877AEC-BCAE-1E05-892E-6B7DFA5341BA}"/>
          </ac:spMkLst>
        </pc:spChg>
      </pc:sldChg>
      <pc:sldChg chg="modSp new del mod">
        <pc:chgData name="Lizhen Shi" userId="ce841459-5ba4-42f0-9c16-763937adff3a" providerId="ADAL" clId="{1C53A0C6-B6F5-4403-837B-BEEC37EDBDCA}" dt="2024-04-04T18:46:05.758" v="2395" actId="2696"/>
        <pc:sldMkLst>
          <pc:docMk/>
          <pc:sldMk cId="1493177826" sldId="308"/>
        </pc:sldMkLst>
        <pc:spChg chg="mod">
          <ac:chgData name="Lizhen Shi" userId="ce841459-5ba4-42f0-9c16-763937adff3a" providerId="ADAL" clId="{1C53A0C6-B6F5-4403-837B-BEEC37EDBDCA}" dt="2024-04-01T23:23:05.506" v="98" actId="1076"/>
          <ac:spMkLst>
            <pc:docMk/>
            <pc:sldMk cId="1493177826" sldId="308"/>
            <ac:spMk id="2" creationId="{2BD2A71F-EC9A-4CF6-0CFD-4AD9C224C41E}"/>
          </ac:spMkLst>
        </pc:spChg>
        <pc:spChg chg="mod">
          <ac:chgData name="Lizhen Shi" userId="ce841459-5ba4-42f0-9c16-763937adff3a" providerId="ADAL" clId="{1C53A0C6-B6F5-4403-837B-BEEC37EDBDCA}" dt="2024-04-01T23:25:35.515" v="99" actId="1076"/>
          <ac:spMkLst>
            <pc:docMk/>
            <pc:sldMk cId="1493177826" sldId="308"/>
            <ac:spMk id="3" creationId="{01AD3D3E-AE31-396D-F9A4-189288128070}"/>
          </ac:spMkLst>
        </pc:spChg>
      </pc:sldChg>
      <pc:sldChg chg="addSp modSp add mod">
        <pc:chgData name="Lizhen Shi" userId="ce841459-5ba4-42f0-9c16-763937adff3a" providerId="ADAL" clId="{1C53A0C6-B6F5-4403-837B-BEEC37EDBDCA}" dt="2024-04-04T18:50:36.158" v="2485" actId="208"/>
        <pc:sldMkLst>
          <pc:docMk/>
          <pc:sldMk cId="3632230083" sldId="308"/>
        </pc:sldMkLst>
        <pc:spChg chg="mod">
          <ac:chgData name="Lizhen Shi" userId="ce841459-5ba4-42f0-9c16-763937adff3a" providerId="ADAL" clId="{1C53A0C6-B6F5-4403-837B-BEEC37EDBDCA}" dt="2024-04-04T18:50:12.992" v="2482" actId="255"/>
          <ac:spMkLst>
            <pc:docMk/>
            <pc:sldMk cId="3632230083" sldId="308"/>
            <ac:spMk id="3" creationId="{01AD3D3E-AE31-396D-F9A4-189288128070}"/>
          </ac:spMkLst>
        </pc:spChg>
        <pc:spChg chg="add mod">
          <ac:chgData name="Lizhen Shi" userId="ce841459-5ba4-42f0-9c16-763937adff3a" providerId="ADAL" clId="{1C53A0C6-B6F5-4403-837B-BEEC37EDBDCA}" dt="2024-04-04T18:50:36.158" v="2485" actId="208"/>
          <ac:spMkLst>
            <pc:docMk/>
            <pc:sldMk cId="3632230083" sldId="308"/>
            <ac:spMk id="4" creationId="{9FD02013-1B5A-E6ED-D26C-EA60F7AE3BCC}"/>
          </ac:spMkLst>
        </pc:spChg>
      </pc:sldChg>
      <pc:sldChg chg="addSp delSp modSp add del mod">
        <pc:chgData name="Lizhen Shi" userId="ce841459-5ba4-42f0-9c16-763937adff3a" providerId="ADAL" clId="{1C53A0C6-B6F5-4403-837B-BEEC37EDBDCA}" dt="2024-04-04T18:06:30.850" v="2383" actId="2696"/>
        <pc:sldMkLst>
          <pc:docMk/>
          <pc:sldMk cId="1939869296" sldId="309"/>
        </pc:sldMkLst>
        <pc:spChg chg="mod">
          <ac:chgData name="Lizhen Shi" userId="ce841459-5ba4-42f0-9c16-763937adff3a" providerId="ADAL" clId="{1C53A0C6-B6F5-4403-837B-BEEC37EDBDCA}" dt="2024-04-01T23:27:06.586" v="139" actId="20577"/>
          <ac:spMkLst>
            <pc:docMk/>
            <pc:sldMk cId="1939869296" sldId="309"/>
            <ac:spMk id="2" creationId="{2BD2A71F-EC9A-4CF6-0CFD-4AD9C224C41E}"/>
          </ac:spMkLst>
        </pc:spChg>
        <pc:spChg chg="mod">
          <ac:chgData name="Lizhen Shi" userId="ce841459-5ba4-42f0-9c16-763937adff3a" providerId="ADAL" clId="{1C53A0C6-B6F5-4403-837B-BEEC37EDBDCA}" dt="2024-04-01T23:29:14.515" v="155" actId="207"/>
          <ac:spMkLst>
            <pc:docMk/>
            <pc:sldMk cId="1939869296" sldId="309"/>
            <ac:spMk id="3" creationId="{01AD3D3E-AE31-396D-F9A4-189288128070}"/>
          </ac:spMkLst>
        </pc:spChg>
        <pc:spChg chg="add del">
          <ac:chgData name="Lizhen Shi" userId="ce841459-5ba4-42f0-9c16-763937adff3a" providerId="ADAL" clId="{1C53A0C6-B6F5-4403-837B-BEEC37EDBDCA}" dt="2024-04-01T23:27:48.334" v="141"/>
          <ac:spMkLst>
            <pc:docMk/>
            <pc:sldMk cId="1939869296" sldId="309"/>
            <ac:spMk id="4" creationId="{606782A6-014B-9685-2D95-FCAEECD6E945}"/>
          </ac:spMkLst>
        </pc:spChg>
        <pc:spChg chg="add mod">
          <ac:chgData name="Lizhen Shi" userId="ce841459-5ba4-42f0-9c16-763937adff3a" providerId="ADAL" clId="{1C53A0C6-B6F5-4403-837B-BEEC37EDBDCA}" dt="2024-04-01T23:30:40.646" v="170" actId="1076"/>
          <ac:spMkLst>
            <pc:docMk/>
            <pc:sldMk cId="1939869296" sldId="309"/>
            <ac:spMk id="5" creationId="{9D249AF2-5C69-1A69-43B6-699EB58C6E93}"/>
          </ac:spMkLst>
        </pc:spChg>
        <pc:picChg chg="add mod">
          <ac:chgData name="Lizhen Shi" userId="ce841459-5ba4-42f0-9c16-763937adff3a" providerId="ADAL" clId="{1C53A0C6-B6F5-4403-837B-BEEC37EDBDCA}" dt="2024-04-01T23:31:26.717" v="177" actId="207"/>
          <ac:picMkLst>
            <pc:docMk/>
            <pc:sldMk cId="1939869296" sldId="309"/>
            <ac:picMk id="7" creationId="{5A2652C7-E897-E7F7-4F4A-27B7CBFA1819}"/>
          </ac:picMkLst>
        </pc:picChg>
        <pc:picChg chg="add del mod">
          <ac:chgData name="Lizhen Shi" userId="ce841459-5ba4-42f0-9c16-763937adff3a" providerId="ADAL" clId="{1C53A0C6-B6F5-4403-837B-BEEC37EDBDCA}" dt="2024-04-01T23:30:51.115" v="174" actId="478"/>
          <ac:picMkLst>
            <pc:docMk/>
            <pc:sldMk cId="1939869296" sldId="309"/>
            <ac:picMk id="7171" creationId="{DEDFB559-547E-D6F3-6CC4-11166224F1E7}"/>
          </ac:picMkLst>
        </pc:picChg>
      </pc:sldChg>
      <pc:sldChg chg="add del">
        <pc:chgData name="Lizhen Shi" userId="ce841459-5ba4-42f0-9c16-763937adff3a" providerId="ADAL" clId="{1C53A0C6-B6F5-4403-837B-BEEC37EDBDCA}" dt="2024-04-04T18:44:10.223" v="2392" actId="2696"/>
        <pc:sldMkLst>
          <pc:docMk/>
          <pc:sldMk cId="2015706660" sldId="309"/>
        </pc:sldMkLst>
      </pc:sldChg>
      <pc:sldChg chg="modSp add mod modAnim">
        <pc:chgData name="Lizhen Shi" userId="ce841459-5ba4-42f0-9c16-763937adff3a" providerId="ADAL" clId="{1C53A0C6-B6F5-4403-837B-BEEC37EDBDCA}" dt="2024-04-04T18:57:06.323" v="2580"/>
        <pc:sldMkLst>
          <pc:docMk/>
          <pc:sldMk cId="2144727695" sldId="309"/>
        </pc:sldMkLst>
        <pc:spChg chg="mod">
          <ac:chgData name="Lizhen Shi" userId="ce841459-5ba4-42f0-9c16-763937adff3a" providerId="ADAL" clId="{1C53A0C6-B6F5-4403-837B-BEEC37EDBDCA}" dt="2024-04-04T18:56:43.220" v="2579" actId="12"/>
          <ac:spMkLst>
            <pc:docMk/>
            <pc:sldMk cId="2144727695" sldId="309"/>
            <ac:spMk id="3" creationId="{01AD3D3E-AE31-396D-F9A4-189288128070}"/>
          </ac:spMkLst>
        </pc:spChg>
      </pc:sldChg>
      <pc:sldChg chg="delSp modSp add del mod">
        <pc:chgData name="Lizhen Shi" userId="ce841459-5ba4-42f0-9c16-763937adff3a" providerId="ADAL" clId="{1C53A0C6-B6F5-4403-837B-BEEC37EDBDCA}" dt="2024-04-04T19:00:37.120" v="2593" actId="478"/>
        <pc:sldMkLst>
          <pc:docMk/>
          <pc:sldMk cId="1140580966" sldId="310"/>
        </pc:sldMkLst>
        <pc:spChg chg="mod">
          <ac:chgData name="Lizhen Shi" userId="ce841459-5ba4-42f0-9c16-763937adff3a" providerId="ADAL" clId="{1C53A0C6-B6F5-4403-837B-BEEC37EDBDCA}" dt="2024-04-01T23:32:02.354" v="181" actId="20577"/>
          <ac:spMkLst>
            <pc:docMk/>
            <pc:sldMk cId="1140580966" sldId="310"/>
            <ac:spMk id="2" creationId="{00000000-0000-0000-0000-000000000000}"/>
          </ac:spMkLst>
        </pc:spChg>
        <pc:spChg chg="mod">
          <ac:chgData name="Lizhen Shi" userId="ce841459-5ba4-42f0-9c16-763937adff3a" providerId="ADAL" clId="{1C53A0C6-B6F5-4403-837B-BEEC37EDBDCA}" dt="2024-04-01T23:33:54.209" v="202" actId="20577"/>
          <ac:spMkLst>
            <pc:docMk/>
            <pc:sldMk cId="1140580966" sldId="310"/>
            <ac:spMk id="3" creationId="{00000000-0000-0000-0000-000000000000}"/>
          </ac:spMkLst>
        </pc:spChg>
        <pc:grpChg chg="del">
          <ac:chgData name="Lizhen Shi" userId="ce841459-5ba4-42f0-9c16-763937adff3a" providerId="ADAL" clId="{1C53A0C6-B6F5-4403-837B-BEEC37EDBDCA}" dt="2024-04-04T18:57:17.931" v="2582" actId="478"/>
          <ac:grpSpMkLst>
            <pc:docMk/>
            <pc:sldMk cId="1140580966" sldId="310"/>
            <ac:grpSpMk id="23" creationId="{00000000-0000-0000-0000-000000000000}"/>
          </ac:grpSpMkLst>
        </pc:grpChg>
        <pc:grpChg chg="del">
          <ac:chgData name="Lizhen Shi" userId="ce841459-5ba4-42f0-9c16-763937adff3a" providerId="ADAL" clId="{1C53A0C6-B6F5-4403-837B-BEEC37EDBDCA}" dt="2024-04-04T19:00:37.120" v="2593" actId="478"/>
          <ac:grpSpMkLst>
            <pc:docMk/>
            <pc:sldMk cId="1140580966" sldId="310"/>
            <ac:grpSpMk id="27" creationId="{00000000-0000-0000-0000-000000000000}"/>
          </ac:grpSpMkLst>
        </pc:grpChg>
        <pc:grpChg chg="del">
          <ac:chgData name="Lizhen Shi" userId="ce841459-5ba4-42f0-9c16-763937adff3a" providerId="ADAL" clId="{1C53A0C6-B6F5-4403-837B-BEEC37EDBDCA}" dt="2024-04-04T18:57:16.588" v="2581" actId="478"/>
          <ac:grpSpMkLst>
            <pc:docMk/>
            <pc:sldMk cId="1140580966" sldId="310"/>
            <ac:grpSpMk id="30" creationId="{00000000-0000-0000-0000-000000000000}"/>
          </ac:grpSpMkLst>
        </pc:grpChg>
        <pc:grpChg chg="del">
          <ac:chgData name="Lizhen Shi" userId="ce841459-5ba4-42f0-9c16-763937adff3a" providerId="ADAL" clId="{1C53A0C6-B6F5-4403-837B-BEEC37EDBDCA}" dt="2024-04-01T23:37:31.459" v="228" actId="478"/>
          <ac:grpSpMkLst>
            <pc:docMk/>
            <pc:sldMk cId="1140580966" sldId="310"/>
            <ac:grpSpMk id="35" creationId="{00000000-0000-0000-0000-000000000000}"/>
          </ac:grpSpMkLst>
        </pc:grpChg>
        <pc:picChg chg="del">
          <ac:chgData name="Lizhen Shi" userId="ce841459-5ba4-42f0-9c16-763937adff3a" providerId="ADAL" clId="{1C53A0C6-B6F5-4403-837B-BEEC37EDBDCA}" dt="2024-04-04T18:57:22.678" v="2584" actId="478"/>
          <ac:picMkLst>
            <pc:docMk/>
            <pc:sldMk cId="1140580966" sldId="310"/>
            <ac:picMk id="22" creationId="{00000000-0000-0000-0000-000000000000}"/>
          </ac:picMkLst>
        </pc:picChg>
        <pc:picChg chg="del">
          <ac:chgData name="Lizhen Shi" userId="ce841459-5ba4-42f0-9c16-763937adff3a" providerId="ADAL" clId="{1C53A0C6-B6F5-4403-837B-BEEC37EDBDCA}" dt="2024-04-01T23:31:56.291" v="179" actId="478"/>
          <ac:picMkLst>
            <pc:docMk/>
            <pc:sldMk cId="1140580966" sldId="310"/>
            <ac:picMk id="33" creationId="{00000000-0000-0000-0000-000000000000}"/>
          </ac:picMkLst>
        </pc:picChg>
        <pc:picChg chg="del">
          <ac:chgData name="Lizhen Shi" userId="ce841459-5ba4-42f0-9c16-763937adff3a" providerId="ADAL" clId="{1C53A0C6-B6F5-4403-837B-BEEC37EDBDCA}" dt="2024-04-04T18:57:20.388" v="2583" actId="478"/>
          <ac:picMkLst>
            <pc:docMk/>
            <pc:sldMk cId="1140580966" sldId="310"/>
            <ac:picMk id="34" creationId="{00000000-0000-0000-0000-000000000000}"/>
          </ac:picMkLst>
        </pc:picChg>
      </pc:sldChg>
      <pc:sldChg chg="add del">
        <pc:chgData name="Lizhen Shi" userId="ce841459-5ba4-42f0-9c16-763937adff3a" providerId="ADAL" clId="{1C53A0C6-B6F5-4403-837B-BEEC37EDBDCA}" dt="2024-04-04T18:44:10.223" v="2392" actId="2696"/>
        <pc:sldMkLst>
          <pc:docMk/>
          <pc:sldMk cId="3561830040" sldId="310"/>
        </pc:sldMkLst>
      </pc:sldChg>
      <pc:sldChg chg="add del">
        <pc:chgData name="Lizhen Shi" userId="ce841459-5ba4-42f0-9c16-763937adff3a" providerId="ADAL" clId="{1C53A0C6-B6F5-4403-837B-BEEC37EDBDCA}" dt="2024-04-04T18:44:10.223" v="2392" actId="2696"/>
        <pc:sldMkLst>
          <pc:docMk/>
          <pc:sldMk cId="61902200" sldId="311"/>
        </pc:sldMkLst>
      </pc:sldChg>
      <pc:sldChg chg="addSp delSp modSp add del mod">
        <pc:chgData name="Lizhen Shi" userId="ce841459-5ba4-42f0-9c16-763937adff3a" providerId="ADAL" clId="{1C53A0C6-B6F5-4403-837B-BEEC37EDBDCA}" dt="2024-04-04T18:06:30.850" v="2383" actId="2696"/>
        <pc:sldMkLst>
          <pc:docMk/>
          <pc:sldMk cId="236999209" sldId="311"/>
        </pc:sldMkLst>
        <pc:spChg chg="mod">
          <ac:chgData name="Lizhen Shi" userId="ce841459-5ba4-42f0-9c16-763937adff3a" providerId="ADAL" clId="{1C53A0C6-B6F5-4403-837B-BEEC37EDBDCA}" dt="2024-04-01T23:33:26.071" v="192" actId="20577"/>
          <ac:spMkLst>
            <pc:docMk/>
            <pc:sldMk cId="236999209" sldId="311"/>
            <ac:spMk id="2" creationId="{00000000-0000-0000-0000-000000000000}"/>
          </ac:spMkLst>
        </pc:spChg>
        <pc:spChg chg="mod">
          <ac:chgData name="Lizhen Shi" userId="ce841459-5ba4-42f0-9c16-763937adff3a" providerId="ADAL" clId="{1C53A0C6-B6F5-4403-837B-BEEC37EDBDCA}" dt="2024-04-01T23:34:59.873" v="222" actId="20577"/>
          <ac:spMkLst>
            <pc:docMk/>
            <pc:sldMk cId="236999209" sldId="311"/>
            <ac:spMk id="3" creationId="{00000000-0000-0000-0000-000000000000}"/>
          </ac:spMkLst>
        </pc:spChg>
        <pc:grpChg chg="del">
          <ac:chgData name="Lizhen Shi" userId="ce841459-5ba4-42f0-9c16-763937adff3a" providerId="ADAL" clId="{1C53A0C6-B6F5-4403-837B-BEEC37EDBDCA}" dt="2024-04-01T23:35:15.275" v="223" actId="478"/>
          <ac:grpSpMkLst>
            <pc:docMk/>
            <pc:sldMk cId="236999209" sldId="311"/>
            <ac:grpSpMk id="23" creationId="{00000000-0000-0000-0000-000000000000}"/>
          </ac:grpSpMkLst>
        </pc:grpChg>
        <pc:grpChg chg="del">
          <ac:chgData name="Lizhen Shi" userId="ce841459-5ba4-42f0-9c16-763937adff3a" providerId="ADAL" clId="{1C53A0C6-B6F5-4403-837B-BEEC37EDBDCA}" dt="2024-04-01T23:34:31.636" v="214" actId="478"/>
          <ac:grpSpMkLst>
            <pc:docMk/>
            <pc:sldMk cId="236999209" sldId="311"/>
            <ac:grpSpMk id="35" creationId="{00000000-0000-0000-0000-000000000000}"/>
          </ac:grpSpMkLst>
        </pc:grpChg>
        <pc:picChg chg="del">
          <ac:chgData name="Lizhen Shi" userId="ce841459-5ba4-42f0-9c16-763937adff3a" providerId="ADAL" clId="{1C53A0C6-B6F5-4403-837B-BEEC37EDBDCA}" dt="2024-04-01T23:35:22.633" v="224" actId="478"/>
          <ac:picMkLst>
            <pc:docMk/>
            <pc:sldMk cId="236999209" sldId="311"/>
            <ac:picMk id="22" creationId="{00000000-0000-0000-0000-000000000000}"/>
          </ac:picMkLst>
        </pc:picChg>
        <pc:picChg chg="mod">
          <ac:chgData name="Lizhen Shi" userId="ce841459-5ba4-42f0-9c16-763937adff3a" providerId="ADAL" clId="{1C53A0C6-B6F5-4403-837B-BEEC37EDBDCA}" dt="2024-04-01T23:33:35.371" v="198" actId="1038"/>
          <ac:picMkLst>
            <pc:docMk/>
            <pc:sldMk cId="236999209" sldId="311"/>
            <ac:picMk id="34" creationId="{00000000-0000-0000-0000-000000000000}"/>
          </ac:picMkLst>
        </pc:picChg>
        <pc:picChg chg="add mod">
          <ac:chgData name="Lizhen Shi" userId="ce841459-5ba4-42f0-9c16-763937adff3a" providerId="ADAL" clId="{1C53A0C6-B6F5-4403-837B-BEEC37EDBDCA}" dt="2024-04-01T23:35:52.165" v="227" actId="207"/>
          <ac:picMkLst>
            <pc:docMk/>
            <pc:sldMk cId="236999209" sldId="311"/>
            <ac:picMk id="39" creationId="{DBD93369-8831-CC9D-C729-40A0572C6885}"/>
          </ac:picMkLst>
        </pc:picChg>
      </pc:sldChg>
      <pc:sldChg chg="addSp delSp add mod modAnim">
        <pc:chgData name="Lizhen Shi" userId="ce841459-5ba4-42f0-9c16-763937adff3a" providerId="ADAL" clId="{1C53A0C6-B6F5-4403-837B-BEEC37EDBDCA}" dt="2024-04-04T19:00:03.350" v="2592" actId="478"/>
        <pc:sldMkLst>
          <pc:docMk/>
          <pc:sldMk cId="1470308254" sldId="311"/>
        </pc:sldMkLst>
        <pc:grpChg chg="add del">
          <ac:chgData name="Lizhen Shi" userId="ce841459-5ba4-42f0-9c16-763937adff3a" providerId="ADAL" clId="{1C53A0C6-B6F5-4403-837B-BEEC37EDBDCA}" dt="2024-04-04T19:00:03.350" v="2592" actId="478"/>
          <ac:grpSpMkLst>
            <pc:docMk/>
            <pc:sldMk cId="1470308254" sldId="311"/>
            <ac:grpSpMk id="27" creationId="{00000000-0000-0000-0000-000000000000}"/>
          </ac:grpSpMkLst>
        </pc:grpChg>
        <pc:grpChg chg="del">
          <ac:chgData name="Lizhen Shi" userId="ce841459-5ba4-42f0-9c16-763937adff3a" providerId="ADAL" clId="{1C53A0C6-B6F5-4403-837B-BEEC37EDBDCA}" dt="2024-04-04T18:57:36.719" v="2586" actId="478"/>
          <ac:grpSpMkLst>
            <pc:docMk/>
            <pc:sldMk cId="1470308254" sldId="311"/>
            <ac:grpSpMk id="30" creationId="{00000000-0000-0000-0000-000000000000}"/>
          </ac:grpSpMkLst>
        </pc:grpChg>
        <pc:picChg chg="add del">
          <ac:chgData name="Lizhen Shi" userId="ce841459-5ba4-42f0-9c16-763937adff3a" providerId="ADAL" clId="{1C53A0C6-B6F5-4403-837B-BEEC37EDBDCA}" dt="2024-04-04T19:00:00.797" v="2591" actId="478"/>
          <ac:picMkLst>
            <pc:docMk/>
            <pc:sldMk cId="1470308254" sldId="311"/>
            <ac:picMk id="26" creationId="{00000000-0000-0000-0000-000000000000}"/>
          </ac:picMkLst>
        </pc:picChg>
        <pc:picChg chg="del">
          <ac:chgData name="Lizhen Shi" userId="ce841459-5ba4-42f0-9c16-763937adff3a" providerId="ADAL" clId="{1C53A0C6-B6F5-4403-837B-BEEC37EDBDCA}" dt="2024-04-04T18:57:33.094" v="2585" actId="478"/>
          <ac:picMkLst>
            <pc:docMk/>
            <pc:sldMk cId="1470308254" sldId="311"/>
            <ac:picMk id="34" creationId="{00000000-0000-0000-0000-000000000000}"/>
          </ac:picMkLst>
        </pc:picChg>
      </pc:sldChg>
      <pc:sldChg chg="add del">
        <pc:chgData name="Lizhen Shi" userId="ce841459-5ba4-42f0-9c16-763937adff3a" providerId="ADAL" clId="{1C53A0C6-B6F5-4403-837B-BEEC37EDBDCA}" dt="2024-04-04T18:44:10.223" v="2392" actId="2696"/>
        <pc:sldMkLst>
          <pc:docMk/>
          <pc:sldMk cId="111887098" sldId="312"/>
        </pc:sldMkLst>
      </pc:sldChg>
      <pc:sldChg chg="modSp add del mod ord">
        <pc:chgData name="Lizhen Shi" userId="ce841459-5ba4-42f0-9c16-763937adff3a" providerId="ADAL" clId="{1C53A0C6-B6F5-4403-837B-BEEC37EDBDCA}" dt="2024-04-04T18:06:30.850" v="2383" actId="2696"/>
        <pc:sldMkLst>
          <pc:docMk/>
          <pc:sldMk cId="1608292479" sldId="312"/>
        </pc:sldMkLst>
        <pc:spChg chg="mod">
          <ac:chgData name="Lizhen Shi" userId="ce841459-5ba4-42f0-9c16-763937adff3a" providerId="ADAL" clId="{1C53A0C6-B6F5-4403-837B-BEEC37EDBDCA}" dt="2024-04-01T23:46:37.911" v="478" actId="20577"/>
          <ac:spMkLst>
            <pc:docMk/>
            <pc:sldMk cId="1608292479" sldId="312"/>
            <ac:spMk id="2" creationId="{2BD2A71F-EC9A-4CF6-0CFD-4AD9C224C41E}"/>
          </ac:spMkLst>
        </pc:spChg>
        <pc:spChg chg="mod">
          <ac:chgData name="Lizhen Shi" userId="ce841459-5ba4-42f0-9c16-763937adff3a" providerId="ADAL" clId="{1C53A0C6-B6F5-4403-837B-BEEC37EDBDCA}" dt="2024-04-01T23:48:51.552" v="1002" actId="255"/>
          <ac:spMkLst>
            <pc:docMk/>
            <pc:sldMk cId="1608292479" sldId="312"/>
            <ac:spMk id="3" creationId="{01AD3D3E-AE31-396D-F9A4-189288128070}"/>
          </ac:spMkLst>
        </pc:spChg>
      </pc:sldChg>
      <pc:sldChg chg="add">
        <pc:chgData name="Lizhen Shi" userId="ce841459-5ba4-42f0-9c16-763937adff3a" providerId="ADAL" clId="{1C53A0C6-B6F5-4403-837B-BEEC37EDBDCA}" dt="2024-04-04T18:44:19.954" v="2393"/>
        <pc:sldMkLst>
          <pc:docMk/>
          <pc:sldMk cId="1654072188" sldId="312"/>
        </pc:sldMkLst>
      </pc:sldChg>
      <pc:sldChg chg="add del">
        <pc:chgData name="Lizhen Shi" userId="ce841459-5ba4-42f0-9c16-763937adff3a" providerId="ADAL" clId="{1C53A0C6-B6F5-4403-837B-BEEC37EDBDCA}" dt="2024-04-04T18:44:10.223" v="2392" actId="2696"/>
        <pc:sldMkLst>
          <pc:docMk/>
          <pc:sldMk cId="908680139" sldId="313"/>
        </pc:sldMkLst>
      </pc:sldChg>
      <pc:sldChg chg="modSp add del mod">
        <pc:chgData name="Lizhen Shi" userId="ce841459-5ba4-42f0-9c16-763937adff3a" providerId="ADAL" clId="{1C53A0C6-B6F5-4403-837B-BEEC37EDBDCA}" dt="2024-04-04T18:06:30.850" v="2383" actId="2696"/>
        <pc:sldMkLst>
          <pc:docMk/>
          <pc:sldMk cId="1281209447" sldId="313"/>
        </pc:sldMkLst>
        <pc:spChg chg="mod">
          <ac:chgData name="Lizhen Shi" userId="ce841459-5ba4-42f0-9c16-763937adff3a" providerId="ADAL" clId="{1C53A0C6-B6F5-4403-837B-BEEC37EDBDCA}" dt="2024-04-01T23:49:04.764" v="1008" actId="20577"/>
          <ac:spMkLst>
            <pc:docMk/>
            <pc:sldMk cId="1281209447" sldId="313"/>
            <ac:spMk id="2" creationId="{2BD2A71F-EC9A-4CF6-0CFD-4AD9C224C41E}"/>
          </ac:spMkLst>
        </pc:spChg>
        <pc:spChg chg="mod">
          <ac:chgData name="Lizhen Shi" userId="ce841459-5ba4-42f0-9c16-763937adff3a" providerId="ADAL" clId="{1C53A0C6-B6F5-4403-837B-BEEC37EDBDCA}" dt="2024-04-01T23:51:13.224" v="1479" actId="20577"/>
          <ac:spMkLst>
            <pc:docMk/>
            <pc:sldMk cId="1281209447" sldId="313"/>
            <ac:spMk id="3" creationId="{01AD3D3E-AE31-396D-F9A4-189288128070}"/>
          </ac:spMkLst>
        </pc:spChg>
      </pc:sldChg>
      <pc:sldChg chg="add">
        <pc:chgData name="Lizhen Shi" userId="ce841459-5ba4-42f0-9c16-763937adff3a" providerId="ADAL" clId="{1C53A0C6-B6F5-4403-837B-BEEC37EDBDCA}" dt="2024-04-04T18:44:19.954" v="2393"/>
        <pc:sldMkLst>
          <pc:docMk/>
          <pc:sldMk cId="1542758174" sldId="313"/>
        </pc:sldMkLst>
      </pc:sldChg>
      <pc:sldChg chg="add del">
        <pc:chgData name="Lizhen Shi" userId="ce841459-5ba4-42f0-9c16-763937adff3a" providerId="ADAL" clId="{1C53A0C6-B6F5-4403-837B-BEEC37EDBDCA}" dt="2024-04-04T18:44:10.223" v="2392" actId="2696"/>
        <pc:sldMkLst>
          <pc:docMk/>
          <pc:sldMk cId="52999368" sldId="314"/>
        </pc:sldMkLst>
      </pc:sldChg>
      <pc:sldChg chg="addSp delSp modSp new del mod">
        <pc:chgData name="Lizhen Shi" userId="ce841459-5ba4-42f0-9c16-763937adff3a" providerId="ADAL" clId="{1C53A0C6-B6F5-4403-837B-BEEC37EDBDCA}" dt="2024-04-04T18:06:30.850" v="2383" actId="2696"/>
        <pc:sldMkLst>
          <pc:docMk/>
          <pc:sldMk cId="1885442891" sldId="314"/>
        </pc:sldMkLst>
        <pc:spChg chg="del">
          <ac:chgData name="Lizhen Shi" userId="ce841459-5ba4-42f0-9c16-763937adff3a" providerId="ADAL" clId="{1C53A0C6-B6F5-4403-837B-BEEC37EDBDCA}" dt="2024-04-01T23:52:32.190" v="1481" actId="478"/>
          <ac:spMkLst>
            <pc:docMk/>
            <pc:sldMk cId="1885442891" sldId="314"/>
            <ac:spMk id="2" creationId="{7E1D6466-76D8-6BA6-D66D-A0C856FAEFF7}"/>
          </ac:spMkLst>
        </pc:spChg>
        <pc:spChg chg="mod">
          <ac:chgData name="Lizhen Shi" userId="ce841459-5ba4-42f0-9c16-763937adff3a" providerId="ADAL" clId="{1C53A0C6-B6F5-4403-837B-BEEC37EDBDCA}" dt="2024-04-01T23:53:19.019" v="1548" actId="20577"/>
          <ac:spMkLst>
            <pc:docMk/>
            <pc:sldMk cId="1885442891" sldId="314"/>
            <ac:spMk id="3" creationId="{9751D9C6-2394-08CC-F421-73ED2DBE32D5}"/>
          </ac:spMkLst>
        </pc:spChg>
        <pc:picChg chg="add mod">
          <ac:chgData name="Lizhen Shi" userId="ce841459-5ba4-42f0-9c16-763937adff3a" providerId="ADAL" clId="{1C53A0C6-B6F5-4403-837B-BEEC37EDBDCA}" dt="2024-04-01T23:52:48.048" v="1486" actId="167"/>
          <ac:picMkLst>
            <pc:docMk/>
            <pc:sldMk cId="1885442891" sldId="314"/>
            <ac:picMk id="8194" creationId="{5B966514-6F12-4B0D-D483-D5EFE966DB26}"/>
          </ac:picMkLst>
        </pc:picChg>
      </pc:sldChg>
      <pc:sldChg chg="addSp delSp modSp add mod ord">
        <pc:chgData name="Lizhen Shi" userId="ce841459-5ba4-42f0-9c16-763937adff3a" providerId="ADAL" clId="{1C53A0C6-B6F5-4403-837B-BEEC37EDBDCA}" dt="2024-04-04T19:43:13.327" v="3308" actId="478"/>
        <pc:sldMkLst>
          <pc:docMk/>
          <pc:sldMk cId="2442407383" sldId="314"/>
        </pc:sldMkLst>
        <pc:spChg chg="del">
          <ac:chgData name="Lizhen Shi" userId="ce841459-5ba4-42f0-9c16-763937adff3a" providerId="ADAL" clId="{1C53A0C6-B6F5-4403-837B-BEEC37EDBDCA}" dt="2024-04-04T19:43:08.315" v="3307" actId="478"/>
          <ac:spMkLst>
            <pc:docMk/>
            <pc:sldMk cId="2442407383" sldId="314"/>
            <ac:spMk id="3" creationId="{9751D9C6-2394-08CC-F421-73ED2DBE32D5}"/>
          </ac:spMkLst>
        </pc:spChg>
        <pc:spChg chg="add del mod">
          <ac:chgData name="Lizhen Shi" userId="ce841459-5ba4-42f0-9c16-763937adff3a" providerId="ADAL" clId="{1C53A0C6-B6F5-4403-837B-BEEC37EDBDCA}" dt="2024-04-04T19:43:13.327" v="3308" actId="478"/>
          <ac:spMkLst>
            <pc:docMk/>
            <pc:sldMk cId="2442407383" sldId="314"/>
            <ac:spMk id="4" creationId="{8BE74070-6995-9C0C-0178-75B46A95F090}"/>
          </ac:spMkLst>
        </pc:spChg>
      </pc:sldChg>
      <pc:sldChg chg="modSp new mod">
        <pc:chgData name="Lizhen Shi" userId="ce841459-5ba4-42f0-9c16-763937adff3a" providerId="ADAL" clId="{1C53A0C6-B6F5-4403-837B-BEEC37EDBDCA}" dt="2024-04-01T23:54:02.430" v="1565" actId="14100"/>
        <pc:sldMkLst>
          <pc:docMk/>
          <pc:sldMk cId="4178913687" sldId="315"/>
        </pc:sldMkLst>
        <pc:spChg chg="mod">
          <ac:chgData name="Lizhen Shi" userId="ce841459-5ba4-42f0-9c16-763937adff3a" providerId="ADAL" clId="{1C53A0C6-B6F5-4403-837B-BEEC37EDBDCA}" dt="2024-04-01T23:53:42.939" v="1562" actId="1076"/>
          <ac:spMkLst>
            <pc:docMk/>
            <pc:sldMk cId="4178913687" sldId="315"/>
            <ac:spMk id="2" creationId="{28F43E65-791F-6739-9DD5-8668E6198E56}"/>
          </ac:spMkLst>
        </pc:spChg>
        <pc:spChg chg="mod">
          <ac:chgData name="Lizhen Shi" userId="ce841459-5ba4-42f0-9c16-763937adff3a" providerId="ADAL" clId="{1C53A0C6-B6F5-4403-837B-BEEC37EDBDCA}" dt="2024-04-01T23:54:02.430" v="1565" actId="14100"/>
          <ac:spMkLst>
            <pc:docMk/>
            <pc:sldMk cId="4178913687" sldId="315"/>
            <ac:spMk id="3" creationId="{5992417E-0871-DFF1-E243-A95C533BE0B0}"/>
          </ac:spMkLst>
        </pc:spChg>
      </pc:sldChg>
      <pc:sldChg chg="modSp add mod ord">
        <pc:chgData name="Lizhen Shi" userId="ce841459-5ba4-42f0-9c16-763937adff3a" providerId="ADAL" clId="{1C53A0C6-B6F5-4403-837B-BEEC37EDBDCA}" dt="2024-04-03T22:56:17.286" v="1760" actId="20578"/>
        <pc:sldMkLst>
          <pc:docMk/>
          <pc:sldMk cId="1749313374" sldId="316"/>
        </pc:sldMkLst>
        <pc:spChg chg="mod">
          <ac:chgData name="Lizhen Shi" userId="ce841459-5ba4-42f0-9c16-763937adff3a" providerId="ADAL" clId="{1C53A0C6-B6F5-4403-837B-BEEC37EDBDCA}" dt="2024-04-01T23:56:15.988" v="1602" actId="1076"/>
          <ac:spMkLst>
            <pc:docMk/>
            <pc:sldMk cId="1749313374" sldId="316"/>
            <ac:spMk id="2" creationId="{FB97F7D4-05E4-7F71-7DC0-5C54DEB56F2B}"/>
          </ac:spMkLst>
        </pc:spChg>
        <pc:spChg chg="mod">
          <ac:chgData name="Lizhen Shi" userId="ce841459-5ba4-42f0-9c16-763937adff3a" providerId="ADAL" clId="{1C53A0C6-B6F5-4403-837B-BEEC37EDBDCA}" dt="2024-04-03T22:56:17.286" v="1760" actId="20578"/>
          <ac:spMkLst>
            <pc:docMk/>
            <pc:sldMk cId="1749313374" sldId="316"/>
            <ac:spMk id="3" creationId="{F04CC0E5-1CBE-3CB5-222D-8530544E64DC}"/>
          </ac:spMkLst>
        </pc:spChg>
        <pc:spChg chg="mod">
          <ac:chgData name="Lizhen Shi" userId="ce841459-5ba4-42f0-9c16-763937adff3a" providerId="ADAL" clId="{1C53A0C6-B6F5-4403-837B-BEEC37EDBDCA}" dt="2024-04-01T23:55:53.745" v="1588" actId="1076"/>
          <ac:spMkLst>
            <pc:docMk/>
            <pc:sldMk cId="1749313374" sldId="316"/>
            <ac:spMk id="4" creationId="{64C722B9-AFD4-79CC-82C8-0148CCCE7422}"/>
          </ac:spMkLst>
        </pc:spChg>
      </pc:sldChg>
      <pc:sldChg chg="modSp add mod">
        <pc:chgData name="Lizhen Shi" userId="ce841459-5ba4-42f0-9c16-763937adff3a" providerId="ADAL" clId="{1C53A0C6-B6F5-4403-837B-BEEC37EDBDCA}" dt="2024-04-04T19:24:08.517" v="3073" actId="20577"/>
        <pc:sldMkLst>
          <pc:docMk/>
          <pc:sldMk cId="3362565463" sldId="317"/>
        </pc:sldMkLst>
        <pc:spChg chg="mod">
          <ac:chgData name="Lizhen Shi" userId="ce841459-5ba4-42f0-9c16-763937adff3a" providerId="ADAL" clId="{1C53A0C6-B6F5-4403-837B-BEEC37EDBDCA}" dt="2024-04-01T23:59:49.257" v="1752" actId="1076"/>
          <ac:spMkLst>
            <pc:docMk/>
            <pc:sldMk cId="3362565463" sldId="317"/>
            <ac:spMk id="2" creationId="{FB97F7D4-05E4-7F71-7DC0-5C54DEB56F2B}"/>
          </ac:spMkLst>
        </pc:spChg>
        <pc:spChg chg="mod">
          <ac:chgData name="Lizhen Shi" userId="ce841459-5ba4-42f0-9c16-763937adff3a" providerId="ADAL" clId="{1C53A0C6-B6F5-4403-837B-BEEC37EDBDCA}" dt="2024-04-04T19:24:08.517" v="3073" actId="20577"/>
          <ac:spMkLst>
            <pc:docMk/>
            <pc:sldMk cId="3362565463" sldId="317"/>
            <ac:spMk id="3" creationId="{F04CC0E5-1CBE-3CB5-222D-8530544E64DC}"/>
          </ac:spMkLst>
        </pc:spChg>
        <pc:spChg chg="mod">
          <ac:chgData name="Lizhen Shi" userId="ce841459-5ba4-42f0-9c16-763937adff3a" providerId="ADAL" clId="{1C53A0C6-B6F5-4403-837B-BEEC37EDBDCA}" dt="2024-04-04T17:27:53.583" v="2195" actId="20577"/>
          <ac:spMkLst>
            <pc:docMk/>
            <pc:sldMk cId="3362565463" sldId="317"/>
            <ac:spMk id="4" creationId="{64C722B9-AFD4-79CC-82C8-0148CCCE7422}"/>
          </ac:spMkLst>
        </pc:spChg>
      </pc:sldChg>
      <pc:sldChg chg="modSp add del mod">
        <pc:chgData name="Lizhen Shi" userId="ce841459-5ba4-42f0-9c16-763937adff3a" providerId="ADAL" clId="{1C53A0C6-B6F5-4403-837B-BEEC37EDBDCA}" dt="2024-04-04T01:11:15.445" v="1957" actId="47"/>
        <pc:sldMkLst>
          <pc:docMk/>
          <pc:sldMk cId="2153294836" sldId="318"/>
        </pc:sldMkLst>
        <pc:spChg chg="mod">
          <ac:chgData name="Lizhen Shi" userId="ce841459-5ba4-42f0-9c16-763937adff3a" providerId="ADAL" clId="{1C53A0C6-B6F5-4403-837B-BEEC37EDBDCA}" dt="2024-04-04T00:46:33.651" v="1762" actId="6549"/>
          <ac:spMkLst>
            <pc:docMk/>
            <pc:sldMk cId="2153294836" sldId="318"/>
            <ac:spMk id="3" creationId="{00000000-0000-0000-0000-000000000000}"/>
          </ac:spMkLst>
        </pc:spChg>
      </pc:sldChg>
      <pc:sldChg chg="add del">
        <pc:chgData name="Lizhen Shi" userId="ce841459-5ba4-42f0-9c16-763937adff3a" providerId="ADAL" clId="{1C53A0C6-B6F5-4403-837B-BEEC37EDBDCA}" dt="2024-04-04T18:44:10.223" v="2392" actId="2696"/>
        <pc:sldMkLst>
          <pc:docMk/>
          <pc:sldMk cId="429066914" sldId="409"/>
        </pc:sldMkLst>
      </pc:sldChg>
      <pc:sldChg chg="add">
        <pc:chgData name="Lizhen Shi" userId="ce841459-5ba4-42f0-9c16-763937adff3a" providerId="ADAL" clId="{1C53A0C6-B6F5-4403-837B-BEEC37EDBDCA}" dt="2024-04-04T18:44:19.954" v="2393"/>
        <pc:sldMkLst>
          <pc:docMk/>
          <pc:sldMk cId="3712963717" sldId="409"/>
        </pc:sldMkLst>
      </pc:sldChg>
      <pc:sldChg chg="addSp modSp add del mod ord">
        <pc:chgData name="Lizhen Shi" userId="ce841459-5ba4-42f0-9c16-763937adff3a" providerId="ADAL" clId="{1C53A0C6-B6F5-4403-837B-BEEC37EDBDCA}" dt="2024-04-04T18:05:04.130" v="2381" actId="2696"/>
        <pc:sldMkLst>
          <pc:docMk/>
          <pc:sldMk cId="4011817154" sldId="409"/>
        </pc:sldMkLst>
        <pc:spChg chg="mod">
          <ac:chgData name="Lizhen Shi" userId="ce841459-5ba4-42f0-9c16-763937adff3a" providerId="ADAL" clId="{1C53A0C6-B6F5-4403-837B-BEEC37EDBDCA}" dt="2024-04-04T00:53:14.983" v="1781" actId="207"/>
          <ac:spMkLst>
            <pc:docMk/>
            <pc:sldMk cId="4011817154" sldId="409"/>
            <ac:spMk id="5" creationId="{4A23DD3C-D66D-451B-AE81-08CC275D03EF}"/>
          </ac:spMkLst>
        </pc:spChg>
        <pc:picChg chg="add mod">
          <ac:chgData name="Lizhen Shi" userId="ce841459-5ba4-42f0-9c16-763937adff3a" providerId="ADAL" clId="{1C53A0C6-B6F5-4403-837B-BEEC37EDBDCA}" dt="2024-04-04T00:56:27.582" v="1783" actId="1076"/>
          <ac:picMkLst>
            <pc:docMk/>
            <pc:sldMk cId="4011817154" sldId="409"/>
            <ac:picMk id="2" creationId="{6317D958-8A9D-AF90-294A-D87E83D25B2D}"/>
          </ac:picMkLst>
        </pc:picChg>
        <pc:picChg chg="mod">
          <ac:chgData name="Lizhen Shi" userId="ce841459-5ba4-42f0-9c16-763937adff3a" providerId="ADAL" clId="{1C53A0C6-B6F5-4403-837B-BEEC37EDBDCA}" dt="2024-04-04T17:50:35.569" v="2286" actId="1076"/>
          <ac:picMkLst>
            <pc:docMk/>
            <pc:sldMk cId="4011817154" sldId="409"/>
            <ac:picMk id="7" creationId="{728ACE03-06CD-BF83-9E1D-81034A4FB3A1}"/>
          </ac:picMkLst>
        </pc:picChg>
        <pc:cxnChg chg="add mod">
          <ac:chgData name="Lizhen Shi" userId="ce841459-5ba4-42f0-9c16-763937adff3a" providerId="ADAL" clId="{1C53A0C6-B6F5-4403-837B-BEEC37EDBDCA}" dt="2024-04-04T17:50:48.774" v="2288" actId="14100"/>
          <ac:cxnSpMkLst>
            <pc:docMk/>
            <pc:sldMk cId="4011817154" sldId="409"/>
            <ac:cxnSpMk id="6" creationId="{24B87B23-A905-84E3-EECA-70A9668E274F}"/>
          </ac:cxnSpMkLst>
        </pc:cxnChg>
      </pc:sldChg>
      <pc:sldChg chg="addSp delSp modSp new mod">
        <pc:chgData name="Lizhen Shi" userId="ce841459-5ba4-42f0-9c16-763937adff3a" providerId="ADAL" clId="{1C53A0C6-B6F5-4403-837B-BEEC37EDBDCA}" dt="2024-04-04T19:23:42.077" v="3056" actId="1076"/>
        <pc:sldMkLst>
          <pc:docMk/>
          <pc:sldMk cId="1652390980" sldId="410"/>
        </pc:sldMkLst>
        <pc:spChg chg="mod">
          <ac:chgData name="Lizhen Shi" userId="ce841459-5ba4-42f0-9c16-763937adff3a" providerId="ADAL" clId="{1C53A0C6-B6F5-4403-837B-BEEC37EDBDCA}" dt="2024-04-04T19:03:32.472" v="2636" actId="20577"/>
          <ac:spMkLst>
            <pc:docMk/>
            <pc:sldMk cId="1652390980" sldId="410"/>
            <ac:spMk id="2" creationId="{A95CE413-603B-A805-B12B-CFC61E2E6788}"/>
          </ac:spMkLst>
        </pc:spChg>
        <pc:spChg chg="del">
          <ac:chgData name="Lizhen Shi" userId="ce841459-5ba4-42f0-9c16-763937adff3a" providerId="ADAL" clId="{1C53A0C6-B6F5-4403-837B-BEEC37EDBDCA}" dt="2024-04-04T19:02:57.086" v="2597" actId="478"/>
          <ac:spMkLst>
            <pc:docMk/>
            <pc:sldMk cId="1652390980" sldId="410"/>
            <ac:spMk id="3" creationId="{9B299C81-E091-E78D-566E-CB8D6A5CA066}"/>
          </ac:spMkLst>
        </pc:spChg>
        <pc:spChg chg="add mod">
          <ac:chgData name="Lizhen Shi" userId="ce841459-5ba4-42f0-9c16-763937adff3a" providerId="ADAL" clId="{1C53A0C6-B6F5-4403-837B-BEEC37EDBDCA}" dt="2024-04-04T19:19:52.635" v="3055" actId="14100"/>
          <ac:spMkLst>
            <pc:docMk/>
            <pc:sldMk cId="1652390980" sldId="410"/>
            <ac:spMk id="5" creationId="{89508D06-713C-B5C1-EAA1-E44F8D596EB4}"/>
          </ac:spMkLst>
        </pc:spChg>
        <pc:spChg chg="mod">
          <ac:chgData name="Lizhen Shi" userId="ce841459-5ba4-42f0-9c16-763937adff3a" providerId="ADAL" clId="{1C53A0C6-B6F5-4403-837B-BEEC37EDBDCA}" dt="2024-04-04T19:05:32.175" v="2671"/>
          <ac:spMkLst>
            <pc:docMk/>
            <pc:sldMk cId="1652390980" sldId="410"/>
            <ac:spMk id="8" creationId="{22E39E07-2EED-9344-D280-C7AC8F85A4B2}"/>
          </ac:spMkLst>
        </pc:spChg>
        <pc:spChg chg="mod">
          <ac:chgData name="Lizhen Shi" userId="ce841459-5ba4-42f0-9c16-763937adff3a" providerId="ADAL" clId="{1C53A0C6-B6F5-4403-837B-BEEC37EDBDCA}" dt="2024-04-04T19:05:32.175" v="2671"/>
          <ac:spMkLst>
            <pc:docMk/>
            <pc:sldMk cId="1652390980" sldId="410"/>
            <ac:spMk id="9" creationId="{AB8EC9A6-8208-4FF7-5844-88A2B62951F3}"/>
          </ac:spMkLst>
        </pc:spChg>
        <pc:spChg chg="mod">
          <ac:chgData name="Lizhen Shi" userId="ce841459-5ba4-42f0-9c16-763937adff3a" providerId="ADAL" clId="{1C53A0C6-B6F5-4403-837B-BEEC37EDBDCA}" dt="2024-04-04T19:06:13.214" v="2680" actId="1076"/>
          <ac:spMkLst>
            <pc:docMk/>
            <pc:sldMk cId="1652390980" sldId="410"/>
            <ac:spMk id="10" creationId="{45957AC3-BB2D-95A8-F2C4-FCEB8AF94A5B}"/>
          </ac:spMkLst>
        </pc:spChg>
        <pc:spChg chg="mod">
          <ac:chgData name="Lizhen Shi" userId="ce841459-5ba4-42f0-9c16-763937adff3a" providerId="ADAL" clId="{1C53A0C6-B6F5-4403-837B-BEEC37EDBDCA}" dt="2024-04-04T19:05:32.175" v="2671"/>
          <ac:spMkLst>
            <pc:docMk/>
            <pc:sldMk cId="1652390980" sldId="410"/>
            <ac:spMk id="12" creationId="{07B49D0D-0DEC-BC2C-7F64-ED9E54D05603}"/>
          </ac:spMkLst>
        </pc:spChg>
        <pc:spChg chg="mod">
          <ac:chgData name="Lizhen Shi" userId="ce841459-5ba4-42f0-9c16-763937adff3a" providerId="ADAL" clId="{1C53A0C6-B6F5-4403-837B-BEEC37EDBDCA}" dt="2024-04-04T19:05:32.175" v="2671"/>
          <ac:spMkLst>
            <pc:docMk/>
            <pc:sldMk cId="1652390980" sldId="410"/>
            <ac:spMk id="13" creationId="{754567CB-C9C6-68DD-992C-F55417F673E8}"/>
          </ac:spMkLst>
        </pc:spChg>
        <pc:spChg chg="mod">
          <ac:chgData name="Lizhen Shi" userId="ce841459-5ba4-42f0-9c16-763937adff3a" providerId="ADAL" clId="{1C53A0C6-B6F5-4403-837B-BEEC37EDBDCA}" dt="2024-04-04T19:05:32.175" v="2671"/>
          <ac:spMkLst>
            <pc:docMk/>
            <pc:sldMk cId="1652390980" sldId="410"/>
            <ac:spMk id="15" creationId="{C4F7E78B-AE57-FF95-098C-B5B3D406035E}"/>
          </ac:spMkLst>
        </pc:spChg>
        <pc:spChg chg="mod">
          <ac:chgData name="Lizhen Shi" userId="ce841459-5ba4-42f0-9c16-763937adff3a" providerId="ADAL" clId="{1C53A0C6-B6F5-4403-837B-BEEC37EDBDCA}" dt="2024-04-04T19:05:32.175" v="2671"/>
          <ac:spMkLst>
            <pc:docMk/>
            <pc:sldMk cId="1652390980" sldId="410"/>
            <ac:spMk id="17" creationId="{6F3EA166-3EC4-485E-9135-77B13C80213F}"/>
          </ac:spMkLst>
        </pc:spChg>
        <pc:spChg chg="mod">
          <ac:chgData name="Lizhen Shi" userId="ce841459-5ba4-42f0-9c16-763937adff3a" providerId="ADAL" clId="{1C53A0C6-B6F5-4403-837B-BEEC37EDBDCA}" dt="2024-04-04T19:05:32.175" v="2671"/>
          <ac:spMkLst>
            <pc:docMk/>
            <pc:sldMk cId="1652390980" sldId="410"/>
            <ac:spMk id="19" creationId="{C22DAF47-C42F-6F03-3DBE-EC7E3B256C63}"/>
          </ac:spMkLst>
        </pc:spChg>
        <pc:spChg chg="mod">
          <ac:chgData name="Lizhen Shi" userId="ce841459-5ba4-42f0-9c16-763937adff3a" providerId="ADAL" clId="{1C53A0C6-B6F5-4403-837B-BEEC37EDBDCA}" dt="2024-04-04T19:05:32.175" v="2671"/>
          <ac:spMkLst>
            <pc:docMk/>
            <pc:sldMk cId="1652390980" sldId="410"/>
            <ac:spMk id="21" creationId="{4B81A2BC-C24C-1B0C-04BD-9353B2610771}"/>
          </ac:spMkLst>
        </pc:spChg>
        <pc:spChg chg="mod">
          <ac:chgData name="Lizhen Shi" userId="ce841459-5ba4-42f0-9c16-763937adff3a" providerId="ADAL" clId="{1C53A0C6-B6F5-4403-837B-BEEC37EDBDCA}" dt="2024-04-04T19:05:32.175" v="2671"/>
          <ac:spMkLst>
            <pc:docMk/>
            <pc:sldMk cId="1652390980" sldId="410"/>
            <ac:spMk id="23" creationId="{0F09289C-4D0C-167A-909A-E1EE8CC96A05}"/>
          </ac:spMkLst>
        </pc:spChg>
        <pc:spChg chg="mod">
          <ac:chgData name="Lizhen Shi" userId="ce841459-5ba4-42f0-9c16-763937adff3a" providerId="ADAL" clId="{1C53A0C6-B6F5-4403-837B-BEEC37EDBDCA}" dt="2024-04-04T19:05:32.175" v="2671"/>
          <ac:spMkLst>
            <pc:docMk/>
            <pc:sldMk cId="1652390980" sldId="410"/>
            <ac:spMk id="26" creationId="{09F54181-77BF-0174-EB89-A75B78106E8F}"/>
          </ac:spMkLst>
        </pc:spChg>
        <pc:spChg chg="mod">
          <ac:chgData name="Lizhen Shi" userId="ce841459-5ba4-42f0-9c16-763937adff3a" providerId="ADAL" clId="{1C53A0C6-B6F5-4403-837B-BEEC37EDBDCA}" dt="2024-04-04T19:05:32.175" v="2671"/>
          <ac:spMkLst>
            <pc:docMk/>
            <pc:sldMk cId="1652390980" sldId="410"/>
            <ac:spMk id="28" creationId="{19F9466D-1E14-E6A4-BA14-674EECAED0E5}"/>
          </ac:spMkLst>
        </pc:spChg>
        <pc:spChg chg="mod">
          <ac:chgData name="Lizhen Shi" userId="ce841459-5ba4-42f0-9c16-763937adff3a" providerId="ADAL" clId="{1C53A0C6-B6F5-4403-837B-BEEC37EDBDCA}" dt="2024-04-04T19:05:32.175" v="2671"/>
          <ac:spMkLst>
            <pc:docMk/>
            <pc:sldMk cId="1652390980" sldId="410"/>
            <ac:spMk id="30" creationId="{C74BADBE-CCDC-7F16-1B91-DF66EF6A35F1}"/>
          </ac:spMkLst>
        </pc:spChg>
        <pc:spChg chg="mod">
          <ac:chgData name="Lizhen Shi" userId="ce841459-5ba4-42f0-9c16-763937adff3a" providerId="ADAL" clId="{1C53A0C6-B6F5-4403-837B-BEEC37EDBDCA}" dt="2024-04-04T19:05:32.175" v="2671"/>
          <ac:spMkLst>
            <pc:docMk/>
            <pc:sldMk cId="1652390980" sldId="410"/>
            <ac:spMk id="32" creationId="{7EEEC342-4BAC-EF6C-2775-DCDD5D87D8B4}"/>
          </ac:spMkLst>
        </pc:spChg>
        <pc:spChg chg="mod">
          <ac:chgData name="Lizhen Shi" userId="ce841459-5ba4-42f0-9c16-763937adff3a" providerId="ADAL" clId="{1C53A0C6-B6F5-4403-837B-BEEC37EDBDCA}" dt="2024-04-04T19:05:32.175" v="2671"/>
          <ac:spMkLst>
            <pc:docMk/>
            <pc:sldMk cId="1652390980" sldId="410"/>
            <ac:spMk id="34" creationId="{2A7EE2C8-AAF0-847D-1F12-394CB25A2311}"/>
          </ac:spMkLst>
        </pc:spChg>
        <pc:spChg chg="mod">
          <ac:chgData name="Lizhen Shi" userId="ce841459-5ba4-42f0-9c16-763937adff3a" providerId="ADAL" clId="{1C53A0C6-B6F5-4403-837B-BEEC37EDBDCA}" dt="2024-04-04T19:05:32.175" v="2671"/>
          <ac:spMkLst>
            <pc:docMk/>
            <pc:sldMk cId="1652390980" sldId="410"/>
            <ac:spMk id="36" creationId="{10BF925B-F722-34CD-973E-791C851F49C5}"/>
          </ac:spMkLst>
        </pc:spChg>
        <pc:spChg chg="mod">
          <ac:chgData name="Lizhen Shi" userId="ce841459-5ba4-42f0-9c16-763937adff3a" providerId="ADAL" clId="{1C53A0C6-B6F5-4403-837B-BEEC37EDBDCA}" dt="2024-04-04T19:05:32.175" v="2671"/>
          <ac:spMkLst>
            <pc:docMk/>
            <pc:sldMk cId="1652390980" sldId="410"/>
            <ac:spMk id="38" creationId="{67E35C58-0E6B-4325-54AB-0F3CD109B0EF}"/>
          </ac:spMkLst>
        </pc:spChg>
        <pc:grpChg chg="add mod">
          <ac:chgData name="Lizhen Shi" userId="ce841459-5ba4-42f0-9c16-763937adff3a" providerId="ADAL" clId="{1C53A0C6-B6F5-4403-837B-BEEC37EDBDCA}" dt="2024-04-04T19:07:15.685" v="2683" actId="1076"/>
          <ac:grpSpMkLst>
            <pc:docMk/>
            <pc:sldMk cId="1652390980" sldId="410"/>
            <ac:grpSpMk id="6" creationId="{05A744AC-59E7-607A-FB74-F17CCE2C2493}"/>
          </ac:grpSpMkLst>
        </pc:grpChg>
        <pc:grpChg chg="mod">
          <ac:chgData name="Lizhen Shi" userId="ce841459-5ba4-42f0-9c16-763937adff3a" providerId="ADAL" clId="{1C53A0C6-B6F5-4403-837B-BEEC37EDBDCA}" dt="2024-04-04T19:05:32.175" v="2671"/>
          <ac:grpSpMkLst>
            <pc:docMk/>
            <pc:sldMk cId="1652390980" sldId="410"/>
            <ac:grpSpMk id="11" creationId="{55BF3733-568B-9BE1-6919-A374425BE20D}"/>
          </ac:grpSpMkLst>
        </pc:grpChg>
        <pc:picChg chg="add mod">
          <ac:chgData name="Lizhen Shi" userId="ce841459-5ba4-42f0-9c16-763937adff3a" providerId="ADAL" clId="{1C53A0C6-B6F5-4403-837B-BEEC37EDBDCA}" dt="2024-04-04T19:23:42.077" v="3056" actId="1076"/>
          <ac:picMkLst>
            <pc:docMk/>
            <pc:sldMk cId="1652390980" sldId="410"/>
            <ac:picMk id="4" creationId="{7BAE0ADA-AA80-91F5-3AC4-5D513D27A437}"/>
          </ac:picMkLst>
        </pc:picChg>
        <pc:picChg chg="mod">
          <ac:chgData name="Lizhen Shi" userId="ce841459-5ba4-42f0-9c16-763937adff3a" providerId="ADAL" clId="{1C53A0C6-B6F5-4403-837B-BEEC37EDBDCA}" dt="2024-04-04T19:05:32.175" v="2671"/>
          <ac:picMkLst>
            <pc:docMk/>
            <pc:sldMk cId="1652390980" sldId="410"/>
            <ac:picMk id="7" creationId="{1F626360-DE58-EA71-8639-6BC48525A162}"/>
          </ac:picMkLst>
        </pc:picChg>
        <pc:picChg chg="mod">
          <ac:chgData name="Lizhen Shi" userId="ce841459-5ba4-42f0-9c16-763937adff3a" providerId="ADAL" clId="{1C53A0C6-B6F5-4403-837B-BEEC37EDBDCA}" dt="2024-04-04T19:05:32.175" v="2671"/>
          <ac:picMkLst>
            <pc:docMk/>
            <pc:sldMk cId="1652390980" sldId="410"/>
            <ac:picMk id="14" creationId="{E5EA9E34-951F-38D5-D555-6BD1E6C9CDC7}"/>
          </ac:picMkLst>
        </pc:picChg>
        <pc:picChg chg="mod">
          <ac:chgData name="Lizhen Shi" userId="ce841459-5ba4-42f0-9c16-763937adff3a" providerId="ADAL" clId="{1C53A0C6-B6F5-4403-837B-BEEC37EDBDCA}" dt="2024-04-04T19:05:32.175" v="2671"/>
          <ac:picMkLst>
            <pc:docMk/>
            <pc:sldMk cId="1652390980" sldId="410"/>
            <ac:picMk id="16" creationId="{5C0BEDA3-B247-2C54-C456-4899A2F8BD26}"/>
          </ac:picMkLst>
        </pc:picChg>
        <pc:picChg chg="mod">
          <ac:chgData name="Lizhen Shi" userId="ce841459-5ba4-42f0-9c16-763937adff3a" providerId="ADAL" clId="{1C53A0C6-B6F5-4403-837B-BEEC37EDBDCA}" dt="2024-04-04T19:05:32.175" v="2671"/>
          <ac:picMkLst>
            <pc:docMk/>
            <pc:sldMk cId="1652390980" sldId="410"/>
            <ac:picMk id="18" creationId="{C7E94AFA-7660-9395-C5F7-BDA6E216BFE4}"/>
          </ac:picMkLst>
        </pc:picChg>
        <pc:picChg chg="mod">
          <ac:chgData name="Lizhen Shi" userId="ce841459-5ba4-42f0-9c16-763937adff3a" providerId="ADAL" clId="{1C53A0C6-B6F5-4403-837B-BEEC37EDBDCA}" dt="2024-04-04T19:05:32.175" v="2671"/>
          <ac:picMkLst>
            <pc:docMk/>
            <pc:sldMk cId="1652390980" sldId="410"/>
            <ac:picMk id="20" creationId="{8BE3D185-E5F9-B3FF-8BA1-655E680ECCB7}"/>
          </ac:picMkLst>
        </pc:picChg>
        <pc:picChg chg="mod">
          <ac:chgData name="Lizhen Shi" userId="ce841459-5ba4-42f0-9c16-763937adff3a" providerId="ADAL" clId="{1C53A0C6-B6F5-4403-837B-BEEC37EDBDCA}" dt="2024-04-04T19:05:32.175" v="2671"/>
          <ac:picMkLst>
            <pc:docMk/>
            <pc:sldMk cId="1652390980" sldId="410"/>
            <ac:picMk id="22" creationId="{01A9498A-10F5-BEA7-2B06-6C8946EF9696}"/>
          </ac:picMkLst>
        </pc:picChg>
        <pc:picChg chg="mod">
          <ac:chgData name="Lizhen Shi" userId="ce841459-5ba4-42f0-9c16-763937adff3a" providerId="ADAL" clId="{1C53A0C6-B6F5-4403-837B-BEEC37EDBDCA}" dt="2024-04-04T19:05:32.175" v="2671"/>
          <ac:picMkLst>
            <pc:docMk/>
            <pc:sldMk cId="1652390980" sldId="410"/>
            <ac:picMk id="24" creationId="{D74363E6-0726-5F44-BF6E-ACD632FD85FB}"/>
          </ac:picMkLst>
        </pc:picChg>
        <pc:picChg chg="mod">
          <ac:chgData name="Lizhen Shi" userId="ce841459-5ba4-42f0-9c16-763937adff3a" providerId="ADAL" clId="{1C53A0C6-B6F5-4403-837B-BEEC37EDBDCA}" dt="2024-04-04T19:05:32.175" v="2671"/>
          <ac:picMkLst>
            <pc:docMk/>
            <pc:sldMk cId="1652390980" sldId="410"/>
            <ac:picMk id="25" creationId="{281A5B83-9145-864F-78E0-7BA33E4353BA}"/>
          </ac:picMkLst>
        </pc:picChg>
        <pc:picChg chg="mod">
          <ac:chgData name="Lizhen Shi" userId="ce841459-5ba4-42f0-9c16-763937adff3a" providerId="ADAL" clId="{1C53A0C6-B6F5-4403-837B-BEEC37EDBDCA}" dt="2024-04-04T19:05:32.175" v="2671"/>
          <ac:picMkLst>
            <pc:docMk/>
            <pc:sldMk cId="1652390980" sldId="410"/>
            <ac:picMk id="27" creationId="{16900013-505F-68DB-6275-0F38B21C99AA}"/>
          </ac:picMkLst>
        </pc:picChg>
        <pc:picChg chg="mod">
          <ac:chgData name="Lizhen Shi" userId="ce841459-5ba4-42f0-9c16-763937adff3a" providerId="ADAL" clId="{1C53A0C6-B6F5-4403-837B-BEEC37EDBDCA}" dt="2024-04-04T19:05:32.175" v="2671"/>
          <ac:picMkLst>
            <pc:docMk/>
            <pc:sldMk cId="1652390980" sldId="410"/>
            <ac:picMk id="29" creationId="{2AB99C94-40C5-2644-A192-C98F8CD3B0D7}"/>
          </ac:picMkLst>
        </pc:picChg>
        <pc:picChg chg="mod">
          <ac:chgData name="Lizhen Shi" userId="ce841459-5ba4-42f0-9c16-763937adff3a" providerId="ADAL" clId="{1C53A0C6-B6F5-4403-837B-BEEC37EDBDCA}" dt="2024-04-04T19:05:32.175" v="2671"/>
          <ac:picMkLst>
            <pc:docMk/>
            <pc:sldMk cId="1652390980" sldId="410"/>
            <ac:picMk id="31" creationId="{B80793EC-2027-B0E0-E27A-4457527A9994}"/>
          </ac:picMkLst>
        </pc:picChg>
        <pc:picChg chg="mod">
          <ac:chgData name="Lizhen Shi" userId="ce841459-5ba4-42f0-9c16-763937adff3a" providerId="ADAL" clId="{1C53A0C6-B6F5-4403-837B-BEEC37EDBDCA}" dt="2024-04-04T19:05:32.175" v="2671"/>
          <ac:picMkLst>
            <pc:docMk/>
            <pc:sldMk cId="1652390980" sldId="410"/>
            <ac:picMk id="33" creationId="{A149E370-23FA-43E8-9ECE-7F68B1F4E57D}"/>
          </ac:picMkLst>
        </pc:picChg>
        <pc:picChg chg="mod">
          <ac:chgData name="Lizhen Shi" userId="ce841459-5ba4-42f0-9c16-763937adff3a" providerId="ADAL" clId="{1C53A0C6-B6F5-4403-837B-BEEC37EDBDCA}" dt="2024-04-04T19:05:32.175" v="2671"/>
          <ac:picMkLst>
            <pc:docMk/>
            <pc:sldMk cId="1652390980" sldId="410"/>
            <ac:picMk id="35" creationId="{5BFBE85D-8745-1503-47EC-E8AD4DAFD2DE}"/>
          </ac:picMkLst>
        </pc:picChg>
        <pc:picChg chg="mod">
          <ac:chgData name="Lizhen Shi" userId="ce841459-5ba4-42f0-9c16-763937adff3a" providerId="ADAL" clId="{1C53A0C6-B6F5-4403-837B-BEEC37EDBDCA}" dt="2024-04-04T19:05:32.175" v="2671"/>
          <ac:picMkLst>
            <pc:docMk/>
            <pc:sldMk cId="1652390980" sldId="410"/>
            <ac:picMk id="37" creationId="{B2332A02-3259-DCF0-518B-03295009435F}"/>
          </ac:picMkLst>
        </pc:picChg>
        <pc:picChg chg="add mod">
          <ac:chgData name="Lizhen Shi" userId="ce841459-5ba4-42f0-9c16-763937adff3a" providerId="ADAL" clId="{1C53A0C6-B6F5-4403-837B-BEEC37EDBDCA}" dt="2024-04-04T19:07:18.726" v="2684" actId="1076"/>
          <ac:picMkLst>
            <pc:docMk/>
            <pc:sldMk cId="1652390980" sldId="410"/>
            <ac:picMk id="39" creationId="{0FA729DE-0543-F398-28DA-F3464087E66C}"/>
          </ac:picMkLst>
        </pc:picChg>
        <pc:picChg chg="add mod">
          <ac:chgData name="Lizhen Shi" userId="ce841459-5ba4-42f0-9c16-763937adff3a" providerId="ADAL" clId="{1C53A0C6-B6F5-4403-837B-BEEC37EDBDCA}" dt="2024-04-04T19:04:18.334" v="2639" actId="1076"/>
          <ac:picMkLst>
            <pc:docMk/>
            <pc:sldMk cId="1652390980" sldId="410"/>
            <ac:picMk id="1026" creationId="{2843894D-C27E-C02B-E510-80E67A1F5624}"/>
          </ac:picMkLst>
        </pc:picChg>
      </pc:sldChg>
      <pc:sldChg chg="addSp modSp new del mod">
        <pc:chgData name="Lizhen Shi" userId="ce841459-5ba4-42f0-9c16-763937adff3a" providerId="ADAL" clId="{1C53A0C6-B6F5-4403-837B-BEEC37EDBDCA}" dt="2024-04-04T18:44:10.223" v="2392" actId="2696"/>
        <pc:sldMkLst>
          <pc:docMk/>
          <pc:sldMk cId="1798751034" sldId="410"/>
        </pc:sldMkLst>
        <pc:spChg chg="mod">
          <ac:chgData name="Lizhen Shi" userId="ce841459-5ba4-42f0-9c16-763937adff3a" providerId="ADAL" clId="{1C53A0C6-B6F5-4403-837B-BEEC37EDBDCA}" dt="2024-04-04T17:59:40.360" v="2380" actId="20577"/>
          <ac:spMkLst>
            <pc:docMk/>
            <pc:sldMk cId="1798751034" sldId="410"/>
            <ac:spMk id="2" creationId="{0244B5FE-5E2A-4E5C-0915-D3A85AF21AC0}"/>
          </ac:spMkLst>
        </pc:spChg>
        <pc:spChg chg="add mod">
          <ac:chgData name="Lizhen Shi" userId="ce841459-5ba4-42f0-9c16-763937adff3a" providerId="ADAL" clId="{1C53A0C6-B6F5-4403-837B-BEEC37EDBDCA}" dt="2024-04-04T17:58:24.013" v="2353" actId="2085"/>
          <ac:spMkLst>
            <pc:docMk/>
            <pc:sldMk cId="1798751034" sldId="410"/>
            <ac:spMk id="3" creationId="{67739707-6AAE-421F-777A-2C961EB29C39}"/>
          </ac:spMkLst>
        </pc:spChg>
        <pc:picChg chg="add mod">
          <ac:chgData name="Lizhen Shi" userId="ce841459-5ba4-42f0-9c16-763937adff3a" providerId="ADAL" clId="{1C53A0C6-B6F5-4403-837B-BEEC37EDBDCA}" dt="2024-04-04T17:57:57.954" v="2350" actId="1076"/>
          <ac:picMkLst>
            <pc:docMk/>
            <pc:sldMk cId="1798751034" sldId="410"/>
            <ac:picMk id="1026" creationId="{3F551686-9CCE-3949-7AAC-49E7EBAE5453}"/>
          </ac:picMkLst>
        </pc:picChg>
        <pc:inkChg chg="add">
          <ac:chgData name="Lizhen Shi" userId="ce841459-5ba4-42f0-9c16-763937adff3a" providerId="ADAL" clId="{1C53A0C6-B6F5-4403-837B-BEEC37EDBDCA}" dt="2024-04-04T17:59:02.211" v="2354"/>
          <ac:inkMkLst>
            <pc:docMk/>
            <pc:sldMk cId="1798751034" sldId="410"/>
            <ac:inkMk id="4" creationId="{E9726674-CD87-E1DA-3F39-41A54C53DB42}"/>
          </ac:inkMkLst>
        </pc:inkChg>
      </pc:sldChg>
      <pc:sldChg chg="add del">
        <pc:chgData name="Lizhen Shi" userId="ce841459-5ba4-42f0-9c16-763937adff3a" providerId="ADAL" clId="{1C53A0C6-B6F5-4403-837B-BEEC37EDBDCA}" dt="2024-04-04T18:54:12.373" v="2563" actId="47"/>
        <pc:sldMkLst>
          <pc:docMk/>
          <pc:sldMk cId="1936574989" sldId="410"/>
        </pc:sldMkLst>
      </pc:sldChg>
      <pc:sldChg chg="addSp delSp modSp add mod">
        <pc:chgData name="Lizhen Shi" userId="ce841459-5ba4-42f0-9c16-763937adff3a" providerId="ADAL" clId="{1C53A0C6-B6F5-4403-837B-BEEC37EDBDCA}" dt="2024-04-04T19:18:41.295" v="3013" actId="20577"/>
        <pc:sldMkLst>
          <pc:docMk/>
          <pc:sldMk cId="4151023028" sldId="411"/>
        </pc:sldMkLst>
        <pc:spChg chg="mod">
          <ac:chgData name="Lizhen Shi" userId="ce841459-5ba4-42f0-9c16-763937adff3a" providerId="ADAL" clId="{1C53A0C6-B6F5-4403-837B-BEEC37EDBDCA}" dt="2024-04-04T19:13:15.566" v="2759" actId="1076"/>
          <ac:spMkLst>
            <pc:docMk/>
            <pc:sldMk cId="4151023028" sldId="411"/>
            <ac:spMk id="2" creationId="{A95CE413-603B-A805-B12B-CFC61E2E6788}"/>
          </ac:spMkLst>
        </pc:spChg>
        <pc:spChg chg="mod">
          <ac:chgData name="Lizhen Shi" userId="ce841459-5ba4-42f0-9c16-763937adff3a" providerId="ADAL" clId="{1C53A0C6-B6F5-4403-837B-BEEC37EDBDCA}" dt="2024-04-04T19:13:09.955" v="2758" actId="1036"/>
          <ac:spMkLst>
            <pc:docMk/>
            <pc:sldMk cId="4151023028" sldId="411"/>
            <ac:spMk id="5" creationId="{89508D06-713C-B5C1-EAA1-E44F8D596EB4}"/>
          </ac:spMkLst>
        </pc:spChg>
        <pc:spChg chg="add mod">
          <ac:chgData name="Lizhen Shi" userId="ce841459-5ba4-42f0-9c16-763937adff3a" providerId="ADAL" clId="{1C53A0C6-B6F5-4403-837B-BEEC37EDBDCA}" dt="2024-04-04T19:12:32.916" v="2730" actId="164"/>
          <ac:spMkLst>
            <pc:docMk/>
            <pc:sldMk cId="4151023028" sldId="411"/>
            <ac:spMk id="43" creationId="{8ED56FD3-3D53-D242-E521-A90765579D7B}"/>
          </ac:spMkLst>
        </pc:spChg>
        <pc:spChg chg="add mod">
          <ac:chgData name="Lizhen Shi" userId="ce841459-5ba4-42f0-9c16-763937adff3a" providerId="ADAL" clId="{1C53A0C6-B6F5-4403-837B-BEEC37EDBDCA}" dt="2024-04-04T19:12:32.916" v="2730" actId="164"/>
          <ac:spMkLst>
            <pc:docMk/>
            <pc:sldMk cId="4151023028" sldId="411"/>
            <ac:spMk id="44" creationId="{9F4DB0B7-EB86-FBCA-3AB3-A99182D73BFF}"/>
          </ac:spMkLst>
        </pc:spChg>
        <pc:spChg chg="add mod">
          <ac:chgData name="Lizhen Shi" userId="ce841459-5ba4-42f0-9c16-763937adff3a" providerId="ADAL" clId="{1C53A0C6-B6F5-4403-837B-BEEC37EDBDCA}" dt="2024-04-04T19:13:29.883" v="2761" actId="255"/>
          <ac:spMkLst>
            <pc:docMk/>
            <pc:sldMk cId="4151023028" sldId="411"/>
            <ac:spMk id="49" creationId="{D47ECDFB-E3D5-DB84-E3AD-25930940E832}"/>
          </ac:spMkLst>
        </pc:spChg>
        <pc:spChg chg="add mod">
          <ac:chgData name="Lizhen Shi" userId="ce841459-5ba4-42f0-9c16-763937adff3a" providerId="ADAL" clId="{1C53A0C6-B6F5-4403-837B-BEEC37EDBDCA}" dt="2024-04-04T19:18:41.295" v="3013" actId="20577"/>
          <ac:spMkLst>
            <pc:docMk/>
            <pc:sldMk cId="4151023028" sldId="411"/>
            <ac:spMk id="55" creationId="{62E5AE1D-F8E6-243C-01C9-A3691473F3C7}"/>
          </ac:spMkLst>
        </pc:spChg>
        <pc:grpChg chg="del">
          <ac:chgData name="Lizhen Shi" userId="ce841459-5ba4-42f0-9c16-763937adff3a" providerId="ADAL" clId="{1C53A0C6-B6F5-4403-837B-BEEC37EDBDCA}" dt="2024-04-04T19:07:39.563" v="2695" actId="478"/>
          <ac:grpSpMkLst>
            <pc:docMk/>
            <pc:sldMk cId="4151023028" sldId="411"/>
            <ac:grpSpMk id="6" creationId="{05A744AC-59E7-607A-FB74-F17CCE2C2493}"/>
          </ac:grpSpMkLst>
        </pc:grpChg>
        <pc:grpChg chg="add mod">
          <ac:chgData name="Lizhen Shi" userId="ce841459-5ba4-42f0-9c16-763937adff3a" providerId="ADAL" clId="{1C53A0C6-B6F5-4403-837B-BEEC37EDBDCA}" dt="2024-04-04T19:13:09.955" v="2758" actId="1036"/>
          <ac:grpSpMkLst>
            <pc:docMk/>
            <pc:sldMk cId="4151023028" sldId="411"/>
            <ac:grpSpMk id="52" creationId="{03A2ED00-3F48-0646-7CA9-5E7A06F4370E}"/>
          </ac:grpSpMkLst>
        </pc:grpChg>
        <pc:picChg chg="mod">
          <ac:chgData name="Lizhen Shi" userId="ce841459-5ba4-42f0-9c16-763937adff3a" providerId="ADAL" clId="{1C53A0C6-B6F5-4403-837B-BEEC37EDBDCA}" dt="2024-04-04T19:12:32.916" v="2730" actId="164"/>
          <ac:picMkLst>
            <pc:docMk/>
            <pc:sldMk cId="4151023028" sldId="411"/>
            <ac:picMk id="4" creationId="{7BAE0ADA-AA80-91F5-3AC4-5D513D27A437}"/>
          </ac:picMkLst>
        </pc:picChg>
        <pc:picChg chg="del">
          <ac:chgData name="Lizhen Shi" userId="ce841459-5ba4-42f0-9c16-763937adff3a" providerId="ADAL" clId="{1C53A0C6-B6F5-4403-837B-BEEC37EDBDCA}" dt="2024-04-04T19:07:38.952" v="2694" actId="478"/>
          <ac:picMkLst>
            <pc:docMk/>
            <pc:sldMk cId="4151023028" sldId="411"/>
            <ac:picMk id="39" creationId="{0FA729DE-0543-F398-28DA-F3464087E66C}"/>
          </ac:picMkLst>
        </pc:picChg>
        <pc:picChg chg="add mod">
          <ac:chgData name="Lizhen Shi" userId="ce841459-5ba4-42f0-9c16-763937adff3a" providerId="ADAL" clId="{1C53A0C6-B6F5-4403-837B-BEEC37EDBDCA}" dt="2024-04-04T19:12:32.916" v="2730" actId="164"/>
          <ac:picMkLst>
            <pc:docMk/>
            <pc:sldMk cId="4151023028" sldId="411"/>
            <ac:picMk id="40" creationId="{37FE47CF-C7AD-89AD-845D-1E8E779313BC}"/>
          </ac:picMkLst>
        </pc:picChg>
        <pc:picChg chg="add mod">
          <ac:chgData name="Lizhen Shi" userId="ce841459-5ba4-42f0-9c16-763937adff3a" providerId="ADAL" clId="{1C53A0C6-B6F5-4403-837B-BEEC37EDBDCA}" dt="2024-04-04T19:12:32.916" v="2730" actId="164"/>
          <ac:picMkLst>
            <pc:docMk/>
            <pc:sldMk cId="4151023028" sldId="411"/>
            <ac:picMk id="42" creationId="{C5F2562F-968B-99C9-0AEA-178616D1E528}"/>
          </ac:picMkLst>
        </pc:picChg>
        <pc:picChg chg="add mod">
          <ac:chgData name="Lizhen Shi" userId="ce841459-5ba4-42f0-9c16-763937adff3a" providerId="ADAL" clId="{1C53A0C6-B6F5-4403-837B-BEEC37EDBDCA}" dt="2024-04-04T19:13:34.693" v="2762" actId="1076"/>
          <ac:picMkLst>
            <pc:docMk/>
            <pc:sldMk cId="4151023028" sldId="411"/>
            <ac:picMk id="51" creationId="{C8215034-DC49-253A-DF52-06A775E33825}"/>
          </ac:picMkLst>
        </pc:picChg>
        <pc:picChg chg="add mod">
          <ac:chgData name="Lizhen Shi" userId="ce841459-5ba4-42f0-9c16-763937adff3a" providerId="ADAL" clId="{1C53A0C6-B6F5-4403-837B-BEEC37EDBDCA}" dt="2024-04-04T19:13:59.272" v="2766" actId="1076"/>
          <ac:picMkLst>
            <pc:docMk/>
            <pc:sldMk cId="4151023028" sldId="411"/>
            <ac:picMk id="54" creationId="{B6C38B0D-46B2-F50E-A337-01FFA0C1F547}"/>
          </ac:picMkLst>
        </pc:picChg>
        <pc:picChg chg="del">
          <ac:chgData name="Lizhen Shi" userId="ce841459-5ba4-42f0-9c16-763937adff3a" providerId="ADAL" clId="{1C53A0C6-B6F5-4403-837B-BEEC37EDBDCA}" dt="2024-04-04T19:07:38.054" v="2693" actId="478"/>
          <ac:picMkLst>
            <pc:docMk/>
            <pc:sldMk cId="4151023028" sldId="411"/>
            <ac:picMk id="1026" creationId="{2843894D-C27E-C02B-E510-80E67A1F5624}"/>
          </ac:picMkLst>
        </pc:picChg>
        <pc:cxnChg chg="add mod">
          <ac:chgData name="Lizhen Shi" userId="ce841459-5ba4-42f0-9c16-763937adff3a" providerId="ADAL" clId="{1C53A0C6-B6F5-4403-837B-BEEC37EDBDCA}" dt="2024-04-04T19:12:32.916" v="2730" actId="164"/>
          <ac:cxnSpMkLst>
            <pc:docMk/>
            <pc:sldMk cId="4151023028" sldId="411"/>
            <ac:cxnSpMk id="46" creationId="{4F0A28B3-BD8E-DB79-28D4-B293D4ACB936}"/>
          </ac:cxnSpMkLst>
        </pc:cxnChg>
        <pc:cxnChg chg="add mod">
          <ac:chgData name="Lizhen Shi" userId="ce841459-5ba4-42f0-9c16-763937adff3a" providerId="ADAL" clId="{1C53A0C6-B6F5-4403-837B-BEEC37EDBDCA}" dt="2024-04-04T19:12:32.916" v="2730" actId="164"/>
          <ac:cxnSpMkLst>
            <pc:docMk/>
            <pc:sldMk cId="4151023028" sldId="411"/>
            <ac:cxnSpMk id="47" creationId="{AD865749-F5C7-6C34-0129-DB2098E9CB55}"/>
          </ac:cxnSpMkLst>
        </pc:cxnChg>
      </pc:sldChg>
      <pc:sldChg chg="modSp new mod">
        <pc:chgData name="Lizhen Shi" userId="ce841459-5ba4-42f0-9c16-763937adff3a" providerId="ADAL" clId="{1C53A0C6-B6F5-4403-837B-BEEC37EDBDCA}" dt="2024-04-04T19:27:57.014" v="3176" actId="313"/>
        <pc:sldMkLst>
          <pc:docMk/>
          <pc:sldMk cId="4204985370" sldId="412"/>
        </pc:sldMkLst>
        <pc:spChg chg="mod">
          <ac:chgData name="Lizhen Shi" userId="ce841459-5ba4-42f0-9c16-763937adff3a" providerId="ADAL" clId="{1C53A0C6-B6F5-4403-837B-BEEC37EDBDCA}" dt="2024-04-04T19:27:57.014" v="3176" actId="313"/>
          <ac:spMkLst>
            <pc:docMk/>
            <pc:sldMk cId="4204985370" sldId="412"/>
            <ac:spMk id="2" creationId="{0396975E-8F8D-D94F-7944-CB4CC0FDD52B}"/>
          </ac:spMkLst>
        </pc:spChg>
      </pc:sldChg>
      <pc:sldChg chg="addSp delSp modSp add mod delAnim">
        <pc:chgData name="Lizhen Shi" userId="ce841459-5ba4-42f0-9c16-763937adff3a" providerId="ADAL" clId="{1C53A0C6-B6F5-4403-837B-BEEC37EDBDCA}" dt="2024-04-04T19:43:03.621" v="3306" actId="1582"/>
        <pc:sldMkLst>
          <pc:docMk/>
          <pc:sldMk cId="4218099775" sldId="413"/>
        </pc:sldMkLst>
        <pc:spChg chg="mod">
          <ac:chgData name="Lizhen Shi" userId="ce841459-5ba4-42f0-9c16-763937adff3a" providerId="ADAL" clId="{1C53A0C6-B6F5-4403-837B-BEEC37EDBDCA}" dt="2024-04-04T19:37:51.192" v="3220" actId="20577"/>
          <ac:spMkLst>
            <pc:docMk/>
            <pc:sldMk cId="4218099775" sldId="413"/>
            <ac:spMk id="2" creationId="{00000000-0000-0000-0000-000000000000}"/>
          </ac:spMkLst>
        </pc:spChg>
        <pc:spChg chg="mod">
          <ac:chgData name="Lizhen Shi" userId="ce841459-5ba4-42f0-9c16-763937adff3a" providerId="ADAL" clId="{1C53A0C6-B6F5-4403-837B-BEEC37EDBDCA}" dt="2024-04-04T19:39:59.643" v="3242" actId="20577"/>
          <ac:spMkLst>
            <pc:docMk/>
            <pc:sldMk cId="4218099775" sldId="413"/>
            <ac:spMk id="3" creationId="{00000000-0000-0000-0000-000000000000}"/>
          </ac:spMkLst>
        </pc:spChg>
        <pc:spChg chg="add del">
          <ac:chgData name="Lizhen Shi" userId="ce841459-5ba4-42f0-9c16-763937adff3a" providerId="ADAL" clId="{1C53A0C6-B6F5-4403-837B-BEEC37EDBDCA}" dt="2024-04-04T19:40:25.631" v="3245" actId="478"/>
          <ac:spMkLst>
            <pc:docMk/>
            <pc:sldMk cId="4218099775" sldId="413"/>
            <ac:spMk id="22" creationId="{7CA3760D-BF11-3879-D9BE-18D7801E080A}"/>
          </ac:spMkLst>
        </pc:spChg>
        <pc:spChg chg="add mod">
          <ac:chgData name="Lizhen Shi" userId="ce841459-5ba4-42f0-9c16-763937adff3a" providerId="ADAL" clId="{1C53A0C6-B6F5-4403-837B-BEEC37EDBDCA}" dt="2024-04-04T19:42:10.895" v="3299" actId="1076"/>
          <ac:spMkLst>
            <pc:docMk/>
            <pc:sldMk cId="4218099775" sldId="413"/>
            <ac:spMk id="23" creationId="{AAE7C07B-781B-D926-A0C1-25F4D42484A1}"/>
          </ac:spMkLst>
        </pc:spChg>
        <pc:spChg chg="add mod">
          <ac:chgData name="Lizhen Shi" userId="ce841459-5ba4-42f0-9c16-763937adff3a" providerId="ADAL" clId="{1C53A0C6-B6F5-4403-837B-BEEC37EDBDCA}" dt="2024-04-04T19:41:54.670" v="3296" actId="1076"/>
          <ac:spMkLst>
            <pc:docMk/>
            <pc:sldMk cId="4218099775" sldId="413"/>
            <ac:spMk id="24" creationId="{C603D467-ADC8-3A4A-4711-D89702736AA4}"/>
          </ac:spMkLst>
        </pc:spChg>
        <pc:spChg chg="add mod">
          <ac:chgData name="Lizhen Shi" userId="ce841459-5ba4-42f0-9c16-763937adff3a" providerId="ADAL" clId="{1C53A0C6-B6F5-4403-837B-BEEC37EDBDCA}" dt="2024-04-04T19:43:03.621" v="3306" actId="1582"/>
          <ac:spMkLst>
            <pc:docMk/>
            <pc:sldMk cId="4218099775" sldId="413"/>
            <ac:spMk id="25" creationId="{9A949F40-CD69-77F8-23FA-EFFBFE548FF0}"/>
          </ac:spMkLst>
        </pc:spChg>
        <pc:picChg chg="del">
          <ac:chgData name="Lizhen Shi" userId="ce841459-5ba4-42f0-9c16-763937adff3a" providerId="ADAL" clId="{1C53A0C6-B6F5-4403-837B-BEEC37EDBDCA}" dt="2024-04-04T19:40:03.085" v="3243" actId="478"/>
          <ac:picMkLst>
            <pc:docMk/>
            <pc:sldMk cId="4218099775" sldId="413"/>
            <ac:picMk id="39" creationId="{DBD93369-8831-CC9D-C729-40A0572C6885}"/>
          </ac:picMkLst>
        </pc:picChg>
      </pc:sldChg>
      <pc:sldMasterChg chg="delSldLayout">
        <pc:chgData name="Lizhen Shi" userId="ce841459-5ba4-42f0-9c16-763937adff3a" providerId="ADAL" clId="{1C53A0C6-B6F5-4403-837B-BEEC37EDBDCA}" dt="2024-04-04T18:44:10.223" v="2392" actId="2696"/>
        <pc:sldMasterMkLst>
          <pc:docMk/>
          <pc:sldMasterMk cId="0" sldId="2147483648"/>
        </pc:sldMasterMkLst>
        <pc:sldLayoutChg chg="del">
          <pc:chgData name="Lizhen Shi" userId="ce841459-5ba4-42f0-9c16-763937adff3a" providerId="ADAL" clId="{1C53A0C6-B6F5-4403-837B-BEEC37EDBDCA}" dt="2024-04-04T18:44:10.223" v="2392" actId="2696"/>
          <pc:sldLayoutMkLst>
            <pc:docMk/>
            <pc:sldMasterMk cId="0" sldId="2147483648"/>
            <pc:sldLayoutMk cId="2039665241" sldId="2147483666"/>
          </pc:sldLayoutMkLst>
        </pc:sldLayoutChg>
        <pc:sldLayoutChg chg="del">
          <pc:chgData name="Lizhen Shi" userId="ce841459-5ba4-42f0-9c16-763937adff3a" providerId="ADAL" clId="{1C53A0C6-B6F5-4403-837B-BEEC37EDBDCA}" dt="2024-04-04T18:05:04.130" v="2381" actId="2696"/>
          <pc:sldLayoutMkLst>
            <pc:docMk/>
            <pc:sldMasterMk cId="0" sldId="2147483648"/>
            <pc:sldLayoutMk cId="3866746695" sldId="2147483666"/>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3840" units="cm"/>
          <inkml:channel name="Y" type="integer" max="1201" units="cm"/>
          <inkml:channel name="T" type="integer" max="2.14748E9" units="dev"/>
        </inkml:traceFormat>
        <inkml:channelProperties>
          <inkml:channelProperty channel="X" name="resolution" value="64.42953" units="1/cm"/>
          <inkml:channelProperty channel="Y" name="resolution" value="35.85075" units="1/cm"/>
          <inkml:channelProperty channel="T" name="resolution" value="1" units="1/dev"/>
        </inkml:channelProperties>
      </inkml:inkSource>
      <inkml:timestamp xml:id="ts0" timeString="2024-04-01T21:54:47.298"/>
    </inkml:context>
    <inkml:brush xml:id="br0">
      <inkml:brushProperty name="width" value="0.05292" units="cm"/>
      <inkml:brushProperty name="height" value="0.05292" units="cm"/>
      <inkml:brushProperty name="color" value="#00B0F0"/>
    </inkml:brush>
  </inkml:definitions>
  <inkml:trace contextRef="#ctx0" brushRef="#br0">18516 4132 0,'20'0'312,"1"0"-265,-1 0 78,1 0-78,0 0 0,-1 0 47,1 0-79,-1 0 48,1 0 31,-1 0 15,1 0-109,-1 0 63,1 0 15,0 0-16</inkml:trace>
  <inkml:trace contextRef="#ctx0" brushRef="#br0" timeOffset="2088.89">18762 4050 0,'21'0'250,"0"21"-141,-21-1-93,20-20-1,-20 21 282,0-1-250,0 1-31,0-1-1,-20-20 16,20 21 1,-21-21 46,21 21 109</inkml:trace>
  <inkml:trace contextRef="#ctx0" brushRef="#br0" timeOffset="5962.48">18701 6990 0,'20'0'219,"1"0"-188,-1 0-15,1 0-1,0 0 16,-1 0 48,1 0-33,-1 0 33,-20-21-64,21 21 32,-1 0 0,1 0 328</inkml:trace>
  <inkml:trace contextRef="#ctx0" brushRef="#br0" timeOffset="7783.71">18886 6887 0,'0'21'125,"20"-21"-93,-20 20-32,21-20 31,-21 21-15,20-21 46,-20 20-46,21-20 46,-21 21-15,0-1 141,0 1-126,-21-21-46,21 21 46,-20-21-62,-1 0 110</inkml:trace>
  <inkml:trace contextRef="#ctx0" brushRef="#br0" timeOffset="14603.37">18516 8861 0,'20'0'188,"1"0"-141,-1 0-16,1 0 16,0 0-31,-1 0 30,1 0 33,-1 0-17,1 0 79,-1 0-1,1 0-108,-1 0 46</inkml:trace>
  <inkml:trace contextRef="#ctx0" brushRef="#br0" timeOffset="17235.25">18721 8778 0,'21'0'328,"-21"21"-297,20-21-31,-20 20 47,21-20 31,-21 21-62,21-21 77,-21 21-77,0-1 203,-21-20-188,21 21-15,-21-21-1,21 20 17,-20-20-17,20 21 32</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201" units="cm"/>
          <inkml:channel name="T" type="integer" max="2.14748E9" units="dev"/>
        </inkml:traceFormat>
        <inkml:channelProperties>
          <inkml:channelProperty channel="X" name="resolution" value="64.42953" units="1/cm"/>
          <inkml:channelProperty channel="Y" name="resolution" value="35.85075" units="1/cm"/>
          <inkml:channelProperty channel="T" name="resolution" value="1" units="1/dev"/>
        </inkml:channelProperties>
      </inkml:inkSource>
      <inkml:timestamp xml:id="ts0" timeString="2024-04-01T21:52:57.030"/>
    </inkml:context>
    <inkml:brush xml:id="br0">
      <inkml:brushProperty name="width" value="0.05292" units="cm"/>
      <inkml:brushProperty name="height" value="0.05292" units="cm"/>
      <inkml:brushProperty name="color" value="#FF0000"/>
    </inkml:brush>
  </inkml:definitions>
  <inkml:trace contextRef="#ctx0" brushRef="#br0">13810 12952 0,'-21'-21'63,"-20"0"-48,21 21 1,-63-41-16,42 21 0,0-1 16,0 1-16,-21-21 15,-20 20-15,41-20 16,-41 0-16,0 20 47,-185-123-47,226 103 0,-1 0 15,-19 20-15,20 1 16,20-21-16,-102-83 47,102 124-47,1-41 15,20 21 1,-41-1-16,41 1 16,-21-1-16,21 1 15,-20-22-15,-22 22 16,42-1-16,-20 1 16,20-1-16,-21-20 0,1 0 15,-1 0 1,1 41-1,20-21-15,0 1 16,-21-1-16,21 1 16,0-1-16,-20 1 15,20-1 1,-21 0-16,21 1 16,0-1-1,0 1 1,0-1-16,0 1 15,-21 20-15,21-21 16,0 1-16,0-1 16,0 0-16,0 1 15,0-1-15,0-20 16,0 21-16,0-1 16,0 1-16,0-42 15,0 41-15,0-20 16,0 0-16,0 20 15,0-20-15,0 0 16,21 21-16,-21-1 16,0-20-16,0 20 0,0 1 15,21-1-15,-1 1 16,-20-21-16,0 20 16,21 1-16,-1-1 15,-20 0-15,21-20 16,-1 21-16,-20-1 15,21 1 1,-1-21 0,1 20-16,0-20 15,-1 20-15,1 1 16,-21-21-16,41 20 16,-41 1-16,20-22 15,21 1-15,-20 0 16,-1 21-16,22-1 0,-42 1 15,20-1-15,1 21 16,-1-21-16,1 1 16,-1-1-16,1 21 15,-1-20-15,1-1 16,0 1 0,-1 20-1,1-21 1,-21 0-1,20 21 1,1 0-16,-1 0 16,1-20-16,-1-1 15,1 21 1,-1 0-16,1 0 31,-21-20-31,21 20 16,-1 0-1,1 0 1,-1-21 0,1 21-1,20-20 1,-21 20 0,1-21-1,0 21-15,-1 0 16,1-20-16,20-1 15,-21 21-15,21 0 16,0-21-16,-20 1 16,0 20-1,-1 0 17,1 0-17,-21-21 48,20 21-32,1 0 172,-1 0-172,1 0-15,-1 0 46</inkml:trace>
  <inkml:trace contextRef="#ctx0" brushRef="#br0" timeOffset="1819.99">13522 9621 0,'21'0'157,"-21"21"-142,20-21-15,1 20 0,-1 1 16,-20-1-16,21 1 15,-1 0-15,1-1 16,20-20-16,-20 21 16,20-1-16,-41 1 15,41-1-15,-21 21 16,1-41-16,-21 21 0,20-21 16,-20 21-16,0-1 140,0 21-77,-20-41-48,-1 0 1,1 0 0,20 21-16,-21-21 31,21 20 0,-20-20-31,-1 0 16,21 21-1,-20-21-15,20 20 16,-21-20 0,1 0 15,-1 0-16,21 21-15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C26DF84-F87E-4555-958F-858D56F93A3E}" type="datetimeFigureOut">
              <a:rPr lang="en-US" smtClean="0"/>
              <a:t>6/25/2025</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E9FCE323-DA6A-4CF1-B5B1-F8479043DF7A}" type="slidenum">
              <a:rPr lang="en-US" smtClean="0"/>
              <a:t>‹#›</a:t>
            </a:fld>
            <a:endParaRPr lang="en-US"/>
          </a:p>
        </p:txBody>
      </p:sp>
    </p:spTree>
    <p:extLst>
      <p:ext uri="{BB962C8B-B14F-4D97-AF65-F5344CB8AC3E}">
        <p14:creationId xmlns:p14="http://schemas.microsoft.com/office/powerpoint/2010/main" val="112625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The left plot is the cost contour plot of w[0], the square feet versus w[1], the number of bedrooms before normalizing the features. The plot is so asymmetric, the curves completing the contours are not visible. In contrast, when the features are normalized, the cost contour is much more symmetric. The result is that updates to parameters during gradient descent can make equal progress for each parameter.</a:t>
            </a:r>
            <a:endParaRPr lang="en-US" dirty="0"/>
          </a:p>
        </p:txBody>
      </p:sp>
      <p:sp>
        <p:nvSpPr>
          <p:cNvPr id="4" name="Slide Number Placeholder 3"/>
          <p:cNvSpPr>
            <a:spLocks noGrp="1"/>
          </p:cNvSpPr>
          <p:nvPr>
            <p:ph type="sldNum" sz="quarter" idx="5"/>
          </p:nvPr>
        </p:nvSpPr>
        <p:spPr/>
        <p:txBody>
          <a:bodyPr/>
          <a:lstStyle/>
          <a:p>
            <a:fld id="{E9FCE323-DA6A-4CF1-B5B1-F8479043DF7A}" type="slidenum">
              <a:rPr lang="en-US" smtClean="0"/>
              <a:t>28</a:t>
            </a:fld>
            <a:endParaRPr lang="en-US"/>
          </a:p>
        </p:txBody>
      </p:sp>
    </p:spTree>
    <p:extLst>
      <p:ext uri="{BB962C8B-B14F-4D97-AF65-F5344CB8AC3E}">
        <p14:creationId xmlns:p14="http://schemas.microsoft.com/office/powerpoint/2010/main" val="70276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843406" y="510631"/>
            <a:ext cx="5791834" cy="1243330"/>
          </a:xfrm>
          <a:prstGeom prst="rect">
            <a:avLst/>
          </a:prstGeom>
        </p:spPr>
        <p:txBody>
          <a:bodyPr wrap="square" lIns="0" tIns="0" rIns="0" bIns="0">
            <a:spAutoFit/>
          </a:bodyPr>
          <a:lstStyle>
            <a:lvl1pPr>
              <a:defRPr sz="2700" b="0" i="0">
                <a:solidFill>
                  <a:schemeClr val="tx1"/>
                </a:solidFill>
                <a:latin typeface="Verdana"/>
                <a:cs typeface="Verdana"/>
              </a:defRPr>
            </a:lvl1pPr>
          </a:lstStyle>
          <a:p>
            <a:endParaRPr dirty="0"/>
          </a:p>
        </p:txBody>
      </p:sp>
      <p:sp>
        <p:nvSpPr>
          <p:cNvPr id="3" name="Holder 3"/>
          <p:cNvSpPr>
            <a:spLocks noGrp="1"/>
          </p:cNvSpPr>
          <p:nvPr>
            <p:ph type="subTitle" idx="4"/>
          </p:nvPr>
        </p:nvSpPr>
        <p:spPr>
          <a:xfrm>
            <a:off x="1929765" y="2944947"/>
            <a:ext cx="5581650" cy="1632957"/>
          </a:xfrm>
          <a:prstGeom prst="rect">
            <a:avLst/>
          </a:prstGeom>
        </p:spPr>
        <p:txBody>
          <a:bodyPr wrap="square" lIns="0" tIns="0" rIns="0" bIns="0">
            <a:spAutoFit/>
          </a:bodyPr>
          <a:lstStyle>
            <a:lvl1pPr>
              <a:defRPr sz="2400" b="0" i="0">
                <a:solidFill>
                  <a:srgbClr val="FF9300"/>
                </a:solidFill>
                <a:latin typeface="Cambria Math"/>
                <a:cs typeface="Cambria Math"/>
              </a:defRPr>
            </a:lvl1pPr>
          </a:lstStyle>
          <a:p>
            <a:endParaRPr dirty="0"/>
          </a:p>
        </p:txBody>
      </p:sp>
      <p:sp>
        <p:nvSpPr>
          <p:cNvPr id="4" name="Holder 4"/>
          <p:cNvSpPr>
            <a:spLocks noGrp="1"/>
          </p:cNvSpPr>
          <p:nvPr>
            <p:ph type="ftr" sz="quarter" idx="5"/>
          </p:nvPr>
        </p:nvSpPr>
        <p:spPr>
          <a:xfrm>
            <a:off x="7903844" y="4749143"/>
            <a:ext cx="1007109" cy="245745"/>
          </a:xfrm>
          <a:prstGeom prst="rect">
            <a:avLst/>
          </a:prstGeom>
        </p:spPr>
        <p:txBody>
          <a:bodyPr lIns="0" tIns="0" rIns="0" bIns="0"/>
          <a:lstStyle>
            <a:lvl1pPr>
              <a:defRPr sz="1400" b="0" i="0">
                <a:solidFill>
                  <a:schemeClr val="bg1"/>
                </a:solidFill>
                <a:latin typeface="Verdana"/>
                <a:cs typeface="Verdana"/>
              </a:defRPr>
            </a:lvl1pPr>
          </a:lstStyle>
          <a:p>
            <a:pPr marL="12700">
              <a:lnSpc>
                <a:spcPct val="100000"/>
              </a:lnSpc>
              <a:spcBef>
                <a:spcPts val="135"/>
              </a:spcBef>
            </a:pPr>
            <a:r>
              <a:rPr dirty="0"/>
              <a:t>Andrew</a:t>
            </a:r>
            <a:r>
              <a:rPr spc="-70" dirty="0"/>
              <a:t> </a:t>
            </a:r>
            <a:r>
              <a:rPr spc="-25" dirty="0"/>
              <a:t>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bg object 20">
            <a:extLst>
              <a:ext uri="{FF2B5EF4-FFF2-40B4-BE49-F238E27FC236}">
                <a16:creationId xmlns:a16="http://schemas.microsoft.com/office/drawing/2014/main" id="{07475F0B-ED3A-7A71-C686-2979ABBE2C59}"/>
              </a:ext>
            </a:extLst>
          </p:cNvPr>
          <p:cNvSpPr/>
          <p:nvPr userDrawn="1"/>
        </p:nvSpPr>
        <p:spPr>
          <a:xfrm>
            <a:off x="1719262" y="2419350"/>
            <a:ext cx="5705475" cy="38100"/>
          </a:xfrm>
          <a:custGeom>
            <a:avLst/>
            <a:gdLst/>
            <a:ahLst/>
            <a:cxnLst/>
            <a:rect l="l" t="t" r="r" b="b"/>
            <a:pathLst>
              <a:path w="5705475" h="38100">
                <a:moveTo>
                  <a:pt x="5705475" y="0"/>
                </a:moveTo>
                <a:lnTo>
                  <a:pt x="0" y="0"/>
                </a:lnTo>
                <a:lnTo>
                  <a:pt x="0" y="38100"/>
                </a:lnTo>
                <a:lnTo>
                  <a:pt x="5705475" y="38100"/>
                </a:lnTo>
                <a:lnTo>
                  <a:pt x="5705475" y="0"/>
                </a:lnTo>
                <a:close/>
              </a:path>
            </a:pathLst>
          </a:custGeom>
          <a:solidFill>
            <a:srgbClr val="7030A0"/>
          </a:solidFill>
        </p:spPr>
        <p:txBody>
          <a:bodyPr wrap="square" lIns="0" tIns="0" rIns="0" bIns="0" rtlCol="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rgbClr val="FF9300"/>
                </a:solidFill>
                <a:latin typeface="Cambria Math"/>
                <a:cs typeface="Cambria Math"/>
              </a:defRPr>
            </a:lvl1pPr>
          </a:lstStyle>
          <a:p>
            <a:endParaRPr/>
          </a:p>
        </p:txBody>
      </p:sp>
      <p:sp>
        <p:nvSpPr>
          <p:cNvPr id="4" name="Holder 4"/>
          <p:cNvSpPr>
            <a:spLocks noGrp="1"/>
          </p:cNvSpPr>
          <p:nvPr>
            <p:ph type="ftr" sz="quarter" idx="5"/>
          </p:nvPr>
        </p:nvSpPr>
        <p:spPr>
          <a:xfrm>
            <a:off x="7903844" y="4749143"/>
            <a:ext cx="1007109" cy="245745"/>
          </a:xfrm>
          <a:prstGeom prst="rect">
            <a:avLst/>
          </a:prstGeom>
        </p:spPr>
        <p:txBody>
          <a:bodyPr lIns="0" tIns="0" rIns="0" bIns="0"/>
          <a:lstStyle>
            <a:lvl1pPr>
              <a:defRPr sz="1400" b="0" i="0">
                <a:solidFill>
                  <a:schemeClr val="bg1"/>
                </a:solidFill>
                <a:latin typeface="Verdana"/>
                <a:cs typeface="Verdana"/>
              </a:defRPr>
            </a:lvl1pPr>
          </a:lstStyle>
          <a:p>
            <a:pPr marL="12700">
              <a:lnSpc>
                <a:spcPct val="100000"/>
              </a:lnSpc>
              <a:spcBef>
                <a:spcPts val="135"/>
              </a:spcBef>
            </a:pPr>
            <a:r>
              <a:rPr dirty="0"/>
              <a:t>Andrew</a:t>
            </a:r>
            <a:r>
              <a:rPr spc="-70" dirty="0"/>
              <a:t> </a:t>
            </a:r>
            <a:r>
              <a:rPr spc="-25" dirty="0"/>
              <a:t>Ng</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7903844" y="4749143"/>
            <a:ext cx="1007109" cy="245745"/>
          </a:xfrm>
          <a:prstGeom prst="rect">
            <a:avLst/>
          </a:prstGeom>
        </p:spPr>
        <p:txBody>
          <a:bodyPr lIns="0" tIns="0" rIns="0" bIns="0"/>
          <a:lstStyle>
            <a:lvl1pPr>
              <a:defRPr sz="1400" b="0" i="0">
                <a:solidFill>
                  <a:schemeClr val="bg1"/>
                </a:solidFill>
                <a:latin typeface="Verdana"/>
                <a:cs typeface="Verdana"/>
              </a:defRPr>
            </a:lvl1pPr>
          </a:lstStyle>
          <a:p>
            <a:pPr marL="12700">
              <a:lnSpc>
                <a:spcPct val="100000"/>
              </a:lnSpc>
              <a:spcBef>
                <a:spcPts val="135"/>
              </a:spcBef>
            </a:pPr>
            <a:r>
              <a:rPr dirty="0"/>
              <a:t>Andrew</a:t>
            </a:r>
            <a:r>
              <a:rPr spc="-70" dirty="0"/>
              <a:t> </a:t>
            </a:r>
            <a:r>
              <a:rPr spc="-25" dirty="0"/>
              <a:t>Ng</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Verdana"/>
                <a:cs typeface="Verdana"/>
              </a:defRPr>
            </a:lvl1pPr>
          </a:lstStyle>
          <a:p>
            <a:endParaRPr/>
          </a:p>
        </p:txBody>
      </p:sp>
      <p:sp>
        <p:nvSpPr>
          <p:cNvPr id="3" name="Holder 3"/>
          <p:cNvSpPr>
            <a:spLocks noGrp="1"/>
          </p:cNvSpPr>
          <p:nvPr>
            <p:ph type="ftr" sz="quarter" idx="5"/>
          </p:nvPr>
        </p:nvSpPr>
        <p:spPr>
          <a:xfrm>
            <a:off x="7903844" y="4749143"/>
            <a:ext cx="1007109" cy="245745"/>
          </a:xfrm>
          <a:prstGeom prst="rect">
            <a:avLst/>
          </a:prstGeom>
        </p:spPr>
        <p:txBody>
          <a:bodyPr lIns="0" tIns="0" rIns="0" bIns="0"/>
          <a:lstStyle>
            <a:lvl1pPr>
              <a:defRPr sz="1400" b="0" i="0">
                <a:solidFill>
                  <a:schemeClr val="bg1"/>
                </a:solidFill>
                <a:latin typeface="Verdana"/>
                <a:cs typeface="Verdana"/>
              </a:defRPr>
            </a:lvl1pPr>
          </a:lstStyle>
          <a:p>
            <a:pPr marL="12700">
              <a:lnSpc>
                <a:spcPct val="100000"/>
              </a:lnSpc>
              <a:spcBef>
                <a:spcPts val="135"/>
              </a:spcBef>
            </a:pPr>
            <a:r>
              <a:rPr dirty="0"/>
              <a:t>Andrew</a:t>
            </a:r>
            <a:r>
              <a:rPr spc="-70" dirty="0"/>
              <a:t> </a:t>
            </a:r>
            <a:r>
              <a:rPr spc="-25" dirty="0"/>
              <a:t>Ng</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03844" y="4749143"/>
            <a:ext cx="1007109" cy="245745"/>
          </a:xfrm>
          <a:prstGeom prst="rect">
            <a:avLst/>
          </a:prstGeom>
        </p:spPr>
        <p:txBody>
          <a:bodyPr lIns="0" tIns="0" rIns="0" bIns="0"/>
          <a:lstStyle>
            <a:lvl1pPr>
              <a:defRPr sz="1400" b="0" i="0">
                <a:solidFill>
                  <a:schemeClr val="bg1"/>
                </a:solidFill>
                <a:latin typeface="Verdana"/>
                <a:cs typeface="Verdana"/>
              </a:defRPr>
            </a:lvl1pPr>
          </a:lstStyle>
          <a:p>
            <a:pPr marL="12700">
              <a:lnSpc>
                <a:spcPct val="100000"/>
              </a:lnSpc>
              <a:spcBef>
                <a:spcPts val="135"/>
              </a:spcBef>
            </a:pPr>
            <a:r>
              <a:rPr dirty="0"/>
              <a:t>Andrew</a:t>
            </a:r>
            <a:r>
              <a:rPr spc="-70" dirty="0"/>
              <a:t> </a:t>
            </a:r>
            <a:r>
              <a:rPr spc="-25" dirty="0"/>
              <a:t>Ng</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Arial"/>
              </a:defRPr>
            </a:lvl1p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6FC7990E-B991-4093-83B3-A18ADEE8BF08}"/>
              </a:ext>
            </a:extLst>
          </p:cNvPr>
          <p:cNvSpPr>
            <a:spLocks noGrp="1"/>
          </p:cNvSpPr>
          <p:nvPr>
            <p:ph type="dt" sz="half" idx="10"/>
          </p:nvPr>
        </p:nvSpPr>
        <p:spPr/>
        <p:txBody>
          <a:bodyPr/>
          <a:lstStyle/>
          <a:p>
            <a:fld id="{D98C176C-065F-124D-AAA4-94F2B7A2EC7C}" type="datetime1">
              <a:rPr lang="en-US" smtClean="0"/>
              <a:t>6/25/2025</a:t>
            </a:fld>
            <a:endParaRPr lang="en-US"/>
          </a:p>
        </p:txBody>
      </p:sp>
      <p:sp>
        <p:nvSpPr>
          <p:cNvPr id="11" name="Footer Placeholder 10">
            <a:extLst>
              <a:ext uri="{FF2B5EF4-FFF2-40B4-BE49-F238E27FC236}">
                <a16:creationId xmlns:a16="http://schemas.microsoft.com/office/drawing/2014/main" id="{3155C06B-129A-45E0-9FC4-C876AA7D433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D8689AB-F3DD-431A-8DEB-DF172B74AF70}"/>
              </a:ext>
            </a:extLst>
          </p:cNvPr>
          <p:cNvSpPr>
            <a:spLocks noGrp="1"/>
          </p:cNvSpPr>
          <p:nvPr>
            <p:ph type="sldNum" sz="quarter" idx="12"/>
          </p:nvPr>
        </p:nvSpPr>
        <p:spPr/>
        <p:txBody>
          <a:bodyPr/>
          <a:lstStyle/>
          <a:p>
            <a:fld id="{106E12CD-FCB1-464E-A775-0B83FDDACE03}" type="slidenum">
              <a:rPr lang="en-US" smtClean="0"/>
              <a:pPr/>
              <a:t>‹#›</a:t>
            </a:fld>
            <a:endParaRPr lang="en-US" dirty="0"/>
          </a:p>
        </p:txBody>
      </p:sp>
    </p:spTree>
    <p:extLst>
      <p:ext uri="{BB962C8B-B14F-4D97-AF65-F5344CB8AC3E}">
        <p14:creationId xmlns:p14="http://schemas.microsoft.com/office/powerpoint/2010/main" val="24739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CCA2F5-AB3E-868B-61A3-75955DF75423}"/>
              </a:ext>
            </a:extLst>
          </p:cNvPr>
          <p:cNvPicPr>
            <a:picLocks noChangeAspect="1"/>
          </p:cNvPicPr>
          <p:nvPr userDrawn="1"/>
        </p:nvPicPr>
        <p:blipFill>
          <a:blip r:embed="rId8"/>
          <a:stretch>
            <a:fillRect/>
          </a:stretch>
        </p:blipFill>
        <p:spPr>
          <a:xfrm>
            <a:off x="0" y="0"/>
            <a:ext cx="9141291" cy="5143500"/>
          </a:xfrm>
          <a:prstGeom prst="rect">
            <a:avLst/>
          </a:prstGeom>
        </p:spPr>
      </p:pic>
      <p:sp>
        <p:nvSpPr>
          <p:cNvPr id="2" name="Holder 2"/>
          <p:cNvSpPr>
            <a:spLocks noGrp="1"/>
          </p:cNvSpPr>
          <p:nvPr>
            <p:ph type="title"/>
          </p:nvPr>
        </p:nvSpPr>
        <p:spPr>
          <a:xfrm>
            <a:off x="264159" y="22860"/>
            <a:ext cx="8488997" cy="908811"/>
          </a:xfrm>
          <a:prstGeom prst="rect">
            <a:avLst/>
          </a:prstGeom>
        </p:spPr>
        <p:txBody>
          <a:bodyPr wrap="square" lIns="0" tIns="0" rIns="0" bIns="0">
            <a:spAutoFit/>
          </a:bodyPr>
          <a:lstStyle>
            <a:lvl1pPr>
              <a:defRPr sz="2700" b="0" i="0">
                <a:solidFill>
                  <a:schemeClr val="tx1"/>
                </a:solidFill>
                <a:latin typeface="Verdana"/>
                <a:cs typeface="Verdana"/>
              </a:defRPr>
            </a:lvl1pPr>
          </a:lstStyle>
          <a:p>
            <a:endParaRPr/>
          </a:p>
        </p:txBody>
      </p:sp>
      <p:sp>
        <p:nvSpPr>
          <p:cNvPr id="3" name="Holder 3"/>
          <p:cNvSpPr>
            <a:spLocks noGrp="1"/>
          </p:cNvSpPr>
          <p:nvPr>
            <p:ph type="body" idx="1"/>
          </p:nvPr>
        </p:nvSpPr>
        <p:spPr>
          <a:xfrm>
            <a:off x="632142" y="1775713"/>
            <a:ext cx="3681095" cy="1166495"/>
          </a:xfrm>
          <a:prstGeom prst="rect">
            <a:avLst/>
          </a:prstGeom>
        </p:spPr>
        <p:txBody>
          <a:bodyPr wrap="square" lIns="0" tIns="0" rIns="0" bIns="0">
            <a:spAutoFit/>
          </a:bodyPr>
          <a:lstStyle>
            <a:lvl1pPr>
              <a:defRPr sz="2400" b="0" i="0">
                <a:solidFill>
                  <a:srgbClr val="FF9300"/>
                </a:solidFill>
                <a:latin typeface="Cambria Math"/>
                <a:cs typeface="Cambria Math"/>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6/25/2025</a:t>
            </a:fld>
            <a:endParaRPr lang="en-US" dirty="0"/>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jpe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80.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57.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530.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2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32.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9.pn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png"/><Relationship Id="rId2" Type="http://schemas.openxmlformats.org/officeDocument/2006/relationships/image" Target="../media/image98.png"/><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5" Type="http://schemas.openxmlformats.org/officeDocument/2006/relationships/image" Target="../media/image96.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 Id="rId14" Type="http://schemas.openxmlformats.org/officeDocument/2006/relationships/image" Target="../media/image110.png"/></Relationships>
</file>

<file path=ppt/slides/_rels/slide33.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12" Type="http://schemas.openxmlformats.org/officeDocument/2006/relationships/image" Target="../media/image123.png"/><Relationship Id="rId2" Type="http://schemas.openxmlformats.org/officeDocument/2006/relationships/image" Target="../media/image111.png"/><Relationship Id="rId1" Type="http://schemas.openxmlformats.org/officeDocument/2006/relationships/slideLayout" Target="../slideLayouts/slideLayout3.xml"/><Relationship Id="rId6" Type="http://schemas.openxmlformats.org/officeDocument/2006/relationships/image" Target="../media/image115.png"/><Relationship Id="rId11" Type="http://schemas.openxmlformats.org/officeDocument/2006/relationships/image" Target="../media/image122.png"/><Relationship Id="rId5" Type="http://schemas.openxmlformats.org/officeDocument/2006/relationships/image" Target="../media/image114.png"/><Relationship Id="rId10" Type="http://schemas.openxmlformats.org/officeDocument/2006/relationships/image" Target="../media/image121.png"/><Relationship Id="rId4" Type="http://schemas.openxmlformats.org/officeDocument/2006/relationships/image" Target="../media/image113.png"/><Relationship Id="rId9" Type="http://schemas.openxmlformats.org/officeDocument/2006/relationships/image" Target="../media/image118.png"/></Relationships>
</file>

<file path=ppt/slides/_rels/slide34.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3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image" Target="../media/image131.sv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3.png"/><Relationship Id="rId7" Type="http://schemas.openxmlformats.org/officeDocument/2006/relationships/image" Target="../media/image138.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4.png"/><Relationship Id="rId9" Type="http://schemas.openxmlformats.org/officeDocument/2006/relationships/image" Target="../media/image140.jpg"/></Relationships>
</file>

<file path=ppt/slides/_rels/slide42.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3.png"/><Relationship Id="rId7" Type="http://schemas.openxmlformats.org/officeDocument/2006/relationships/image" Target="../media/image138.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2.svg"/><Relationship Id="rId5" Type="http://schemas.openxmlformats.org/officeDocument/2006/relationships/image" Target="../media/image136.png"/><Relationship Id="rId10" Type="http://schemas.openxmlformats.org/officeDocument/2006/relationships/image" Target="../media/image141.png"/><Relationship Id="rId4" Type="http://schemas.openxmlformats.org/officeDocument/2006/relationships/image" Target="../media/image134.png"/><Relationship Id="rId9" Type="http://schemas.openxmlformats.org/officeDocument/2006/relationships/image" Target="../media/image140.jpg"/></Relationships>
</file>

<file path=ppt/slides/_rels/slide43.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3.png"/><Relationship Id="rId7" Type="http://schemas.openxmlformats.org/officeDocument/2006/relationships/image" Target="../media/image138.png"/><Relationship Id="rId2"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4.png"/><Relationship Id="rId9" Type="http://schemas.openxmlformats.org/officeDocument/2006/relationships/image" Target="../media/image140.jpg"/></Relationships>
</file>

<file path=ppt/slides/_rels/slide44.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png"/></Relationships>
</file>

<file path=ppt/slides/_rels/slide49.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26" Type="http://schemas.openxmlformats.org/officeDocument/2006/relationships/image" Target="../media/image172.png"/><Relationship Id="rId3" Type="http://schemas.openxmlformats.org/officeDocument/2006/relationships/image" Target="../media/image149.png"/><Relationship Id="rId21" Type="http://schemas.openxmlformats.org/officeDocument/2006/relationships/image" Target="../media/image167.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5" Type="http://schemas.openxmlformats.org/officeDocument/2006/relationships/image" Target="../media/image171.png"/><Relationship Id="rId2" Type="http://schemas.openxmlformats.org/officeDocument/2006/relationships/image" Target="../media/image148.png"/><Relationship Id="rId16" Type="http://schemas.openxmlformats.org/officeDocument/2006/relationships/image" Target="../media/image162.png"/><Relationship Id="rId20" Type="http://schemas.openxmlformats.org/officeDocument/2006/relationships/image" Target="../media/image166.png"/><Relationship Id="rId29"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52.png"/><Relationship Id="rId11" Type="http://schemas.openxmlformats.org/officeDocument/2006/relationships/image" Target="../media/image157.png"/><Relationship Id="rId24" Type="http://schemas.openxmlformats.org/officeDocument/2006/relationships/image" Target="../media/image170.png"/><Relationship Id="rId5" Type="http://schemas.openxmlformats.org/officeDocument/2006/relationships/image" Target="../media/image151.png"/><Relationship Id="rId15" Type="http://schemas.openxmlformats.org/officeDocument/2006/relationships/image" Target="../media/image161.png"/><Relationship Id="rId23" Type="http://schemas.openxmlformats.org/officeDocument/2006/relationships/image" Target="../media/image169.png"/><Relationship Id="rId28" Type="http://schemas.openxmlformats.org/officeDocument/2006/relationships/image" Target="../media/image174.png"/><Relationship Id="rId10" Type="http://schemas.openxmlformats.org/officeDocument/2006/relationships/image" Target="../media/image156.png"/><Relationship Id="rId19" Type="http://schemas.openxmlformats.org/officeDocument/2006/relationships/image" Target="../media/image165.png"/><Relationship Id="rId31" Type="http://schemas.openxmlformats.org/officeDocument/2006/relationships/image" Target="../media/image1740.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 Id="rId22" Type="http://schemas.openxmlformats.org/officeDocument/2006/relationships/image" Target="../media/image168.png"/><Relationship Id="rId27" Type="http://schemas.openxmlformats.org/officeDocument/2006/relationships/image" Target="../media/image173.png"/><Relationship Id="rId30" Type="http://schemas.openxmlformats.org/officeDocument/2006/relationships/image" Target="../media/image176.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13" Type="http://schemas.openxmlformats.org/officeDocument/2006/relationships/image" Target="../media/image188.png"/><Relationship Id="rId18" Type="http://schemas.openxmlformats.org/officeDocument/2006/relationships/image" Target="../media/image193.png"/><Relationship Id="rId26" Type="http://schemas.openxmlformats.org/officeDocument/2006/relationships/image" Target="../media/image201.png"/><Relationship Id="rId3" Type="http://schemas.openxmlformats.org/officeDocument/2006/relationships/image" Target="../media/image178.png"/><Relationship Id="rId21" Type="http://schemas.openxmlformats.org/officeDocument/2006/relationships/image" Target="../media/image196.png"/><Relationship Id="rId34" Type="http://schemas.openxmlformats.org/officeDocument/2006/relationships/image" Target="../media/image209.png"/><Relationship Id="rId7" Type="http://schemas.openxmlformats.org/officeDocument/2006/relationships/image" Target="../media/image182.png"/><Relationship Id="rId12" Type="http://schemas.openxmlformats.org/officeDocument/2006/relationships/image" Target="../media/image187.png"/><Relationship Id="rId17" Type="http://schemas.openxmlformats.org/officeDocument/2006/relationships/image" Target="../media/image192.png"/><Relationship Id="rId25" Type="http://schemas.openxmlformats.org/officeDocument/2006/relationships/image" Target="../media/image200.png"/><Relationship Id="rId33" Type="http://schemas.openxmlformats.org/officeDocument/2006/relationships/image" Target="../media/image208.png"/><Relationship Id="rId2" Type="http://schemas.openxmlformats.org/officeDocument/2006/relationships/image" Target="../media/image177.png"/><Relationship Id="rId16" Type="http://schemas.openxmlformats.org/officeDocument/2006/relationships/image" Target="../media/image191.png"/><Relationship Id="rId20" Type="http://schemas.openxmlformats.org/officeDocument/2006/relationships/image" Target="../media/image195.png"/><Relationship Id="rId29" Type="http://schemas.openxmlformats.org/officeDocument/2006/relationships/image" Target="../media/image204.png"/><Relationship Id="rId1" Type="http://schemas.openxmlformats.org/officeDocument/2006/relationships/slideLayout" Target="../slideLayouts/slideLayout2.xml"/><Relationship Id="rId6" Type="http://schemas.openxmlformats.org/officeDocument/2006/relationships/image" Target="../media/image181.png"/><Relationship Id="rId11" Type="http://schemas.openxmlformats.org/officeDocument/2006/relationships/image" Target="../media/image186.png"/><Relationship Id="rId24" Type="http://schemas.openxmlformats.org/officeDocument/2006/relationships/image" Target="../media/image199.png"/><Relationship Id="rId32" Type="http://schemas.openxmlformats.org/officeDocument/2006/relationships/image" Target="../media/image207.png"/><Relationship Id="rId5" Type="http://schemas.openxmlformats.org/officeDocument/2006/relationships/image" Target="../media/image180.png"/><Relationship Id="rId15" Type="http://schemas.openxmlformats.org/officeDocument/2006/relationships/image" Target="../media/image190.png"/><Relationship Id="rId23" Type="http://schemas.openxmlformats.org/officeDocument/2006/relationships/image" Target="../media/image198.png"/><Relationship Id="rId28" Type="http://schemas.openxmlformats.org/officeDocument/2006/relationships/image" Target="../media/image203.png"/><Relationship Id="rId10" Type="http://schemas.openxmlformats.org/officeDocument/2006/relationships/image" Target="../media/image185.png"/><Relationship Id="rId19" Type="http://schemas.openxmlformats.org/officeDocument/2006/relationships/image" Target="../media/image194.png"/><Relationship Id="rId31" Type="http://schemas.openxmlformats.org/officeDocument/2006/relationships/image" Target="../media/image206.png"/><Relationship Id="rId4" Type="http://schemas.openxmlformats.org/officeDocument/2006/relationships/image" Target="../media/image179.png"/><Relationship Id="rId9" Type="http://schemas.openxmlformats.org/officeDocument/2006/relationships/image" Target="../media/image184.png"/><Relationship Id="rId14" Type="http://schemas.openxmlformats.org/officeDocument/2006/relationships/image" Target="../media/image189.png"/><Relationship Id="rId22" Type="http://schemas.openxmlformats.org/officeDocument/2006/relationships/image" Target="../media/image197.png"/><Relationship Id="rId27" Type="http://schemas.openxmlformats.org/officeDocument/2006/relationships/image" Target="../media/image202.png"/><Relationship Id="rId30" Type="http://schemas.openxmlformats.org/officeDocument/2006/relationships/image" Target="../media/image205.png"/><Relationship Id="rId8" Type="http://schemas.openxmlformats.org/officeDocument/2006/relationships/image" Target="../media/image183.png"/></Relationships>
</file>

<file path=ppt/slides/_rels/slide51.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221.png"/><Relationship Id="rId18" Type="http://schemas.openxmlformats.org/officeDocument/2006/relationships/image" Target="../media/image226.png"/><Relationship Id="rId3" Type="http://schemas.openxmlformats.org/officeDocument/2006/relationships/image" Target="../media/image211.png"/><Relationship Id="rId21" Type="http://schemas.openxmlformats.org/officeDocument/2006/relationships/image" Target="../media/image229.png"/><Relationship Id="rId7" Type="http://schemas.openxmlformats.org/officeDocument/2006/relationships/image" Target="../media/image215.png"/><Relationship Id="rId12" Type="http://schemas.openxmlformats.org/officeDocument/2006/relationships/image" Target="../media/image220.png"/><Relationship Id="rId17" Type="http://schemas.openxmlformats.org/officeDocument/2006/relationships/image" Target="../media/image225.png"/><Relationship Id="rId2" Type="http://schemas.openxmlformats.org/officeDocument/2006/relationships/image" Target="../media/image210.png"/><Relationship Id="rId16" Type="http://schemas.openxmlformats.org/officeDocument/2006/relationships/image" Target="../media/image224.png"/><Relationship Id="rId20"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214.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223.png"/><Relationship Id="rId10" Type="http://schemas.openxmlformats.org/officeDocument/2006/relationships/image" Target="../media/image218.png"/><Relationship Id="rId19" Type="http://schemas.openxmlformats.org/officeDocument/2006/relationships/image" Target="../media/image227.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222.png"/><Relationship Id="rId22" Type="http://schemas.openxmlformats.org/officeDocument/2006/relationships/image" Target="../media/image230.png"/></Relationships>
</file>

<file path=ppt/slides/_rels/slide52.xml.rels><?xml version="1.0" encoding="UTF-8" standalone="yes"?>
<Relationships xmlns="http://schemas.openxmlformats.org/package/2006/relationships"><Relationship Id="rId2" Type="http://schemas.openxmlformats.org/officeDocument/2006/relationships/hyperlink" Target="https://www.deeplearning.ai/"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3" Type="http://schemas.openxmlformats.org/officeDocument/2006/relationships/image" Target="../media/image235.png"/><Relationship Id="rId18" Type="http://schemas.openxmlformats.org/officeDocument/2006/relationships/image" Target="../media/image240.png"/><Relationship Id="rId26" Type="http://schemas.openxmlformats.org/officeDocument/2006/relationships/image" Target="../media/image245.png"/><Relationship Id="rId21" Type="http://schemas.openxmlformats.org/officeDocument/2006/relationships/image" Target="../media/image30.png"/><Relationship Id="rId34"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34.png"/><Relationship Id="rId17" Type="http://schemas.openxmlformats.org/officeDocument/2006/relationships/image" Target="../media/image239.png"/><Relationship Id="rId25" Type="http://schemas.openxmlformats.org/officeDocument/2006/relationships/image" Target="../media/image244.png"/><Relationship Id="rId33" Type="http://schemas.openxmlformats.org/officeDocument/2006/relationships/image" Target="../media/image36.png"/><Relationship Id="rId2" Type="http://schemas.openxmlformats.org/officeDocument/2006/relationships/image" Target="../media/image231.png"/><Relationship Id="rId16" Type="http://schemas.openxmlformats.org/officeDocument/2006/relationships/image" Target="../media/image238.png"/><Relationship Id="rId20" Type="http://schemas.openxmlformats.org/officeDocument/2006/relationships/image" Target="../media/image29.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243.png"/><Relationship Id="rId32" Type="http://schemas.openxmlformats.org/officeDocument/2006/relationships/image" Target="../media/image35.png"/><Relationship Id="rId37"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237.png"/><Relationship Id="rId23" Type="http://schemas.openxmlformats.org/officeDocument/2006/relationships/image" Target="../media/image242.png"/><Relationship Id="rId28" Type="http://schemas.openxmlformats.org/officeDocument/2006/relationships/image" Target="../media/image246.png"/><Relationship Id="rId36" Type="http://schemas.openxmlformats.org/officeDocument/2006/relationships/image" Target="../media/image39.png"/><Relationship Id="rId10" Type="http://schemas.openxmlformats.org/officeDocument/2006/relationships/image" Target="../media/image26.png"/><Relationship Id="rId19" Type="http://schemas.openxmlformats.org/officeDocument/2006/relationships/image" Target="../media/image28.png"/><Relationship Id="rId31" Type="http://schemas.openxmlformats.org/officeDocument/2006/relationships/image" Target="../media/image34.png"/><Relationship Id="rId4" Type="http://schemas.openxmlformats.org/officeDocument/2006/relationships/image" Target="../media/image233.png"/><Relationship Id="rId9" Type="http://schemas.openxmlformats.org/officeDocument/2006/relationships/image" Target="../media/image25.png"/><Relationship Id="rId14" Type="http://schemas.openxmlformats.org/officeDocument/2006/relationships/image" Target="../media/image236.png"/><Relationship Id="rId22" Type="http://schemas.openxmlformats.org/officeDocument/2006/relationships/image" Target="../media/image241.png"/><Relationship Id="rId27" Type="http://schemas.openxmlformats.org/officeDocument/2006/relationships/image" Target="../media/image31.png"/><Relationship Id="rId30" Type="http://schemas.openxmlformats.org/officeDocument/2006/relationships/image" Target="../media/image33.png"/><Relationship Id="rId35" Type="http://schemas.openxmlformats.org/officeDocument/2006/relationships/image" Target="../media/image38.png"/><Relationship Id="rId8" Type="http://schemas.openxmlformats.org/officeDocument/2006/relationships/image" Target="../media/image24.png"/><Relationship Id="rId3" Type="http://schemas.openxmlformats.org/officeDocument/2006/relationships/image" Target="../media/image2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7D4-05E4-7F71-7DC0-5C54DEB56F2B}"/>
              </a:ext>
            </a:extLst>
          </p:cNvPr>
          <p:cNvSpPr>
            <a:spLocks noGrp="1"/>
          </p:cNvSpPr>
          <p:nvPr>
            <p:ph type="title"/>
          </p:nvPr>
        </p:nvSpPr>
        <p:spPr>
          <a:xfrm>
            <a:off x="342900" y="361950"/>
            <a:ext cx="8458200" cy="369332"/>
          </a:xfrm>
        </p:spPr>
        <p:txBody>
          <a:bodyPr/>
          <a:lstStyle/>
          <a:p>
            <a:r>
              <a:rPr lang="en-US" sz="2400" dirty="0"/>
              <a:t>Last Time: </a:t>
            </a:r>
            <a:r>
              <a:rPr lang="en-US" sz="2400" dirty="0">
                <a:solidFill>
                  <a:schemeClr val="tx1"/>
                </a:solidFill>
              </a:rPr>
              <a:t>Gradient Descent in SLR</a:t>
            </a:r>
            <a:endParaRPr lang="en-US" dirty="0"/>
          </a:p>
        </p:txBody>
      </p:sp>
      <p:sp>
        <p:nvSpPr>
          <p:cNvPr id="3" name="Text Placeholder 2">
            <a:extLst>
              <a:ext uri="{FF2B5EF4-FFF2-40B4-BE49-F238E27FC236}">
                <a16:creationId xmlns:a16="http://schemas.microsoft.com/office/drawing/2014/main" id="{F04CC0E5-1CBE-3CB5-222D-8530544E64DC}"/>
              </a:ext>
            </a:extLst>
          </p:cNvPr>
          <p:cNvSpPr>
            <a:spLocks noGrp="1"/>
          </p:cNvSpPr>
          <p:nvPr>
            <p:ph type="body" idx="1"/>
          </p:nvPr>
        </p:nvSpPr>
        <p:spPr>
          <a:xfrm>
            <a:off x="533400" y="1276350"/>
            <a:ext cx="3905250" cy="3570208"/>
          </a:xfrm>
        </p:spPr>
        <p:txBody>
          <a:bodyPr/>
          <a:lstStyle/>
          <a:p>
            <a:r>
              <a:rPr lang="en-US" b="1" dirty="0">
                <a:solidFill>
                  <a:srgbClr val="59118E"/>
                </a:solidFill>
              </a:rPr>
              <a:t>Lecture: </a:t>
            </a:r>
          </a:p>
          <a:p>
            <a:pPr marL="285750" indent="-285750">
              <a:buFont typeface="Arial" panose="020B0604020202020204" pitchFamily="34" charset="0"/>
              <a:buChar char="•"/>
            </a:pPr>
            <a:r>
              <a:rPr lang="en-US" sz="2000" dirty="0">
                <a:solidFill>
                  <a:schemeClr val="tx1"/>
                </a:solidFill>
              </a:rPr>
              <a:t>Cost Function</a:t>
            </a:r>
          </a:p>
          <a:p>
            <a:pPr marL="285750" indent="-285750">
              <a:buFont typeface="Arial" panose="020B0604020202020204" pitchFamily="34" charset="0"/>
              <a:buChar char="•"/>
            </a:pPr>
            <a:r>
              <a:rPr lang="en-US" sz="2000" dirty="0">
                <a:solidFill>
                  <a:schemeClr val="tx1"/>
                </a:solidFill>
              </a:rPr>
              <a:t>Visualizing the Cost Function</a:t>
            </a:r>
          </a:p>
          <a:p>
            <a:pPr marL="285750" indent="-285750">
              <a:buFont typeface="Arial" panose="020B0604020202020204" pitchFamily="34" charset="0"/>
              <a:buChar char="•"/>
            </a:pPr>
            <a:r>
              <a:rPr lang="en-US" sz="2000" dirty="0">
                <a:solidFill>
                  <a:schemeClr val="tx1"/>
                </a:solidFill>
              </a:rPr>
              <a:t>Gradient Descent</a:t>
            </a:r>
          </a:p>
          <a:p>
            <a:pPr marL="285750" indent="-285750">
              <a:buFont typeface="Arial" panose="020B0604020202020204" pitchFamily="34" charset="0"/>
              <a:buChar char="•"/>
            </a:pPr>
            <a:r>
              <a:rPr lang="en-US" sz="2000" dirty="0">
                <a:solidFill>
                  <a:schemeClr val="tx1"/>
                </a:solidFill>
              </a:rPr>
              <a:t>Learning Rate in GD</a:t>
            </a:r>
          </a:p>
          <a:p>
            <a:pPr marL="285750" indent="-285750">
              <a:buFont typeface="Arial" panose="020B0604020202020204" pitchFamily="34" charset="0"/>
              <a:buChar char="•"/>
            </a:pPr>
            <a:r>
              <a:rPr lang="en-US" sz="2000" dirty="0">
                <a:solidFill>
                  <a:schemeClr val="tx1"/>
                </a:solidFill>
              </a:rPr>
              <a:t>Gradient Descent for SLR</a:t>
            </a:r>
          </a:p>
          <a:p>
            <a:pPr marL="285750" indent="-285750">
              <a:buFont typeface="Arial" panose="020B0604020202020204" pitchFamily="34" charset="0"/>
              <a:buChar char="•"/>
            </a:pPr>
            <a:r>
              <a:rPr lang="en-US" sz="2000" dirty="0">
                <a:solidFill>
                  <a:schemeClr val="tx1"/>
                </a:solidFill>
              </a:rPr>
              <a:t>Implementing Gradient Descent for SLR</a:t>
            </a:r>
          </a:p>
          <a:p>
            <a:pPr marL="285750" indent="-285750">
              <a:buFont typeface="Arial" panose="020B0604020202020204" pitchFamily="34" charset="0"/>
              <a:buChar char="•"/>
            </a:pPr>
            <a:r>
              <a:rPr lang="en-US" sz="2000" dirty="0">
                <a:solidFill>
                  <a:schemeClr val="tx1"/>
                </a:solidFill>
              </a:rPr>
              <a:t>Running Gradient Descent</a:t>
            </a:r>
            <a:endParaRPr lang="en-US" dirty="0"/>
          </a:p>
          <a:p>
            <a:endParaRPr lang="en-US" dirty="0"/>
          </a:p>
          <a:p>
            <a:endParaRPr lang="en-US" dirty="0"/>
          </a:p>
        </p:txBody>
      </p:sp>
      <p:sp>
        <p:nvSpPr>
          <p:cNvPr id="4" name="Text Placeholder 2">
            <a:extLst>
              <a:ext uri="{FF2B5EF4-FFF2-40B4-BE49-F238E27FC236}">
                <a16:creationId xmlns:a16="http://schemas.microsoft.com/office/drawing/2014/main" id="{64C722B9-AFD4-79CC-82C8-0148CCCE7422}"/>
              </a:ext>
            </a:extLst>
          </p:cNvPr>
          <p:cNvSpPr txBox="1">
            <a:spLocks/>
          </p:cNvSpPr>
          <p:nvPr/>
        </p:nvSpPr>
        <p:spPr>
          <a:xfrm>
            <a:off x="4953000" y="895350"/>
            <a:ext cx="3905250" cy="2492990"/>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dirty="0"/>
          </a:p>
          <a:p>
            <a:endParaRPr lang="en-US" dirty="0"/>
          </a:p>
          <a:p>
            <a:endParaRPr lang="en-US" dirty="0"/>
          </a:p>
          <a:p>
            <a:endParaRPr lang="en-US" dirty="0"/>
          </a:p>
          <a:p>
            <a:r>
              <a:rPr lang="en-US" b="1" dirty="0">
                <a:solidFill>
                  <a:srgbClr val="59118E"/>
                </a:solidFill>
              </a:rPr>
              <a:t>In-class Assignment: </a:t>
            </a:r>
          </a:p>
          <a:p>
            <a:r>
              <a:rPr lang="en-US" dirty="0"/>
              <a:t>Gradient Descent Implementation in SLR (Fill in Code Blanks)</a:t>
            </a:r>
          </a:p>
          <a:p>
            <a:endParaRPr lang="en-US" dirty="0"/>
          </a:p>
          <a:p>
            <a:endParaRPr lang="en-US" dirty="0"/>
          </a:p>
        </p:txBody>
      </p:sp>
    </p:spTree>
    <p:extLst>
      <p:ext uri="{BB962C8B-B14F-4D97-AF65-F5344CB8AC3E}">
        <p14:creationId xmlns:p14="http://schemas.microsoft.com/office/powerpoint/2010/main" val="1749313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936" rIns="0" bIns="0" rtlCol="0">
            <a:spAutoFit/>
          </a:bodyPr>
          <a:lstStyle/>
          <a:p>
            <a:pPr marL="139065">
              <a:lnSpc>
                <a:spcPct val="100000"/>
              </a:lnSpc>
              <a:spcBef>
                <a:spcPts val="105"/>
              </a:spcBef>
            </a:pPr>
            <a:r>
              <a:rPr sz="3000" spc="-10" dirty="0"/>
              <a:t>Model:</a:t>
            </a:r>
            <a:endParaRPr sz="3000"/>
          </a:p>
        </p:txBody>
      </p:sp>
      <p:sp>
        <p:nvSpPr>
          <p:cNvPr id="3" name="object 3"/>
          <p:cNvSpPr txBox="1"/>
          <p:nvPr/>
        </p:nvSpPr>
        <p:spPr>
          <a:xfrm>
            <a:off x="2199640" y="1061707"/>
            <a:ext cx="2372360" cy="392430"/>
          </a:xfrm>
          <a:prstGeom prst="rect">
            <a:avLst/>
          </a:prstGeom>
        </p:spPr>
        <p:txBody>
          <a:bodyPr vert="horz" wrap="square" lIns="0" tIns="13335" rIns="0" bIns="0" rtlCol="0">
            <a:spAutoFit/>
          </a:bodyPr>
          <a:lstStyle/>
          <a:p>
            <a:pPr marL="38100">
              <a:lnSpc>
                <a:spcPct val="100000"/>
              </a:lnSpc>
              <a:spcBef>
                <a:spcPts val="105"/>
              </a:spcBef>
            </a:pPr>
            <a:r>
              <a:rPr lang="en-US" sz="2400" dirty="0">
                <a:latin typeface="Verdana"/>
                <a:cs typeface="Verdana"/>
              </a:rPr>
              <a:t>SLR</a:t>
            </a:r>
            <a:r>
              <a:rPr sz="2400" dirty="0">
                <a:latin typeface="Verdana"/>
                <a:cs typeface="Verdana"/>
              </a:rPr>
              <a:t>:</a:t>
            </a:r>
            <a:r>
              <a:rPr sz="2400" spc="-55" dirty="0">
                <a:latin typeface="Verdana"/>
                <a:cs typeface="Verdana"/>
              </a:rPr>
              <a:t> </a:t>
            </a:r>
            <a:r>
              <a:rPr sz="2400" spc="-20" dirty="0">
                <a:latin typeface="Cambria Math"/>
                <a:cs typeface="Cambria Math"/>
              </a:rPr>
              <a:t>𝑓</a:t>
            </a:r>
            <a:r>
              <a:rPr sz="2550" spc="-30" baseline="-17973" dirty="0">
                <a:latin typeface="Cambria Math"/>
                <a:cs typeface="Cambria Math"/>
              </a:rPr>
              <a:t>𝑤,𝑏</a:t>
            </a:r>
            <a:endParaRPr sz="2550" baseline="-17973" dirty="0">
              <a:latin typeface="Cambria Math"/>
              <a:cs typeface="Cambria Math"/>
            </a:endParaRPr>
          </a:p>
        </p:txBody>
      </p:sp>
      <p:sp>
        <p:nvSpPr>
          <p:cNvPr id="4" name="object 4"/>
          <p:cNvSpPr/>
          <p:nvPr/>
        </p:nvSpPr>
        <p:spPr>
          <a:xfrm>
            <a:off x="3610990" y="1162938"/>
            <a:ext cx="368300" cy="282575"/>
          </a:xfrm>
          <a:custGeom>
            <a:avLst/>
            <a:gdLst/>
            <a:ahLst/>
            <a:cxnLst/>
            <a:rect l="l" t="t" r="r" b="b"/>
            <a:pathLst>
              <a:path w="368300" h="282575">
                <a:moveTo>
                  <a:pt x="278130" y="0"/>
                </a:moveTo>
                <a:lnTo>
                  <a:pt x="274066" y="11430"/>
                </a:lnTo>
                <a:lnTo>
                  <a:pt x="290447" y="18522"/>
                </a:lnTo>
                <a:lnTo>
                  <a:pt x="304530" y="28352"/>
                </a:lnTo>
                <a:lnTo>
                  <a:pt x="333069" y="73852"/>
                </a:lnTo>
                <a:lnTo>
                  <a:pt x="341364" y="115623"/>
                </a:lnTo>
                <a:lnTo>
                  <a:pt x="342392" y="139700"/>
                </a:lnTo>
                <a:lnTo>
                  <a:pt x="341346" y="164633"/>
                </a:lnTo>
                <a:lnTo>
                  <a:pt x="333015" y="207547"/>
                </a:lnTo>
                <a:lnTo>
                  <a:pt x="304546" y="253841"/>
                </a:lnTo>
                <a:lnTo>
                  <a:pt x="274574" y="270890"/>
                </a:lnTo>
                <a:lnTo>
                  <a:pt x="278130" y="282321"/>
                </a:lnTo>
                <a:lnTo>
                  <a:pt x="316626" y="264239"/>
                </a:lnTo>
                <a:lnTo>
                  <a:pt x="344932" y="232918"/>
                </a:lnTo>
                <a:lnTo>
                  <a:pt x="362362" y="191119"/>
                </a:lnTo>
                <a:lnTo>
                  <a:pt x="368173" y="141224"/>
                </a:lnTo>
                <a:lnTo>
                  <a:pt x="366720" y="115341"/>
                </a:lnTo>
                <a:lnTo>
                  <a:pt x="355099" y="69482"/>
                </a:lnTo>
                <a:lnTo>
                  <a:pt x="331976" y="32146"/>
                </a:lnTo>
                <a:lnTo>
                  <a:pt x="298586" y="7381"/>
                </a:lnTo>
                <a:lnTo>
                  <a:pt x="278130" y="0"/>
                </a:lnTo>
                <a:close/>
              </a:path>
              <a:path w="368300" h="282575">
                <a:moveTo>
                  <a:pt x="90043" y="0"/>
                </a:moveTo>
                <a:lnTo>
                  <a:pt x="51641" y="18097"/>
                </a:lnTo>
                <a:lnTo>
                  <a:pt x="23241" y="49530"/>
                </a:lnTo>
                <a:lnTo>
                  <a:pt x="5810" y="91424"/>
                </a:lnTo>
                <a:lnTo>
                  <a:pt x="0" y="141224"/>
                </a:lnTo>
                <a:lnTo>
                  <a:pt x="1452" y="167177"/>
                </a:lnTo>
                <a:lnTo>
                  <a:pt x="13073" y="213036"/>
                </a:lnTo>
                <a:lnTo>
                  <a:pt x="36125" y="250227"/>
                </a:lnTo>
                <a:lnTo>
                  <a:pt x="69514" y="274941"/>
                </a:lnTo>
                <a:lnTo>
                  <a:pt x="90043" y="282321"/>
                </a:lnTo>
                <a:lnTo>
                  <a:pt x="93599" y="270890"/>
                </a:lnTo>
                <a:lnTo>
                  <a:pt x="77529" y="263771"/>
                </a:lnTo>
                <a:lnTo>
                  <a:pt x="63627" y="253841"/>
                </a:lnTo>
                <a:lnTo>
                  <a:pt x="35157" y="207547"/>
                </a:lnTo>
                <a:lnTo>
                  <a:pt x="26826" y="164633"/>
                </a:lnTo>
                <a:lnTo>
                  <a:pt x="25781" y="139700"/>
                </a:lnTo>
                <a:lnTo>
                  <a:pt x="26826" y="115623"/>
                </a:lnTo>
                <a:lnTo>
                  <a:pt x="35157" y="73852"/>
                </a:lnTo>
                <a:lnTo>
                  <a:pt x="63738" y="28352"/>
                </a:lnTo>
                <a:lnTo>
                  <a:pt x="94107" y="11430"/>
                </a:lnTo>
                <a:lnTo>
                  <a:pt x="90043" y="0"/>
                </a:lnTo>
                <a:close/>
              </a:path>
            </a:pathLst>
          </a:custGeom>
          <a:solidFill>
            <a:srgbClr val="000000"/>
          </a:solidFill>
        </p:spPr>
        <p:txBody>
          <a:bodyPr wrap="square" lIns="0" tIns="0" rIns="0" bIns="0" rtlCol="0"/>
          <a:lstStyle/>
          <a:p>
            <a:endParaRPr/>
          </a:p>
        </p:txBody>
      </p:sp>
      <p:sp>
        <p:nvSpPr>
          <p:cNvPr id="5" name="object 5"/>
          <p:cNvSpPr txBox="1"/>
          <p:nvPr/>
        </p:nvSpPr>
        <p:spPr>
          <a:xfrm>
            <a:off x="3699128" y="1071880"/>
            <a:ext cx="1649095" cy="392430"/>
          </a:xfrm>
          <a:prstGeom prst="rect">
            <a:avLst/>
          </a:prstGeom>
        </p:spPr>
        <p:txBody>
          <a:bodyPr vert="horz" wrap="square" lIns="0" tIns="13335" rIns="0" bIns="0" rtlCol="0">
            <a:spAutoFit/>
          </a:bodyPr>
          <a:lstStyle/>
          <a:p>
            <a:pPr marL="12700">
              <a:lnSpc>
                <a:spcPct val="100000"/>
              </a:lnSpc>
              <a:spcBef>
                <a:spcPts val="105"/>
              </a:spcBef>
              <a:tabLst>
                <a:tab pos="403225" algn="l"/>
              </a:tabLst>
            </a:pPr>
            <a:r>
              <a:rPr sz="2400" spc="-50" dirty="0">
                <a:latin typeface="Cambria Math"/>
                <a:cs typeface="Cambria Math"/>
              </a:rPr>
              <a:t>𝑥</a:t>
            </a:r>
            <a:r>
              <a:rPr sz="2400" dirty="0">
                <a:latin typeface="Cambria Math"/>
                <a:cs typeface="Cambria Math"/>
              </a:rPr>
              <a:t>	=</a:t>
            </a:r>
            <a:r>
              <a:rPr sz="2400" spc="75" dirty="0">
                <a:latin typeface="Cambria Math"/>
                <a:cs typeface="Cambria Math"/>
              </a:rPr>
              <a:t> </a:t>
            </a:r>
            <a:r>
              <a:rPr sz="2400" dirty="0">
                <a:latin typeface="Cambria Math"/>
                <a:cs typeface="Cambria Math"/>
              </a:rPr>
              <a:t>𝑤𝑥</a:t>
            </a:r>
            <a:r>
              <a:rPr sz="2400" spc="60" dirty="0">
                <a:latin typeface="Cambria Math"/>
                <a:cs typeface="Cambria Math"/>
              </a:rPr>
              <a:t> </a:t>
            </a:r>
            <a:r>
              <a:rPr sz="2400" dirty="0">
                <a:latin typeface="Cambria Math"/>
                <a:cs typeface="Cambria Math"/>
              </a:rPr>
              <a:t>+</a:t>
            </a:r>
            <a:r>
              <a:rPr sz="2400" spc="5" dirty="0">
                <a:latin typeface="Cambria Math"/>
                <a:cs typeface="Cambria Math"/>
              </a:rPr>
              <a:t> </a:t>
            </a:r>
            <a:r>
              <a:rPr sz="2400" spc="-60" dirty="0">
                <a:latin typeface="Cambria Math"/>
                <a:cs typeface="Cambria Math"/>
              </a:rPr>
              <a:t>𝑏</a:t>
            </a:r>
            <a:endParaRPr sz="2400">
              <a:latin typeface="Cambria Math"/>
              <a:cs typeface="Cambria Math"/>
            </a:endParaRPr>
          </a:p>
        </p:txBody>
      </p:sp>
      <p:sp>
        <p:nvSpPr>
          <p:cNvPr id="35" name="object 35"/>
          <p:cNvSpPr txBox="1"/>
          <p:nvPr/>
        </p:nvSpPr>
        <p:spPr>
          <a:xfrm>
            <a:off x="1342771" y="1724025"/>
            <a:ext cx="560705" cy="391795"/>
          </a:xfrm>
          <a:prstGeom prst="rect">
            <a:avLst/>
          </a:prstGeom>
        </p:spPr>
        <p:txBody>
          <a:bodyPr vert="horz" wrap="square" lIns="0" tIns="12700" rIns="0" bIns="0" rtlCol="0">
            <a:spAutoFit/>
          </a:bodyPr>
          <a:lstStyle/>
          <a:p>
            <a:pPr marL="38100">
              <a:lnSpc>
                <a:spcPct val="100000"/>
              </a:lnSpc>
              <a:spcBef>
                <a:spcPts val="100"/>
              </a:spcBef>
            </a:pPr>
            <a:r>
              <a:rPr sz="3600" spc="-30" baseline="11574" dirty="0">
                <a:solidFill>
                  <a:srgbClr val="0096FF"/>
                </a:solidFill>
                <a:latin typeface="Cambria Math"/>
                <a:cs typeface="Cambria Math"/>
              </a:rPr>
              <a:t>𝑓</a:t>
            </a:r>
            <a:r>
              <a:rPr sz="1700" spc="-20" dirty="0">
                <a:solidFill>
                  <a:srgbClr val="0096FF"/>
                </a:solidFill>
                <a:latin typeface="Cambria Math"/>
                <a:cs typeface="Cambria Math"/>
              </a:rPr>
              <a:t>𝑤,𝑏</a:t>
            </a:r>
            <a:endParaRPr sz="1700" dirty="0">
              <a:latin typeface="Cambria Math"/>
              <a:cs typeface="Cambria Math"/>
            </a:endParaRPr>
          </a:p>
        </p:txBody>
      </p:sp>
      <p:sp>
        <p:nvSpPr>
          <p:cNvPr id="36" name="object 36"/>
          <p:cNvSpPr/>
          <p:nvPr/>
        </p:nvSpPr>
        <p:spPr>
          <a:xfrm>
            <a:off x="1933602" y="1766570"/>
            <a:ext cx="339725" cy="282575"/>
          </a:xfrm>
          <a:custGeom>
            <a:avLst/>
            <a:gdLst/>
            <a:ahLst/>
            <a:cxnLst/>
            <a:rect l="l" t="t" r="r" b="b"/>
            <a:pathLst>
              <a:path w="339725" h="282575">
                <a:moveTo>
                  <a:pt x="249681" y="0"/>
                </a:moveTo>
                <a:lnTo>
                  <a:pt x="245618" y="11455"/>
                </a:lnTo>
                <a:lnTo>
                  <a:pt x="261927" y="18551"/>
                </a:lnTo>
                <a:lnTo>
                  <a:pt x="275986" y="28371"/>
                </a:lnTo>
                <a:lnTo>
                  <a:pt x="304567" y="73880"/>
                </a:lnTo>
                <a:lnTo>
                  <a:pt x="312898" y="115661"/>
                </a:lnTo>
                <a:lnTo>
                  <a:pt x="313944" y="139750"/>
                </a:lnTo>
                <a:lnTo>
                  <a:pt x="312896" y="164649"/>
                </a:lnTo>
                <a:lnTo>
                  <a:pt x="304514" y="207587"/>
                </a:lnTo>
                <a:lnTo>
                  <a:pt x="276018" y="253828"/>
                </a:lnTo>
                <a:lnTo>
                  <a:pt x="245999" y="270865"/>
                </a:lnTo>
                <a:lnTo>
                  <a:pt x="249681" y="282333"/>
                </a:lnTo>
                <a:lnTo>
                  <a:pt x="288131" y="264264"/>
                </a:lnTo>
                <a:lnTo>
                  <a:pt x="316484" y="232994"/>
                </a:lnTo>
                <a:lnTo>
                  <a:pt x="333851" y="191115"/>
                </a:lnTo>
                <a:lnTo>
                  <a:pt x="339598" y="141236"/>
                </a:lnTo>
                <a:lnTo>
                  <a:pt x="338145" y="115357"/>
                </a:lnTo>
                <a:lnTo>
                  <a:pt x="326524" y="69484"/>
                </a:lnTo>
                <a:lnTo>
                  <a:pt x="303474" y="32139"/>
                </a:lnTo>
                <a:lnTo>
                  <a:pt x="270136" y="7393"/>
                </a:lnTo>
                <a:lnTo>
                  <a:pt x="249681" y="0"/>
                </a:lnTo>
                <a:close/>
              </a:path>
              <a:path w="339725" h="282575">
                <a:moveTo>
                  <a:pt x="90043" y="0"/>
                </a:moveTo>
                <a:lnTo>
                  <a:pt x="51657" y="18107"/>
                </a:lnTo>
                <a:lnTo>
                  <a:pt x="23368" y="49491"/>
                </a:lnTo>
                <a:lnTo>
                  <a:pt x="5826" y="91439"/>
                </a:lnTo>
                <a:lnTo>
                  <a:pt x="0" y="141236"/>
                </a:lnTo>
                <a:lnTo>
                  <a:pt x="1452" y="167175"/>
                </a:lnTo>
                <a:lnTo>
                  <a:pt x="13073" y="213056"/>
                </a:lnTo>
                <a:lnTo>
                  <a:pt x="36125" y="250279"/>
                </a:lnTo>
                <a:lnTo>
                  <a:pt x="69514" y="274949"/>
                </a:lnTo>
                <a:lnTo>
                  <a:pt x="90043" y="282333"/>
                </a:lnTo>
                <a:lnTo>
                  <a:pt x="93599" y="270865"/>
                </a:lnTo>
                <a:lnTo>
                  <a:pt x="77549" y="263743"/>
                </a:lnTo>
                <a:lnTo>
                  <a:pt x="63690" y="253828"/>
                </a:lnTo>
                <a:lnTo>
                  <a:pt x="35210" y="207587"/>
                </a:lnTo>
                <a:lnTo>
                  <a:pt x="26828" y="164649"/>
                </a:lnTo>
                <a:lnTo>
                  <a:pt x="25781" y="139750"/>
                </a:lnTo>
                <a:lnTo>
                  <a:pt x="26828" y="115661"/>
                </a:lnTo>
                <a:lnTo>
                  <a:pt x="35210" y="73880"/>
                </a:lnTo>
                <a:lnTo>
                  <a:pt x="63801" y="28371"/>
                </a:lnTo>
                <a:lnTo>
                  <a:pt x="94106" y="11455"/>
                </a:lnTo>
                <a:lnTo>
                  <a:pt x="90043" y="0"/>
                </a:lnTo>
                <a:close/>
              </a:path>
            </a:pathLst>
          </a:custGeom>
          <a:solidFill>
            <a:srgbClr val="000000"/>
          </a:solidFill>
        </p:spPr>
        <p:txBody>
          <a:bodyPr wrap="square" lIns="0" tIns="0" rIns="0" bIns="0" rtlCol="0"/>
          <a:lstStyle/>
          <a:p>
            <a:endParaRPr/>
          </a:p>
        </p:txBody>
      </p:sp>
      <p:sp>
        <p:nvSpPr>
          <p:cNvPr id="37" name="object 37"/>
          <p:cNvSpPr txBox="1"/>
          <p:nvPr/>
        </p:nvSpPr>
        <p:spPr>
          <a:xfrm>
            <a:off x="1972310" y="1657350"/>
            <a:ext cx="4678045" cy="391795"/>
          </a:xfrm>
          <a:prstGeom prst="rect">
            <a:avLst/>
          </a:prstGeom>
        </p:spPr>
        <p:txBody>
          <a:bodyPr vert="horz" wrap="square" lIns="0" tIns="12700" rIns="0" bIns="0" rtlCol="0">
            <a:spAutoFit/>
          </a:bodyPr>
          <a:lstStyle/>
          <a:p>
            <a:pPr marL="38100">
              <a:lnSpc>
                <a:spcPct val="100000"/>
              </a:lnSpc>
              <a:spcBef>
                <a:spcPts val="100"/>
              </a:spcBef>
              <a:tabLst>
                <a:tab pos="400050" algn="l"/>
                <a:tab pos="2802890" algn="l"/>
              </a:tabLst>
            </a:pPr>
            <a:r>
              <a:rPr sz="2400" spc="-50" dirty="0">
                <a:solidFill>
                  <a:srgbClr val="FF9300"/>
                </a:solidFill>
                <a:latin typeface="Cambria Math"/>
                <a:cs typeface="Cambria Math"/>
              </a:rPr>
              <a:t>x</a:t>
            </a:r>
            <a:r>
              <a:rPr sz="2400" dirty="0">
                <a:solidFill>
                  <a:srgbClr val="FF9300"/>
                </a:solidFill>
                <a:latin typeface="Cambria Math"/>
                <a:cs typeface="Cambria Math"/>
              </a:rPr>
              <a:t>	</a:t>
            </a:r>
            <a:r>
              <a:rPr sz="2400" dirty="0">
                <a:latin typeface="Cambria Math"/>
                <a:cs typeface="Cambria Math"/>
              </a:rPr>
              <a:t>=</a:t>
            </a:r>
            <a:r>
              <a:rPr sz="2400" spc="200" dirty="0">
                <a:latin typeface="Cambria Math"/>
                <a:cs typeface="Cambria Math"/>
              </a:rPr>
              <a:t> </a:t>
            </a:r>
            <a:r>
              <a:rPr sz="2400" dirty="0">
                <a:solidFill>
                  <a:srgbClr val="0096FF"/>
                </a:solidFill>
                <a:latin typeface="Cambria Math"/>
                <a:cs typeface="Cambria Math"/>
              </a:rPr>
              <a:t>𝑤</a:t>
            </a:r>
            <a:r>
              <a:rPr sz="2550" baseline="-17973" dirty="0">
                <a:solidFill>
                  <a:srgbClr val="0096FF"/>
                </a:solidFill>
                <a:latin typeface="Cambria Math"/>
                <a:cs typeface="Cambria Math"/>
              </a:rPr>
              <a:t>1</a:t>
            </a:r>
            <a:r>
              <a:rPr sz="2400" dirty="0">
                <a:solidFill>
                  <a:srgbClr val="FF9300"/>
                </a:solidFill>
                <a:latin typeface="Cambria Math"/>
                <a:cs typeface="Cambria Math"/>
              </a:rPr>
              <a:t>𝑥</a:t>
            </a:r>
            <a:r>
              <a:rPr sz="2550" baseline="-17973" dirty="0">
                <a:solidFill>
                  <a:srgbClr val="FF9300"/>
                </a:solidFill>
                <a:latin typeface="Cambria Math"/>
                <a:cs typeface="Cambria Math"/>
              </a:rPr>
              <a:t>1</a:t>
            </a:r>
            <a:r>
              <a:rPr sz="2550" spc="375" baseline="-17973" dirty="0">
                <a:solidFill>
                  <a:srgbClr val="FF9300"/>
                </a:solidFill>
                <a:latin typeface="Cambria Math"/>
                <a:cs typeface="Cambria Math"/>
              </a:rPr>
              <a:t> </a:t>
            </a:r>
            <a:r>
              <a:rPr sz="2400" dirty="0">
                <a:latin typeface="Cambria Math"/>
                <a:cs typeface="Cambria Math"/>
              </a:rPr>
              <a:t>+</a:t>
            </a:r>
            <a:r>
              <a:rPr sz="2400" spc="50" dirty="0">
                <a:latin typeface="Cambria Math"/>
                <a:cs typeface="Cambria Math"/>
              </a:rPr>
              <a:t> </a:t>
            </a:r>
            <a:r>
              <a:rPr sz="2400" dirty="0">
                <a:solidFill>
                  <a:srgbClr val="0096FF"/>
                </a:solidFill>
                <a:latin typeface="Cambria Math"/>
                <a:cs typeface="Cambria Math"/>
              </a:rPr>
              <a:t>𝑤</a:t>
            </a:r>
            <a:r>
              <a:rPr sz="2550" baseline="-17973" dirty="0">
                <a:solidFill>
                  <a:srgbClr val="0096FF"/>
                </a:solidFill>
                <a:latin typeface="Cambria Math"/>
                <a:cs typeface="Cambria Math"/>
              </a:rPr>
              <a:t>2</a:t>
            </a:r>
            <a:r>
              <a:rPr sz="2400" dirty="0">
                <a:solidFill>
                  <a:srgbClr val="FF9300"/>
                </a:solidFill>
                <a:latin typeface="Cambria Math"/>
                <a:cs typeface="Cambria Math"/>
              </a:rPr>
              <a:t>𝑥</a:t>
            </a:r>
            <a:r>
              <a:rPr sz="2550" baseline="-17973" dirty="0">
                <a:solidFill>
                  <a:srgbClr val="FF9300"/>
                </a:solidFill>
                <a:latin typeface="Cambria Math"/>
                <a:cs typeface="Cambria Math"/>
              </a:rPr>
              <a:t>2</a:t>
            </a:r>
            <a:r>
              <a:rPr sz="2550" spc="382" baseline="-17973" dirty="0">
                <a:solidFill>
                  <a:srgbClr val="FF9300"/>
                </a:solidFill>
                <a:latin typeface="Cambria Math"/>
                <a:cs typeface="Cambria Math"/>
              </a:rPr>
              <a:t> </a:t>
            </a:r>
            <a:r>
              <a:rPr sz="2400" spc="-50" dirty="0">
                <a:latin typeface="Cambria Math"/>
                <a:cs typeface="Cambria Math"/>
              </a:rPr>
              <a:t>+</a:t>
            </a:r>
            <a:r>
              <a:rPr sz="2400" dirty="0">
                <a:latin typeface="Cambria Math"/>
                <a:cs typeface="Cambria Math"/>
              </a:rPr>
              <a:t>	⋯</a:t>
            </a:r>
            <a:r>
              <a:rPr sz="2400" spc="-110" dirty="0">
                <a:latin typeface="Cambria Math"/>
                <a:cs typeface="Cambria Math"/>
              </a:rPr>
              <a:t> </a:t>
            </a:r>
            <a:r>
              <a:rPr sz="2400" dirty="0">
                <a:latin typeface="Cambria Math"/>
                <a:cs typeface="Cambria Math"/>
              </a:rPr>
              <a:t>+</a:t>
            </a:r>
            <a:r>
              <a:rPr sz="2400" spc="5" dirty="0">
                <a:latin typeface="Cambria Math"/>
                <a:cs typeface="Cambria Math"/>
              </a:rPr>
              <a:t> </a:t>
            </a:r>
            <a:r>
              <a:rPr sz="2400" spc="75" dirty="0">
                <a:solidFill>
                  <a:srgbClr val="0096FF"/>
                </a:solidFill>
                <a:latin typeface="Cambria Math"/>
                <a:cs typeface="Cambria Math"/>
              </a:rPr>
              <a:t>𝑤</a:t>
            </a:r>
            <a:r>
              <a:rPr sz="2550" spc="112" baseline="-17973" dirty="0">
                <a:solidFill>
                  <a:srgbClr val="0096FF"/>
                </a:solidFill>
                <a:latin typeface="Cambria Math"/>
                <a:cs typeface="Cambria Math"/>
              </a:rPr>
              <a:t>𝑛</a:t>
            </a:r>
            <a:r>
              <a:rPr sz="2400" spc="75" dirty="0">
                <a:solidFill>
                  <a:srgbClr val="FF9300"/>
                </a:solidFill>
                <a:latin typeface="Cambria Math"/>
                <a:cs typeface="Cambria Math"/>
              </a:rPr>
              <a:t>𝑥</a:t>
            </a:r>
            <a:r>
              <a:rPr sz="2550" spc="112" baseline="-17973" dirty="0">
                <a:solidFill>
                  <a:srgbClr val="FF9300"/>
                </a:solidFill>
                <a:latin typeface="Cambria Math"/>
                <a:cs typeface="Cambria Math"/>
              </a:rPr>
              <a:t>𝑛</a:t>
            </a:r>
            <a:r>
              <a:rPr sz="2550" spc="352" baseline="-17973" dirty="0">
                <a:solidFill>
                  <a:srgbClr val="FF9300"/>
                </a:solidFill>
                <a:latin typeface="Cambria Math"/>
                <a:cs typeface="Cambria Math"/>
              </a:rPr>
              <a:t> </a:t>
            </a:r>
            <a:r>
              <a:rPr sz="2400" dirty="0">
                <a:latin typeface="Cambria Math"/>
                <a:cs typeface="Cambria Math"/>
              </a:rPr>
              <a:t>+</a:t>
            </a:r>
            <a:r>
              <a:rPr sz="2400" spc="5" dirty="0">
                <a:latin typeface="Cambria Math"/>
                <a:cs typeface="Cambria Math"/>
              </a:rPr>
              <a:t> </a:t>
            </a:r>
            <a:r>
              <a:rPr sz="2400" spc="-50" dirty="0">
                <a:solidFill>
                  <a:srgbClr val="0096FF"/>
                </a:solidFill>
                <a:latin typeface="Cambria Math"/>
                <a:cs typeface="Cambria Math"/>
              </a:rPr>
              <a:t>𝑏</a:t>
            </a:r>
            <a:endParaRPr sz="2400" dirty="0">
              <a:latin typeface="Cambria Math"/>
              <a:cs typeface="Cambria Math"/>
            </a:endParaRPr>
          </a:p>
        </p:txBody>
      </p:sp>
      <p:sp>
        <p:nvSpPr>
          <p:cNvPr id="44" name="object 2">
            <a:extLst>
              <a:ext uri="{FF2B5EF4-FFF2-40B4-BE49-F238E27FC236}">
                <a16:creationId xmlns:a16="http://schemas.microsoft.com/office/drawing/2014/main" id="{404E7780-E739-6620-B1BA-467A1D5D9105}"/>
              </a:ext>
            </a:extLst>
          </p:cNvPr>
          <p:cNvSpPr txBox="1"/>
          <p:nvPr/>
        </p:nvSpPr>
        <p:spPr>
          <a:xfrm>
            <a:off x="3954481" y="2398786"/>
            <a:ext cx="3936365" cy="392430"/>
          </a:xfrm>
          <a:prstGeom prst="rect">
            <a:avLst/>
          </a:prstGeom>
        </p:spPr>
        <p:txBody>
          <a:bodyPr vert="horz" wrap="square" lIns="0" tIns="13335" rIns="0" bIns="0" rtlCol="0">
            <a:spAutoFit/>
          </a:bodyPr>
          <a:lstStyle/>
          <a:p>
            <a:pPr marL="12700">
              <a:lnSpc>
                <a:spcPct val="100000"/>
              </a:lnSpc>
              <a:spcBef>
                <a:spcPts val="105"/>
              </a:spcBef>
            </a:pPr>
            <a:r>
              <a:rPr sz="2400" dirty="0">
                <a:latin typeface="Verdana"/>
                <a:cs typeface="Verdana"/>
              </a:rPr>
              <a:t>multiple</a:t>
            </a:r>
            <a:r>
              <a:rPr sz="2400" spc="-75" dirty="0">
                <a:latin typeface="Verdana"/>
                <a:cs typeface="Verdana"/>
              </a:rPr>
              <a:t> </a:t>
            </a:r>
            <a:r>
              <a:rPr sz="2400" dirty="0">
                <a:latin typeface="Verdana"/>
                <a:cs typeface="Verdana"/>
              </a:rPr>
              <a:t>linear</a:t>
            </a:r>
            <a:r>
              <a:rPr sz="2400" spc="-40" dirty="0">
                <a:latin typeface="Verdana"/>
                <a:cs typeface="Verdana"/>
              </a:rPr>
              <a:t> </a:t>
            </a:r>
            <a:r>
              <a:rPr sz="2400" spc="-10" dirty="0">
                <a:latin typeface="Verdana"/>
                <a:cs typeface="Verdana"/>
              </a:rPr>
              <a:t>regression</a:t>
            </a:r>
            <a:endParaRPr sz="2400" dirty="0">
              <a:latin typeface="Verdana"/>
              <a:cs typeface="Verdana"/>
            </a:endParaRPr>
          </a:p>
        </p:txBody>
      </p:sp>
      <p:sp>
        <p:nvSpPr>
          <p:cNvPr id="6" name="TextBox 5">
            <a:extLst>
              <a:ext uri="{FF2B5EF4-FFF2-40B4-BE49-F238E27FC236}">
                <a16:creationId xmlns:a16="http://schemas.microsoft.com/office/drawing/2014/main" id="{2034C346-BE8D-0FD6-C39F-D15C686C57D2}"/>
              </a:ext>
            </a:extLst>
          </p:cNvPr>
          <p:cNvSpPr txBox="1"/>
          <p:nvPr/>
        </p:nvSpPr>
        <p:spPr>
          <a:xfrm>
            <a:off x="399581" y="1654155"/>
            <a:ext cx="1009778" cy="461665"/>
          </a:xfrm>
          <a:prstGeom prst="rect">
            <a:avLst/>
          </a:prstGeom>
          <a:noFill/>
        </p:spPr>
        <p:txBody>
          <a:bodyPr wrap="square" rtlCol="0">
            <a:spAutoFit/>
          </a:bodyPr>
          <a:lstStyle/>
          <a:p>
            <a:r>
              <a:rPr lang="en-US" sz="2400" dirty="0">
                <a:latin typeface="Verdana"/>
              </a:rPr>
              <a:t>MLR</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794" y="153185"/>
            <a:ext cx="3936365" cy="392430"/>
          </a:xfrm>
          <a:prstGeom prst="rect">
            <a:avLst/>
          </a:prstGeom>
        </p:spPr>
        <p:txBody>
          <a:bodyPr vert="horz" wrap="square" lIns="0" tIns="13335" rIns="0" bIns="0" rtlCol="0">
            <a:spAutoFit/>
          </a:bodyPr>
          <a:lstStyle/>
          <a:p>
            <a:pPr marL="12700">
              <a:lnSpc>
                <a:spcPct val="100000"/>
              </a:lnSpc>
              <a:spcBef>
                <a:spcPts val="105"/>
              </a:spcBef>
            </a:pPr>
            <a:r>
              <a:rPr sz="2400" dirty="0">
                <a:latin typeface="Verdana"/>
                <a:cs typeface="Verdana"/>
              </a:rPr>
              <a:t>multiple</a:t>
            </a:r>
            <a:r>
              <a:rPr sz="2400" spc="-75" dirty="0">
                <a:latin typeface="Verdana"/>
                <a:cs typeface="Verdana"/>
              </a:rPr>
              <a:t> </a:t>
            </a:r>
            <a:r>
              <a:rPr sz="2400" dirty="0">
                <a:latin typeface="Verdana"/>
                <a:cs typeface="Verdana"/>
              </a:rPr>
              <a:t>linear</a:t>
            </a:r>
            <a:r>
              <a:rPr sz="2400" spc="-40" dirty="0">
                <a:latin typeface="Verdana"/>
                <a:cs typeface="Verdana"/>
              </a:rPr>
              <a:t> </a:t>
            </a:r>
            <a:r>
              <a:rPr sz="2400" spc="-10" dirty="0">
                <a:latin typeface="Verdana"/>
                <a:cs typeface="Verdana"/>
              </a:rPr>
              <a:t>regression</a:t>
            </a:r>
            <a:endParaRPr sz="2400" dirty="0">
              <a:latin typeface="Verdana"/>
              <a:cs typeface="Verdana"/>
            </a:endParaRPr>
          </a:p>
        </p:txBody>
      </p:sp>
      <p:sp>
        <p:nvSpPr>
          <p:cNvPr id="3" name="object 3"/>
          <p:cNvSpPr txBox="1"/>
          <p:nvPr/>
        </p:nvSpPr>
        <p:spPr>
          <a:xfrm>
            <a:off x="809625" y="961030"/>
            <a:ext cx="560705" cy="392430"/>
          </a:xfrm>
          <a:prstGeom prst="rect">
            <a:avLst/>
          </a:prstGeom>
        </p:spPr>
        <p:txBody>
          <a:bodyPr vert="horz" wrap="square" lIns="0" tIns="13335" rIns="0" bIns="0" rtlCol="0">
            <a:spAutoFit/>
          </a:bodyPr>
          <a:lstStyle/>
          <a:p>
            <a:pPr marL="38100">
              <a:lnSpc>
                <a:spcPct val="100000"/>
              </a:lnSpc>
              <a:spcBef>
                <a:spcPts val="105"/>
              </a:spcBef>
            </a:pPr>
            <a:r>
              <a:rPr sz="3600" spc="-30" baseline="12731" dirty="0">
                <a:solidFill>
                  <a:srgbClr val="0096FF"/>
                </a:solidFill>
                <a:latin typeface="Cambria Math"/>
                <a:cs typeface="Cambria Math"/>
              </a:rPr>
              <a:t>𝑓</a:t>
            </a:r>
            <a:r>
              <a:rPr sz="1700" spc="-20" dirty="0">
                <a:solidFill>
                  <a:srgbClr val="0096FF"/>
                </a:solidFill>
                <a:latin typeface="Cambria Math"/>
                <a:cs typeface="Cambria Math"/>
              </a:rPr>
              <a:t>𝑤,𝑏</a:t>
            </a:r>
            <a:endParaRPr sz="1700">
              <a:latin typeface="Cambria Math"/>
              <a:cs typeface="Cambria Math"/>
            </a:endParaRPr>
          </a:p>
        </p:txBody>
      </p:sp>
      <p:sp>
        <p:nvSpPr>
          <p:cNvPr id="5" name="object 5"/>
          <p:cNvSpPr txBox="1">
            <a:spLocks noGrp="1"/>
          </p:cNvSpPr>
          <p:nvPr>
            <p:ph type="title"/>
          </p:nvPr>
        </p:nvSpPr>
        <p:spPr>
          <a:xfrm>
            <a:off x="1453561" y="923431"/>
            <a:ext cx="7238237" cy="382797"/>
          </a:xfrm>
          <a:prstGeom prst="rect">
            <a:avLst/>
          </a:prstGeom>
        </p:spPr>
        <p:txBody>
          <a:bodyPr vert="horz" wrap="square" lIns="0" tIns="13335" rIns="0" bIns="0" rtlCol="0">
            <a:spAutoFit/>
          </a:bodyPr>
          <a:lstStyle/>
          <a:p>
            <a:pPr marL="38100">
              <a:lnSpc>
                <a:spcPct val="100000"/>
              </a:lnSpc>
              <a:spcBef>
                <a:spcPts val="105"/>
              </a:spcBef>
              <a:tabLst>
                <a:tab pos="428625" algn="l"/>
                <a:tab pos="2831465" algn="l"/>
              </a:tabLst>
            </a:pPr>
            <a:r>
              <a:rPr lang="en-US" sz="2400" spc="-50" dirty="0">
                <a:latin typeface="Cambria Math"/>
                <a:cs typeface="Cambria Math"/>
              </a:rPr>
              <a:t>(</a:t>
            </a:r>
            <a:r>
              <a:rPr sz="2400" spc="-50" dirty="0">
                <a:solidFill>
                  <a:srgbClr val="FF9300"/>
                </a:solidFill>
                <a:latin typeface="Cambria Math"/>
                <a:cs typeface="Cambria Math"/>
              </a:rPr>
              <a:t>𝑥</a:t>
            </a:r>
            <a:r>
              <a:rPr lang="en-US" sz="2400" spc="-50"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solidFill>
                  <a:srgbClr val="0096FF"/>
                </a:solidFill>
                <a:latin typeface="Cambria Math"/>
                <a:cs typeface="Cambria Math"/>
              </a:rPr>
              <a:t>𝑤</a:t>
            </a:r>
            <a:r>
              <a:rPr sz="2550" baseline="-17973" dirty="0">
                <a:solidFill>
                  <a:srgbClr val="0096FF"/>
                </a:solidFill>
                <a:latin typeface="Cambria Math"/>
                <a:cs typeface="Cambria Math"/>
              </a:rPr>
              <a:t>1</a:t>
            </a:r>
            <a:r>
              <a:rPr sz="2400" dirty="0">
                <a:solidFill>
                  <a:srgbClr val="FF9300"/>
                </a:solidFill>
                <a:latin typeface="Cambria Math"/>
                <a:cs typeface="Cambria Math"/>
              </a:rPr>
              <a:t>𝑥</a:t>
            </a:r>
            <a:r>
              <a:rPr sz="2550" baseline="-17973" dirty="0">
                <a:solidFill>
                  <a:srgbClr val="FF9300"/>
                </a:solidFill>
                <a:latin typeface="Cambria Math"/>
                <a:cs typeface="Cambria Math"/>
              </a:rPr>
              <a:t>1</a:t>
            </a:r>
            <a:r>
              <a:rPr sz="2550" spc="465" baseline="-17973" dirty="0">
                <a:solidFill>
                  <a:srgbClr val="FF9300"/>
                </a:solidFill>
                <a:latin typeface="Cambria Math"/>
                <a:cs typeface="Cambria Math"/>
              </a:rPr>
              <a:t> </a:t>
            </a:r>
            <a:r>
              <a:rPr sz="2400" dirty="0">
                <a:latin typeface="Cambria Math"/>
                <a:cs typeface="Cambria Math"/>
              </a:rPr>
              <a:t>+</a:t>
            </a:r>
            <a:r>
              <a:rPr sz="2400" spc="30" dirty="0">
                <a:latin typeface="Cambria Math"/>
                <a:cs typeface="Cambria Math"/>
              </a:rPr>
              <a:t> </a:t>
            </a:r>
            <a:r>
              <a:rPr sz="2400" dirty="0">
                <a:solidFill>
                  <a:srgbClr val="0096FF"/>
                </a:solidFill>
                <a:latin typeface="Cambria Math"/>
                <a:cs typeface="Cambria Math"/>
              </a:rPr>
              <a:t>𝑤</a:t>
            </a:r>
            <a:r>
              <a:rPr sz="2550" baseline="-17973" dirty="0">
                <a:solidFill>
                  <a:srgbClr val="0096FF"/>
                </a:solidFill>
                <a:latin typeface="Cambria Math"/>
                <a:cs typeface="Cambria Math"/>
              </a:rPr>
              <a:t>2</a:t>
            </a:r>
            <a:r>
              <a:rPr sz="2400" dirty="0">
                <a:solidFill>
                  <a:srgbClr val="FF9300"/>
                </a:solidFill>
                <a:latin typeface="Cambria Math"/>
                <a:cs typeface="Cambria Math"/>
              </a:rPr>
              <a:t>𝑥</a:t>
            </a:r>
            <a:r>
              <a:rPr sz="2550" baseline="-17973" dirty="0">
                <a:solidFill>
                  <a:srgbClr val="FF9300"/>
                </a:solidFill>
                <a:latin typeface="Cambria Math"/>
                <a:cs typeface="Cambria Math"/>
              </a:rPr>
              <a:t>2</a:t>
            </a:r>
            <a:r>
              <a:rPr sz="2550" spc="472" baseline="-17973" dirty="0">
                <a:solidFill>
                  <a:srgbClr val="FF9300"/>
                </a:solidFill>
                <a:latin typeface="Cambria Math"/>
                <a:cs typeface="Cambria Math"/>
              </a:rPr>
              <a:t> </a:t>
            </a:r>
            <a:r>
              <a:rPr sz="2400" spc="-50" dirty="0">
                <a:latin typeface="Cambria Math"/>
                <a:cs typeface="Cambria Math"/>
              </a:rPr>
              <a:t>+</a:t>
            </a:r>
            <a:r>
              <a:rPr sz="2400" dirty="0">
                <a:latin typeface="Cambria Math"/>
                <a:cs typeface="Cambria Math"/>
              </a:rPr>
              <a:t>	⋯</a:t>
            </a:r>
            <a:r>
              <a:rPr sz="2400" spc="-114" dirty="0">
                <a:latin typeface="Cambria Math"/>
                <a:cs typeface="Cambria Math"/>
              </a:rPr>
              <a:t> </a:t>
            </a:r>
            <a:r>
              <a:rPr sz="2400" dirty="0">
                <a:latin typeface="Cambria Math"/>
                <a:cs typeface="Cambria Math"/>
              </a:rPr>
              <a:t>+</a:t>
            </a:r>
            <a:r>
              <a:rPr sz="2400" spc="-70" dirty="0">
                <a:latin typeface="Cambria Math"/>
                <a:cs typeface="Cambria Math"/>
              </a:rPr>
              <a:t> </a:t>
            </a:r>
            <a:r>
              <a:rPr sz="2400" spc="75" dirty="0">
                <a:solidFill>
                  <a:srgbClr val="0096FF"/>
                </a:solidFill>
                <a:latin typeface="Cambria Math"/>
                <a:cs typeface="Cambria Math"/>
              </a:rPr>
              <a:t>𝑤</a:t>
            </a:r>
            <a:r>
              <a:rPr sz="2550" spc="112" baseline="-17973" dirty="0">
                <a:solidFill>
                  <a:srgbClr val="0096FF"/>
                </a:solidFill>
                <a:latin typeface="Cambria Math"/>
                <a:cs typeface="Cambria Math"/>
              </a:rPr>
              <a:t>𝑛</a:t>
            </a:r>
            <a:r>
              <a:rPr sz="2400" spc="75" dirty="0">
                <a:solidFill>
                  <a:srgbClr val="FF9300"/>
                </a:solidFill>
                <a:latin typeface="Cambria Math"/>
                <a:cs typeface="Cambria Math"/>
              </a:rPr>
              <a:t>𝑥</a:t>
            </a:r>
            <a:r>
              <a:rPr sz="2550" spc="112" baseline="-17973" dirty="0">
                <a:solidFill>
                  <a:srgbClr val="FF9300"/>
                </a:solidFill>
                <a:latin typeface="Cambria Math"/>
                <a:cs typeface="Cambria Math"/>
              </a:rPr>
              <a:t>𝑛</a:t>
            </a:r>
            <a:r>
              <a:rPr sz="2550" spc="457" baseline="-17973" dirty="0">
                <a:solidFill>
                  <a:srgbClr val="FF9300"/>
                </a:solidFill>
                <a:latin typeface="Cambria Math"/>
                <a:cs typeface="Cambria Math"/>
              </a:rPr>
              <a:t> </a:t>
            </a:r>
            <a:r>
              <a:rPr sz="2400" dirty="0">
                <a:latin typeface="Cambria Math"/>
                <a:cs typeface="Cambria Math"/>
              </a:rPr>
              <a:t>+</a:t>
            </a:r>
            <a:r>
              <a:rPr sz="2400" spc="5" dirty="0">
                <a:latin typeface="Cambria Math"/>
                <a:cs typeface="Cambria Math"/>
              </a:rPr>
              <a:t> </a:t>
            </a:r>
            <a:r>
              <a:rPr sz="2400" spc="-50" dirty="0">
                <a:solidFill>
                  <a:srgbClr val="0096FF"/>
                </a:solidFill>
                <a:latin typeface="Cambria Math"/>
                <a:cs typeface="Cambria Math"/>
              </a:rPr>
              <a:t>𝑏</a:t>
            </a:r>
            <a:endParaRPr sz="2400" dirty="0">
              <a:latin typeface="Cambria Math"/>
              <a:cs typeface="Cambria Math"/>
            </a:endParaRPr>
          </a:p>
        </p:txBody>
      </p:sp>
      <p:pic>
        <p:nvPicPr>
          <p:cNvPr id="17" name="object 17"/>
          <p:cNvPicPr/>
          <p:nvPr/>
        </p:nvPicPr>
        <p:blipFill>
          <a:blip r:embed="rId2" cstate="print"/>
          <a:stretch>
            <a:fillRect/>
          </a:stretch>
        </p:blipFill>
        <p:spPr>
          <a:xfrm>
            <a:off x="2931414" y="2500906"/>
            <a:ext cx="308483" cy="284225"/>
          </a:xfrm>
          <a:prstGeom prst="rect">
            <a:avLst/>
          </a:prstGeom>
        </p:spPr>
      </p:pic>
      <p:pic>
        <p:nvPicPr>
          <p:cNvPr id="18" name="object 18"/>
          <p:cNvPicPr/>
          <p:nvPr/>
        </p:nvPicPr>
        <p:blipFill>
          <a:blip r:embed="rId3" cstate="print"/>
          <a:stretch>
            <a:fillRect/>
          </a:stretch>
        </p:blipFill>
        <p:spPr>
          <a:xfrm>
            <a:off x="3536188" y="2485919"/>
            <a:ext cx="303022" cy="310388"/>
          </a:xfrm>
          <a:prstGeom prst="rect">
            <a:avLst/>
          </a:prstGeom>
        </p:spPr>
      </p:pic>
      <p:pic>
        <p:nvPicPr>
          <p:cNvPr id="19" name="object 19"/>
          <p:cNvPicPr/>
          <p:nvPr/>
        </p:nvPicPr>
        <p:blipFill>
          <a:blip r:embed="rId4" cstate="print"/>
          <a:stretch>
            <a:fillRect/>
          </a:stretch>
        </p:blipFill>
        <p:spPr>
          <a:xfrm>
            <a:off x="4136390" y="2492904"/>
            <a:ext cx="385445" cy="330962"/>
          </a:xfrm>
          <a:prstGeom prst="rect">
            <a:avLst/>
          </a:prstGeom>
        </p:spPr>
      </p:pic>
      <p:pic>
        <p:nvPicPr>
          <p:cNvPr id="20" name="object 20"/>
          <p:cNvPicPr/>
          <p:nvPr/>
        </p:nvPicPr>
        <p:blipFill>
          <a:blip r:embed="rId5" cstate="print"/>
          <a:stretch>
            <a:fillRect/>
          </a:stretch>
        </p:blipFill>
        <p:spPr>
          <a:xfrm>
            <a:off x="4681458" y="2703344"/>
            <a:ext cx="75072" cy="72136"/>
          </a:xfrm>
          <a:prstGeom prst="rect">
            <a:avLst/>
          </a:prstGeom>
        </p:spPr>
      </p:pic>
      <p:pic>
        <p:nvPicPr>
          <p:cNvPr id="21" name="object 21"/>
          <p:cNvPicPr/>
          <p:nvPr/>
        </p:nvPicPr>
        <p:blipFill>
          <a:blip r:embed="rId6" cstate="print"/>
          <a:stretch>
            <a:fillRect/>
          </a:stretch>
        </p:blipFill>
        <p:spPr>
          <a:xfrm>
            <a:off x="4859719" y="2685944"/>
            <a:ext cx="70459" cy="78867"/>
          </a:xfrm>
          <a:prstGeom prst="rect">
            <a:avLst/>
          </a:prstGeom>
        </p:spPr>
      </p:pic>
      <p:pic>
        <p:nvPicPr>
          <p:cNvPr id="22" name="object 22"/>
          <p:cNvPicPr/>
          <p:nvPr/>
        </p:nvPicPr>
        <p:blipFill>
          <a:blip r:embed="rId7" cstate="print"/>
          <a:stretch>
            <a:fillRect/>
          </a:stretch>
        </p:blipFill>
        <p:spPr>
          <a:xfrm>
            <a:off x="4994961" y="2681245"/>
            <a:ext cx="77719" cy="77724"/>
          </a:xfrm>
          <a:prstGeom prst="rect">
            <a:avLst/>
          </a:prstGeom>
        </p:spPr>
      </p:pic>
      <p:pic>
        <p:nvPicPr>
          <p:cNvPr id="23" name="object 23"/>
          <p:cNvPicPr/>
          <p:nvPr/>
        </p:nvPicPr>
        <p:blipFill>
          <a:blip r:embed="rId8" cstate="print"/>
          <a:stretch>
            <a:fillRect/>
          </a:stretch>
        </p:blipFill>
        <p:spPr>
          <a:xfrm>
            <a:off x="5203063" y="2413276"/>
            <a:ext cx="525272" cy="462280"/>
          </a:xfrm>
          <a:prstGeom prst="rect">
            <a:avLst/>
          </a:prstGeom>
        </p:spPr>
      </p:pic>
      <p:grpSp>
        <p:nvGrpSpPr>
          <p:cNvPr id="33" name="object 33"/>
          <p:cNvGrpSpPr/>
          <p:nvPr/>
        </p:nvGrpSpPr>
        <p:grpSpPr>
          <a:xfrm>
            <a:off x="1245616" y="2339726"/>
            <a:ext cx="1521713" cy="726567"/>
            <a:chOff x="1343152" y="1776983"/>
            <a:chExt cx="1521713" cy="726567"/>
          </a:xfrm>
        </p:grpSpPr>
        <p:pic>
          <p:nvPicPr>
            <p:cNvPr id="34" name="object 34"/>
            <p:cNvPicPr/>
            <p:nvPr/>
          </p:nvPicPr>
          <p:blipFill>
            <a:blip r:embed="rId9" cstate="print"/>
            <a:stretch>
              <a:fillRect/>
            </a:stretch>
          </p:blipFill>
          <p:spPr>
            <a:xfrm>
              <a:off x="2493263" y="1865375"/>
              <a:ext cx="371602" cy="638175"/>
            </a:xfrm>
            <a:prstGeom prst="rect">
              <a:avLst/>
            </a:prstGeom>
          </p:spPr>
        </p:pic>
        <p:pic>
          <p:nvPicPr>
            <p:cNvPr id="35" name="object 35"/>
            <p:cNvPicPr/>
            <p:nvPr/>
          </p:nvPicPr>
          <p:blipFill>
            <a:blip r:embed="rId10" cstate="print"/>
            <a:stretch>
              <a:fillRect/>
            </a:stretch>
          </p:blipFill>
          <p:spPr>
            <a:xfrm>
              <a:off x="1950961" y="1776983"/>
              <a:ext cx="672858" cy="455548"/>
            </a:xfrm>
            <a:prstGeom prst="rect">
              <a:avLst/>
            </a:prstGeom>
          </p:spPr>
        </p:pic>
        <p:pic>
          <p:nvPicPr>
            <p:cNvPr id="36" name="object 36"/>
            <p:cNvPicPr/>
            <p:nvPr/>
          </p:nvPicPr>
          <p:blipFill>
            <a:blip r:embed="rId11" cstate="print"/>
            <a:stretch>
              <a:fillRect/>
            </a:stretch>
          </p:blipFill>
          <p:spPr>
            <a:xfrm>
              <a:off x="1343152" y="1991867"/>
              <a:ext cx="695324" cy="177164"/>
            </a:xfrm>
            <a:prstGeom prst="rect">
              <a:avLst/>
            </a:prstGeom>
          </p:spPr>
        </p:pic>
      </p:grpSp>
      <p:pic>
        <p:nvPicPr>
          <p:cNvPr id="54" name="object 54"/>
          <p:cNvPicPr/>
          <p:nvPr/>
        </p:nvPicPr>
        <p:blipFill>
          <a:blip r:embed="rId12" cstate="print"/>
          <a:stretch>
            <a:fillRect/>
          </a:stretch>
        </p:blipFill>
        <p:spPr>
          <a:xfrm>
            <a:off x="6058598" y="1493669"/>
            <a:ext cx="1543240" cy="483742"/>
          </a:xfrm>
          <a:prstGeom prst="rect">
            <a:avLst/>
          </a:prstGeom>
        </p:spPr>
      </p:pic>
      <p:pic>
        <p:nvPicPr>
          <p:cNvPr id="56" name="object 56"/>
          <p:cNvPicPr/>
          <p:nvPr/>
        </p:nvPicPr>
        <p:blipFill>
          <a:blip r:embed="rId13" cstate="print"/>
          <a:stretch>
            <a:fillRect/>
          </a:stretch>
        </p:blipFill>
        <p:spPr>
          <a:xfrm>
            <a:off x="2515107" y="1526053"/>
            <a:ext cx="151384" cy="94361"/>
          </a:xfrm>
          <a:prstGeom prst="rect">
            <a:avLst/>
          </a:prstGeom>
        </p:spPr>
      </p:pic>
      <p:pic>
        <p:nvPicPr>
          <p:cNvPr id="57" name="object 57"/>
          <p:cNvPicPr/>
          <p:nvPr/>
        </p:nvPicPr>
        <p:blipFill>
          <a:blip r:embed="rId14" cstate="print"/>
          <a:stretch>
            <a:fillRect/>
          </a:stretch>
        </p:blipFill>
        <p:spPr>
          <a:xfrm>
            <a:off x="2767329" y="1408325"/>
            <a:ext cx="489433" cy="356870"/>
          </a:xfrm>
          <a:prstGeom prst="rect">
            <a:avLst/>
          </a:prstGeom>
        </p:spPr>
      </p:pic>
      <p:pic>
        <p:nvPicPr>
          <p:cNvPr id="58" name="object 58"/>
          <p:cNvPicPr/>
          <p:nvPr/>
        </p:nvPicPr>
        <p:blipFill>
          <a:blip r:embed="rId15" cstate="print"/>
          <a:stretch>
            <a:fillRect/>
          </a:stretch>
        </p:blipFill>
        <p:spPr>
          <a:xfrm>
            <a:off x="3452748" y="1472078"/>
            <a:ext cx="428625" cy="228981"/>
          </a:xfrm>
          <a:prstGeom prst="rect">
            <a:avLst/>
          </a:prstGeom>
        </p:spPr>
      </p:pic>
      <p:pic>
        <p:nvPicPr>
          <p:cNvPr id="59" name="object 59"/>
          <p:cNvPicPr/>
          <p:nvPr/>
        </p:nvPicPr>
        <p:blipFill>
          <a:blip r:embed="rId16" cstate="print"/>
          <a:stretch>
            <a:fillRect/>
          </a:stretch>
        </p:blipFill>
        <p:spPr>
          <a:xfrm>
            <a:off x="4045330" y="1458998"/>
            <a:ext cx="438785" cy="298450"/>
          </a:xfrm>
          <a:prstGeom prst="rect">
            <a:avLst/>
          </a:prstGeom>
        </p:spPr>
      </p:pic>
      <p:pic>
        <p:nvPicPr>
          <p:cNvPr id="60" name="object 60"/>
          <p:cNvPicPr/>
          <p:nvPr/>
        </p:nvPicPr>
        <p:blipFill>
          <a:blip r:embed="rId17" cstate="print"/>
          <a:stretch>
            <a:fillRect/>
          </a:stretch>
        </p:blipFill>
        <p:spPr>
          <a:xfrm>
            <a:off x="4632697" y="1636289"/>
            <a:ext cx="55964" cy="53086"/>
          </a:xfrm>
          <a:prstGeom prst="rect">
            <a:avLst/>
          </a:prstGeom>
        </p:spPr>
      </p:pic>
      <p:pic>
        <p:nvPicPr>
          <p:cNvPr id="61" name="object 61"/>
          <p:cNvPicPr/>
          <p:nvPr/>
        </p:nvPicPr>
        <p:blipFill>
          <a:blip r:embed="rId18" cstate="print"/>
          <a:stretch>
            <a:fillRect/>
          </a:stretch>
        </p:blipFill>
        <p:spPr>
          <a:xfrm>
            <a:off x="4787631" y="1619525"/>
            <a:ext cx="68433" cy="55372"/>
          </a:xfrm>
          <a:prstGeom prst="rect">
            <a:avLst/>
          </a:prstGeom>
        </p:spPr>
      </p:pic>
      <p:pic>
        <p:nvPicPr>
          <p:cNvPr id="62" name="object 62"/>
          <p:cNvPicPr/>
          <p:nvPr/>
        </p:nvPicPr>
        <p:blipFill>
          <a:blip r:embed="rId19" cstate="print"/>
          <a:stretch>
            <a:fillRect/>
          </a:stretch>
        </p:blipFill>
        <p:spPr>
          <a:xfrm>
            <a:off x="4941025" y="1622192"/>
            <a:ext cx="79512" cy="61975"/>
          </a:xfrm>
          <a:prstGeom prst="rect">
            <a:avLst/>
          </a:prstGeom>
        </p:spPr>
      </p:pic>
      <p:pic>
        <p:nvPicPr>
          <p:cNvPr id="63" name="object 63"/>
          <p:cNvPicPr/>
          <p:nvPr/>
        </p:nvPicPr>
        <p:blipFill>
          <a:blip r:embed="rId20" cstate="print"/>
          <a:stretch>
            <a:fillRect/>
          </a:stretch>
        </p:blipFill>
        <p:spPr>
          <a:xfrm>
            <a:off x="5129403" y="1378098"/>
            <a:ext cx="543051" cy="386079"/>
          </a:xfrm>
          <a:prstGeom prst="rect">
            <a:avLst/>
          </a:prstGeom>
        </p:spPr>
      </p:pic>
      <p:pic>
        <p:nvPicPr>
          <p:cNvPr id="64" name="object 64"/>
          <p:cNvPicPr/>
          <p:nvPr/>
        </p:nvPicPr>
        <p:blipFill>
          <a:blip r:embed="rId21" cstate="print"/>
          <a:stretch>
            <a:fillRect/>
          </a:stretch>
        </p:blipFill>
        <p:spPr>
          <a:xfrm>
            <a:off x="2135723" y="1387497"/>
            <a:ext cx="228508" cy="289813"/>
          </a:xfrm>
          <a:prstGeom prst="rect">
            <a:avLst/>
          </a:prstGeom>
        </p:spPr>
      </p:pic>
      <p:sp>
        <p:nvSpPr>
          <p:cNvPr id="67" name="Rectangle 66">
            <a:extLst>
              <a:ext uri="{FF2B5EF4-FFF2-40B4-BE49-F238E27FC236}">
                <a16:creationId xmlns:a16="http://schemas.microsoft.com/office/drawing/2014/main" id="{CB1D0E1D-5F9A-CC05-F4D7-71F52EA56CF0}"/>
              </a:ext>
            </a:extLst>
          </p:cNvPr>
          <p:cNvSpPr/>
          <p:nvPr/>
        </p:nvSpPr>
        <p:spPr>
          <a:xfrm>
            <a:off x="2458288" y="2902999"/>
            <a:ext cx="361112" cy="233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bject 40">
            <a:extLst>
              <a:ext uri="{FF2B5EF4-FFF2-40B4-BE49-F238E27FC236}">
                <a16:creationId xmlns:a16="http://schemas.microsoft.com/office/drawing/2014/main" id="{B0C3D927-630A-3C24-D197-CFE2C0D33786}"/>
              </a:ext>
            </a:extLst>
          </p:cNvPr>
          <p:cNvSpPr txBox="1"/>
          <p:nvPr/>
        </p:nvSpPr>
        <p:spPr>
          <a:xfrm>
            <a:off x="2140007" y="1866032"/>
            <a:ext cx="1786255"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0096FF"/>
                </a:solidFill>
                <a:latin typeface="Cambria Math"/>
                <a:cs typeface="Cambria Math"/>
              </a:rPr>
              <a:t>𝑏</a:t>
            </a:r>
            <a:r>
              <a:rPr sz="2000" spc="260" dirty="0">
                <a:solidFill>
                  <a:srgbClr val="0096FF"/>
                </a:solidFill>
                <a:latin typeface="Cambria Math"/>
                <a:cs typeface="Cambria Math"/>
              </a:rPr>
              <a:t> </a:t>
            </a:r>
            <a:r>
              <a:rPr sz="2000" dirty="0">
                <a:latin typeface="Verdana"/>
                <a:cs typeface="Verdana"/>
              </a:rPr>
              <a:t>is</a:t>
            </a:r>
            <a:r>
              <a:rPr sz="2000" spc="40" dirty="0">
                <a:latin typeface="Verdana"/>
                <a:cs typeface="Verdana"/>
              </a:rPr>
              <a:t> </a:t>
            </a:r>
            <a:r>
              <a:rPr sz="2000" dirty="0">
                <a:latin typeface="Verdana"/>
                <a:cs typeface="Verdana"/>
              </a:rPr>
              <a:t>a</a:t>
            </a:r>
            <a:r>
              <a:rPr sz="2000" spc="-45" dirty="0">
                <a:latin typeface="Verdana"/>
                <a:cs typeface="Verdana"/>
              </a:rPr>
              <a:t> </a:t>
            </a:r>
            <a:r>
              <a:rPr sz="2000" spc="-10" dirty="0">
                <a:latin typeface="Verdana"/>
                <a:cs typeface="Verdana"/>
              </a:rPr>
              <a:t>number</a:t>
            </a:r>
            <a:endParaRPr sz="20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6986" y="997838"/>
            <a:ext cx="123825" cy="62230"/>
          </a:xfrm>
          <a:custGeom>
            <a:avLst/>
            <a:gdLst/>
            <a:ahLst/>
            <a:cxnLst/>
            <a:rect l="l" t="t" r="r" b="b"/>
            <a:pathLst>
              <a:path w="123825" h="62230">
                <a:moveTo>
                  <a:pt x="91744" y="0"/>
                </a:moveTo>
                <a:lnTo>
                  <a:pt x="85090" y="7493"/>
                </a:lnTo>
                <a:lnTo>
                  <a:pt x="105181" y="25019"/>
                </a:lnTo>
                <a:lnTo>
                  <a:pt x="0" y="25019"/>
                </a:lnTo>
                <a:lnTo>
                  <a:pt x="0" y="36830"/>
                </a:lnTo>
                <a:lnTo>
                  <a:pt x="105181" y="36830"/>
                </a:lnTo>
                <a:lnTo>
                  <a:pt x="85090" y="54228"/>
                </a:lnTo>
                <a:lnTo>
                  <a:pt x="91744" y="61849"/>
                </a:lnTo>
                <a:lnTo>
                  <a:pt x="123266" y="34544"/>
                </a:lnTo>
                <a:lnTo>
                  <a:pt x="123266" y="27305"/>
                </a:lnTo>
                <a:lnTo>
                  <a:pt x="91744" y="0"/>
                </a:lnTo>
                <a:close/>
              </a:path>
            </a:pathLst>
          </a:custGeom>
          <a:solidFill>
            <a:srgbClr val="FF9300"/>
          </a:solidFill>
        </p:spPr>
        <p:txBody>
          <a:bodyPr wrap="square" lIns="0" tIns="0" rIns="0" bIns="0" rtlCol="0"/>
          <a:lstStyle/>
          <a:p>
            <a:endParaRPr/>
          </a:p>
        </p:txBody>
      </p:sp>
      <p:sp>
        <p:nvSpPr>
          <p:cNvPr id="4" name="object 4"/>
          <p:cNvSpPr txBox="1"/>
          <p:nvPr/>
        </p:nvSpPr>
        <p:spPr>
          <a:xfrm>
            <a:off x="264477" y="931799"/>
            <a:ext cx="408940" cy="335280"/>
          </a:xfrm>
          <a:prstGeom prst="rect">
            <a:avLst/>
          </a:prstGeom>
        </p:spPr>
        <p:txBody>
          <a:bodyPr vert="horz" wrap="square" lIns="0" tIns="16510" rIns="0" bIns="0" rtlCol="0">
            <a:spAutoFit/>
          </a:bodyPr>
          <a:lstStyle/>
          <a:p>
            <a:pPr marL="12700">
              <a:lnSpc>
                <a:spcPct val="100000"/>
              </a:lnSpc>
              <a:spcBef>
                <a:spcPts val="130"/>
              </a:spcBef>
            </a:pPr>
            <a:r>
              <a:rPr sz="2000" dirty="0">
                <a:solidFill>
                  <a:srgbClr val="FF9300"/>
                </a:solidFill>
                <a:latin typeface="Cambria Math"/>
                <a:cs typeface="Cambria Math"/>
              </a:rPr>
              <a:t>x</a:t>
            </a:r>
            <a:r>
              <a:rPr sz="2000" spc="85" dirty="0">
                <a:solidFill>
                  <a:srgbClr val="FF9300"/>
                </a:solidFill>
                <a:latin typeface="Cambria Math"/>
                <a:cs typeface="Cambria Math"/>
              </a:rPr>
              <a:t> </a:t>
            </a:r>
            <a:r>
              <a:rPr sz="2000" spc="-50" dirty="0">
                <a:latin typeface="Cambria Math"/>
                <a:cs typeface="Cambria Math"/>
              </a:rPr>
              <a:t>=</a:t>
            </a:r>
            <a:endParaRPr sz="2000">
              <a:latin typeface="Cambria Math"/>
              <a:cs typeface="Cambria Math"/>
            </a:endParaRPr>
          </a:p>
        </p:txBody>
      </p:sp>
      <p:sp>
        <p:nvSpPr>
          <p:cNvPr id="5" name="object 5"/>
          <p:cNvSpPr/>
          <p:nvPr/>
        </p:nvSpPr>
        <p:spPr>
          <a:xfrm>
            <a:off x="2082673" y="1008379"/>
            <a:ext cx="56515" cy="240029"/>
          </a:xfrm>
          <a:custGeom>
            <a:avLst/>
            <a:gdLst/>
            <a:ahLst/>
            <a:cxnLst/>
            <a:rect l="l" t="t" r="r" b="b"/>
            <a:pathLst>
              <a:path w="56514" h="240030">
                <a:moveTo>
                  <a:pt x="56007" y="0"/>
                </a:moveTo>
                <a:lnTo>
                  <a:pt x="0" y="0"/>
                </a:lnTo>
                <a:lnTo>
                  <a:pt x="0" y="10160"/>
                </a:lnTo>
                <a:lnTo>
                  <a:pt x="35052" y="10160"/>
                </a:lnTo>
                <a:lnTo>
                  <a:pt x="35052" y="229870"/>
                </a:lnTo>
                <a:lnTo>
                  <a:pt x="0" y="229870"/>
                </a:lnTo>
                <a:lnTo>
                  <a:pt x="0" y="240030"/>
                </a:lnTo>
                <a:lnTo>
                  <a:pt x="56007" y="240030"/>
                </a:lnTo>
                <a:lnTo>
                  <a:pt x="56007" y="229870"/>
                </a:lnTo>
                <a:lnTo>
                  <a:pt x="56007" y="10160"/>
                </a:lnTo>
                <a:lnTo>
                  <a:pt x="56007" y="0"/>
                </a:lnTo>
                <a:close/>
              </a:path>
            </a:pathLst>
          </a:custGeom>
          <a:solidFill>
            <a:srgbClr val="000000"/>
          </a:solidFill>
        </p:spPr>
        <p:txBody>
          <a:bodyPr wrap="square" lIns="0" tIns="0" rIns="0" bIns="0" rtlCol="0"/>
          <a:lstStyle/>
          <a:p>
            <a:endParaRPr/>
          </a:p>
        </p:txBody>
      </p:sp>
      <p:sp>
        <p:nvSpPr>
          <p:cNvPr id="6" name="object 6"/>
          <p:cNvSpPr/>
          <p:nvPr/>
        </p:nvSpPr>
        <p:spPr>
          <a:xfrm>
            <a:off x="762825" y="1008379"/>
            <a:ext cx="56515" cy="240029"/>
          </a:xfrm>
          <a:custGeom>
            <a:avLst/>
            <a:gdLst/>
            <a:ahLst/>
            <a:cxnLst/>
            <a:rect l="l" t="t" r="r" b="b"/>
            <a:pathLst>
              <a:path w="56515" h="240030">
                <a:moveTo>
                  <a:pt x="55994" y="0"/>
                </a:moveTo>
                <a:lnTo>
                  <a:pt x="0" y="0"/>
                </a:lnTo>
                <a:lnTo>
                  <a:pt x="0" y="10160"/>
                </a:lnTo>
                <a:lnTo>
                  <a:pt x="0" y="229870"/>
                </a:lnTo>
                <a:lnTo>
                  <a:pt x="0" y="240030"/>
                </a:lnTo>
                <a:lnTo>
                  <a:pt x="55994" y="240030"/>
                </a:lnTo>
                <a:lnTo>
                  <a:pt x="55994" y="229870"/>
                </a:lnTo>
                <a:lnTo>
                  <a:pt x="20840" y="229870"/>
                </a:lnTo>
                <a:lnTo>
                  <a:pt x="20840" y="10160"/>
                </a:lnTo>
                <a:lnTo>
                  <a:pt x="55994" y="10160"/>
                </a:lnTo>
                <a:lnTo>
                  <a:pt x="55994" y="0"/>
                </a:lnTo>
                <a:close/>
              </a:path>
            </a:pathLst>
          </a:custGeom>
          <a:solidFill>
            <a:srgbClr val="000000"/>
          </a:solidFill>
        </p:spPr>
        <p:txBody>
          <a:bodyPr wrap="square" lIns="0" tIns="0" rIns="0" bIns="0" rtlCol="0"/>
          <a:lstStyle/>
          <a:p>
            <a:endParaRPr/>
          </a:p>
        </p:txBody>
      </p:sp>
      <p:sp>
        <p:nvSpPr>
          <p:cNvPr id="7" name="object 7"/>
          <p:cNvSpPr txBox="1"/>
          <p:nvPr/>
        </p:nvSpPr>
        <p:spPr>
          <a:xfrm>
            <a:off x="782637" y="893699"/>
            <a:ext cx="1321435" cy="335280"/>
          </a:xfrm>
          <a:prstGeom prst="rect">
            <a:avLst/>
          </a:prstGeom>
        </p:spPr>
        <p:txBody>
          <a:bodyPr vert="horz" wrap="square" lIns="0" tIns="16510" rIns="0" bIns="0" rtlCol="0">
            <a:spAutoFit/>
          </a:bodyPr>
          <a:lstStyle/>
          <a:p>
            <a:pPr marL="38100">
              <a:lnSpc>
                <a:spcPct val="100000"/>
              </a:lnSpc>
              <a:spcBef>
                <a:spcPts val="130"/>
              </a:spcBef>
              <a:tabLst>
                <a:tab pos="534035" algn="l"/>
                <a:tab pos="1038860" algn="l"/>
              </a:tabLst>
            </a:pPr>
            <a:r>
              <a:rPr sz="2000" spc="-25" dirty="0">
                <a:solidFill>
                  <a:srgbClr val="FF9300"/>
                </a:solidFill>
                <a:latin typeface="Cambria Math"/>
                <a:cs typeface="Cambria Math"/>
              </a:rPr>
              <a:t>𝑥</a:t>
            </a:r>
            <a:r>
              <a:rPr lang="en-US" sz="2250" spc="-37" baseline="-16666" dirty="0">
                <a:solidFill>
                  <a:srgbClr val="FF9300"/>
                </a:solidFill>
                <a:latin typeface="Cambria Math"/>
                <a:cs typeface="Cambria Math"/>
              </a:rPr>
              <a:t>1 </a:t>
            </a:r>
            <a:r>
              <a:rPr sz="2250" baseline="-16666" dirty="0">
                <a:solidFill>
                  <a:srgbClr val="C00000"/>
                </a:solidFill>
                <a:latin typeface="Cambria Math"/>
                <a:cs typeface="Cambria Math"/>
              </a:rPr>
              <a:t>	</a:t>
            </a:r>
            <a:r>
              <a:rPr sz="2000" spc="-25" dirty="0">
                <a:solidFill>
                  <a:srgbClr val="FF9300"/>
                </a:solidFill>
                <a:latin typeface="Cambria Math"/>
                <a:cs typeface="Cambria Math"/>
              </a:rPr>
              <a:t>𝑥</a:t>
            </a:r>
            <a:r>
              <a:rPr sz="2250" spc="-37" baseline="-16666" dirty="0">
                <a:solidFill>
                  <a:srgbClr val="FF9300"/>
                </a:solidFill>
                <a:latin typeface="Cambria Math"/>
                <a:cs typeface="Cambria Math"/>
              </a:rPr>
              <a:t>2</a:t>
            </a:r>
            <a:r>
              <a:rPr sz="2250" baseline="-16666" dirty="0">
                <a:solidFill>
                  <a:srgbClr val="FF9300"/>
                </a:solidFill>
                <a:latin typeface="Cambria Math"/>
                <a:cs typeface="Cambria Math"/>
              </a:rPr>
              <a:t>	</a:t>
            </a:r>
            <a:r>
              <a:rPr sz="2000" spc="-25" dirty="0">
                <a:solidFill>
                  <a:srgbClr val="FF9300"/>
                </a:solidFill>
                <a:latin typeface="Cambria Math"/>
                <a:cs typeface="Cambria Math"/>
              </a:rPr>
              <a:t>𝑥</a:t>
            </a:r>
            <a:r>
              <a:rPr sz="2250" spc="-37" baseline="-16666" dirty="0">
                <a:solidFill>
                  <a:srgbClr val="FF9300"/>
                </a:solidFill>
                <a:latin typeface="Cambria Math"/>
                <a:cs typeface="Cambria Math"/>
              </a:rPr>
              <a:t>3</a:t>
            </a:r>
            <a:endParaRPr sz="2250" baseline="-16666" dirty="0">
              <a:latin typeface="Cambria Math"/>
              <a:cs typeface="Cambria Math"/>
            </a:endParaRPr>
          </a:p>
        </p:txBody>
      </p:sp>
      <p:pic>
        <p:nvPicPr>
          <p:cNvPr id="8" name="object 8"/>
          <p:cNvPicPr/>
          <p:nvPr/>
        </p:nvPicPr>
        <p:blipFill>
          <a:blip r:embed="rId2" cstate="print"/>
          <a:stretch>
            <a:fillRect/>
          </a:stretch>
        </p:blipFill>
        <p:spPr>
          <a:xfrm>
            <a:off x="4927980" y="735456"/>
            <a:ext cx="446913" cy="263143"/>
          </a:xfrm>
          <a:prstGeom prst="rect">
            <a:avLst/>
          </a:prstGeom>
        </p:spPr>
      </p:pic>
      <p:grpSp>
        <p:nvGrpSpPr>
          <p:cNvPr id="9" name="object 9"/>
          <p:cNvGrpSpPr/>
          <p:nvPr/>
        </p:nvGrpSpPr>
        <p:grpSpPr>
          <a:xfrm>
            <a:off x="5428741" y="713358"/>
            <a:ext cx="290195" cy="250190"/>
            <a:chOff x="5428741" y="713358"/>
            <a:chExt cx="290195" cy="250190"/>
          </a:xfrm>
        </p:grpSpPr>
        <p:sp>
          <p:nvSpPr>
            <p:cNvPr id="10" name="object 10"/>
            <p:cNvSpPr/>
            <p:nvPr/>
          </p:nvSpPr>
          <p:spPr>
            <a:xfrm>
              <a:off x="5428741" y="724788"/>
              <a:ext cx="290195" cy="238760"/>
            </a:xfrm>
            <a:custGeom>
              <a:avLst/>
              <a:gdLst/>
              <a:ahLst/>
              <a:cxnLst/>
              <a:rect l="l" t="t" r="r" b="b"/>
              <a:pathLst>
                <a:path w="290195" h="238759">
                  <a:moveTo>
                    <a:pt x="214249" y="0"/>
                  </a:moveTo>
                  <a:lnTo>
                    <a:pt x="210820" y="9651"/>
                  </a:lnTo>
                  <a:lnTo>
                    <a:pt x="224609" y="15652"/>
                  </a:lnTo>
                  <a:lnTo>
                    <a:pt x="236458" y="23939"/>
                  </a:lnTo>
                  <a:lnTo>
                    <a:pt x="260548" y="62349"/>
                  </a:lnTo>
                  <a:lnTo>
                    <a:pt x="268478" y="117856"/>
                  </a:lnTo>
                  <a:lnTo>
                    <a:pt x="267594" y="138884"/>
                  </a:lnTo>
                  <a:lnTo>
                    <a:pt x="254254" y="190373"/>
                  </a:lnTo>
                  <a:lnTo>
                    <a:pt x="224750" y="222573"/>
                  </a:lnTo>
                  <a:lnTo>
                    <a:pt x="211200" y="228600"/>
                  </a:lnTo>
                  <a:lnTo>
                    <a:pt x="214249" y="238251"/>
                  </a:lnTo>
                  <a:lnTo>
                    <a:pt x="259701" y="211195"/>
                  </a:lnTo>
                  <a:lnTo>
                    <a:pt x="285257" y="161242"/>
                  </a:lnTo>
                  <a:lnTo>
                    <a:pt x="290195" y="119125"/>
                  </a:lnTo>
                  <a:lnTo>
                    <a:pt x="288958" y="97289"/>
                  </a:lnTo>
                  <a:lnTo>
                    <a:pt x="279104" y="58618"/>
                  </a:lnTo>
                  <a:lnTo>
                    <a:pt x="246618" y="15271"/>
                  </a:lnTo>
                  <a:lnTo>
                    <a:pt x="231487" y="6242"/>
                  </a:lnTo>
                  <a:lnTo>
                    <a:pt x="214249" y="0"/>
                  </a:lnTo>
                  <a:close/>
                </a:path>
                <a:path w="290195" h="238759">
                  <a:moveTo>
                    <a:pt x="75946" y="0"/>
                  </a:moveTo>
                  <a:lnTo>
                    <a:pt x="30565" y="27110"/>
                  </a:lnTo>
                  <a:lnTo>
                    <a:pt x="4937" y="77120"/>
                  </a:lnTo>
                  <a:lnTo>
                    <a:pt x="0" y="119125"/>
                  </a:lnTo>
                  <a:lnTo>
                    <a:pt x="1234" y="141035"/>
                  </a:lnTo>
                  <a:lnTo>
                    <a:pt x="11037" y="179758"/>
                  </a:lnTo>
                  <a:lnTo>
                    <a:pt x="43465" y="222996"/>
                  </a:lnTo>
                  <a:lnTo>
                    <a:pt x="75946" y="238251"/>
                  </a:lnTo>
                  <a:lnTo>
                    <a:pt x="78994" y="228600"/>
                  </a:lnTo>
                  <a:lnTo>
                    <a:pt x="65444" y="222573"/>
                  </a:lnTo>
                  <a:lnTo>
                    <a:pt x="53752" y="214201"/>
                  </a:lnTo>
                  <a:lnTo>
                    <a:pt x="29700" y="175131"/>
                  </a:lnTo>
                  <a:lnTo>
                    <a:pt x="21717" y="117856"/>
                  </a:lnTo>
                  <a:lnTo>
                    <a:pt x="22600" y="97591"/>
                  </a:lnTo>
                  <a:lnTo>
                    <a:pt x="35941" y="47371"/>
                  </a:lnTo>
                  <a:lnTo>
                    <a:pt x="65659" y="15652"/>
                  </a:lnTo>
                  <a:lnTo>
                    <a:pt x="79375" y="9651"/>
                  </a:lnTo>
                  <a:lnTo>
                    <a:pt x="75946" y="0"/>
                  </a:lnTo>
                  <a:close/>
                </a:path>
              </a:pathLst>
            </a:custGeom>
            <a:solidFill>
              <a:srgbClr val="000000"/>
            </a:solidFill>
          </p:spPr>
          <p:txBody>
            <a:bodyPr wrap="square" lIns="0" tIns="0" rIns="0" bIns="0" rtlCol="0"/>
            <a:lstStyle/>
            <a:p>
              <a:endParaRPr/>
            </a:p>
          </p:txBody>
        </p:sp>
        <p:sp>
          <p:nvSpPr>
            <p:cNvPr id="11" name="object 11"/>
            <p:cNvSpPr/>
            <p:nvPr/>
          </p:nvSpPr>
          <p:spPr>
            <a:xfrm>
              <a:off x="5510910" y="713358"/>
              <a:ext cx="123825" cy="62230"/>
            </a:xfrm>
            <a:custGeom>
              <a:avLst/>
              <a:gdLst/>
              <a:ahLst/>
              <a:cxnLst/>
              <a:rect l="l" t="t" r="r" b="b"/>
              <a:pathLst>
                <a:path w="123825" h="62229">
                  <a:moveTo>
                    <a:pt x="91821" y="0"/>
                  </a:moveTo>
                  <a:lnTo>
                    <a:pt x="85089" y="7492"/>
                  </a:lnTo>
                  <a:lnTo>
                    <a:pt x="105155" y="25018"/>
                  </a:lnTo>
                  <a:lnTo>
                    <a:pt x="0" y="25018"/>
                  </a:lnTo>
                  <a:lnTo>
                    <a:pt x="0" y="36829"/>
                  </a:lnTo>
                  <a:lnTo>
                    <a:pt x="105155" y="36829"/>
                  </a:lnTo>
                  <a:lnTo>
                    <a:pt x="85089" y="54228"/>
                  </a:lnTo>
                  <a:lnTo>
                    <a:pt x="91821" y="61721"/>
                  </a:lnTo>
                  <a:lnTo>
                    <a:pt x="123316" y="34543"/>
                  </a:lnTo>
                  <a:lnTo>
                    <a:pt x="123316" y="27177"/>
                  </a:lnTo>
                  <a:lnTo>
                    <a:pt x="91821" y="0"/>
                  </a:lnTo>
                  <a:close/>
                </a:path>
              </a:pathLst>
            </a:custGeom>
            <a:solidFill>
              <a:srgbClr val="FF9300"/>
            </a:solidFill>
          </p:spPr>
          <p:txBody>
            <a:bodyPr wrap="square" lIns="0" tIns="0" rIns="0" bIns="0" rtlCol="0"/>
            <a:lstStyle/>
            <a:p>
              <a:endParaRPr/>
            </a:p>
          </p:txBody>
        </p:sp>
        <p:pic>
          <p:nvPicPr>
            <p:cNvPr id="12" name="object 12"/>
            <p:cNvPicPr/>
            <p:nvPr/>
          </p:nvPicPr>
          <p:blipFill>
            <a:blip r:embed="rId3" cstate="print"/>
            <a:stretch>
              <a:fillRect/>
            </a:stretch>
          </p:blipFill>
          <p:spPr>
            <a:xfrm>
              <a:off x="5513831" y="795654"/>
              <a:ext cx="118490" cy="120142"/>
            </a:xfrm>
            <a:prstGeom prst="rect">
              <a:avLst/>
            </a:prstGeom>
          </p:spPr>
        </p:pic>
      </p:grpSp>
      <p:grpSp>
        <p:nvGrpSpPr>
          <p:cNvPr id="13" name="object 13"/>
          <p:cNvGrpSpPr/>
          <p:nvPr/>
        </p:nvGrpSpPr>
        <p:grpSpPr>
          <a:xfrm>
            <a:off x="4838700" y="596773"/>
            <a:ext cx="3438525" cy="2232660"/>
            <a:chOff x="4838700" y="596773"/>
            <a:chExt cx="3438525" cy="2232660"/>
          </a:xfrm>
        </p:grpSpPr>
        <p:sp>
          <p:nvSpPr>
            <p:cNvPr id="14" name="object 14"/>
            <p:cNvSpPr/>
            <p:nvPr/>
          </p:nvSpPr>
          <p:spPr>
            <a:xfrm>
              <a:off x="5815457" y="596772"/>
              <a:ext cx="566420" cy="491490"/>
            </a:xfrm>
            <a:custGeom>
              <a:avLst/>
              <a:gdLst/>
              <a:ahLst/>
              <a:cxnLst/>
              <a:rect l="l" t="t" r="r" b="b"/>
              <a:pathLst>
                <a:path w="566420" h="491490">
                  <a:moveTo>
                    <a:pt x="154686" y="263271"/>
                  </a:moveTo>
                  <a:lnTo>
                    <a:pt x="0" y="263271"/>
                  </a:lnTo>
                  <a:lnTo>
                    <a:pt x="0" y="279908"/>
                  </a:lnTo>
                  <a:lnTo>
                    <a:pt x="154686" y="279908"/>
                  </a:lnTo>
                  <a:lnTo>
                    <a:pt x="154686" y="263271"/>
                  </a:lnTo>
                  <a:close/>
                </a:path>
                <a:path w="566420" h="491490">
                  <a:moveTo>
                    <a:pt x="154686" y="211074"/>
                  </a:moveTo>
                  <a:lnTo>
                    <a:pt x="0" y="211074"/>
                  </a:lnTo>
                  <a:lnTo>
                    <a:pt x="0" y="227838"/>
                  </a:lnTo>
                  <a:lnTo>
                    <a:pt x="154686" y="227838"/>
                  </a:lnTo>
                  <a:lnTo>
                    <a:pt x="154686" y="211074"/>
                  </a:lnTo>
                  <a:close/>
                </a:path>
                <a:path w="566420" h="491490">
                  <a:moveTo>
                    <a:pt x="566420" y="399034"/>
                  </a:moveTo>
                  <a:lnTo>
                    <a:pt x="547751" y="399034"/>
                  </a:lnTo>
                  <a:lnTo>
                    <a:pt x="544855" y="415086"/>
                  </a:lnTo>
                  <a:lnTo>
                    <a:pt x="541731" y="428015"/>
                  </a:lnTo>
                  <a:lnTo>
                    <a:pt x="538327" y="437807"/>
                  </a:lnTo>
                  <a:lnTo>
                    <a:pt x="534670" y="444500"/>
                  </a:lnTo>
                  <a:lnTo>
                    <a:pt x="529463" y="451231"/>
                  </a:lnTo>
                  <a:lnTo>
                    <a:pt x="522097" y="454660"/>
                  </a:lnTo>
                  <a:lnTo>
                    <a:pt x="294640" y="454660"/>
                  </a:lnTo>
                  <a:lnTo>
                    <a:pt x="456438" y="235077"/>
                  </a:lnTo>
                  <a:lnTo>
                    <a:pt x="456438" y="219964"/>
                  </a:lnTo>
                  <a:lnTo>
                    <a:pt x="306578" y="16510"/>
                  </a:lnTo>
                  <a:lnTo>
                    <a:pt x="504698" y="16510"/>
                  </a:lnTo>
                  <a:lnTo>
                    <a:pt x="535381" y="40513"/>
                  </a:lnTo>
                  <a:lnTo>
                    <a:pt x="543052" y="74422"/>
                  </a:lnTo>
                  <a:lnTo>
                    <a:pt x="559562" y="74422"/>
                  </a:lnTo>
                  <a:lnTo>
                    <a:pt x="559562" y="0"/>
                  </a:lnTo>
                  <a:lnTo>
                    <a:pt x="256413" y="0"/>
                  </a:lnTo>
                  <a:lnTo>
                    <a:pt x="256413" y="11938"/>
                  </a:lnTo>
                  <a:lnTo>
                    <a:pt x="427101" y="240157"/>
                  </a:lnTo>
                  <a:lnTo>
                    <a:pt x="251206" y="478536"/>
                  </a:lnTo>
                  <a:lnTo>
                    <a:pt x="251206" y="490982"/>
                  </a:lnTo>
                  <a:lnTo>
                    <a:pt x="559943" y="490982"/>
                  </a:lnTo>
                  <a:lnTo>
                    <a:pt x="566420" y="399034"/>
                  </a:lnTo>
                  <a:close/>
                </a:path>
              </a:pathLst>
            </a:custGeom>
            <a:solidFill>
              <a:srgbClr val="000000"/>
            </a:solidFill>
          </p:spPr>
          <p:txBody>
            <a:bodyPr wrap="square" lIns="0" tIns="0" rIns="0" bIns="0" rtlCol="0"/>
            <a:lstStyle/>
            <a:p>
              <a:endParaRPr/>
            </a:p>
          </p:txBody>
        </p:sp>
        <p:pic>
          <p:nvPicPr>
            <p:cNvPr id="15" name="object 15"/>
            <p:cNvPicPr/>
            <p:nvPr/>
          </p:nvPicPr>
          <p:blipFill>
            <a:blip r:embed="rId4" cstate="print"/>
            <a:stretch>
              <a:fillRect/>
            </a:stretch>
          </p:blipFill>
          <p:spPr>
            <a:xfrm>
              <a:off x="6065774" y="1108075"/>
              <a:ext cx="80263" cy="168655"/>
            </a:xfrm>
            <a:prstGeom prst="rect">
              <a:avLst/>
            </a:prstGeom>
          </p:spPr>
        </p:pic>
        <p:sp>
          <p:nvSpPr>
            <p:cNvPr id="16" name="object 16"/>
            <p:cNvSpPr/>
            <p:nvPr/>
          </p:nvSpPr>
          <p:spPr>
            <a:xfrm>
              <a:off x="6174359" y="1157858"/>
              <a:ext cx="107314" cy="55244"/>
            </a:xfrm>
            <a:custGeom>
              <a:avLst/>
              <a:gdLst/>
              <a:ahLst/>
              <a:cxnLst/>
              <a:rect l="l" t="t" r="r" b="b"/>
              <a:pathLst>
                <a:path w="107314" h="55244">
                  <a:moveTo>
                    <a:pt x="107188" y="40513"/>
                  </a:moveTo>
                  <a:lnTo>
                    <a:pt x="0" y="40513"/>
                  </a:lnTo>
                  <a:lnTo>
                    <a:pt x="0" y="54737"/>
                  </a:lnTo>
                  <a:lnTo>
                    <a:pt x="107188" y="54737"/>
                  </a:lnTo>
                  <a:lnTo>
                    <a:pt x="107188" y="40513"/>
                  </a:lnTo>
                  <a:close/>
                </a:path>
                <a:path w="107314" h="55244">
                  <a:moveTo>
                    <a:pt x="107188" y="0"/>
                  </a:moveTo>
                  <a:lnTo>
                    <a:pt x="0" y="0"/>
                  </a:lnTo>
                  <a:lnTo>
                    <a:pt x="0" y="14224"/>
                  </a:lnTo>
                  <a:lnTo>
                    <a:pt x="107188" y="14224"/>
                  </a:lnTo>
                  <a:lnTo>
                    <a:pt x="107188" y="0"/>
                  </a:lnTo>
                  <a:close/>
                </a:path>
              </a:pathLst>
            </a:custGeom>
            <a:solidFill>
              <a:srgbClr val="000000"/>
            </a:solidFill>
          </p:spPr>
          <p:txBody>
            <a:bodyPr wrap="square" lIns="0" tIns="0" rIns="0" bIns="0" rtlCol="0"/>
            <a:lstStyle/>
            <a:p>
              <a:endParaRPr/>
            </a:p>
          </p:txBody>
        </p:sp>
        <p:pic>
          <p:nvPicPr>
            <p:cNvPr id="17" name="object 17"/>
            <p:cNvPicPr/>
            <p:nvPr/>
          </p:nvPicPr>
          <p:blipFill>
            <a:blip r:embed="rId5" cstate="print"/>
            <a:stretch>
              <a:fillRect/>
            </a:stretch>
          </p:blipFill>
          <p:spPr>
            <a:xfrm>
              <a:off x="6318503" y="1119759"/>
              <a:ext cx="78867" cy="119887"/>
            </a:xfrm>
            <a:prstGeom prst="rect">
              <a:avLst/>
            </a:prstGeom>
          </p:spPr>
        </p:pic>
        <p:pic>
          <p:nvPicPr>
            <p:cNvPr id="18" name="object 18"/>
            <p:cNvPicPr/>
            <p:nvPr/>
          </p:nvPicPr>
          <p:blipFill>
            <a:blip r:embed="rId6" cstate="print"/>
            <a:stretch>
              <a:fillRect/>
            </a:stretch>
          </p:blipFill>
          <p:spPr>
            <a:xfrm>
              <a:off x="6451346" y="795655"/>
              <a:ext cx="237617" cy="214375"/>
            </a:xfrm>
            <a:prstGeom prst="rect">
              <a:avLst/>
            </a:prstGeom>
          </p:spPr>
        </p:pic>
        <p:pic>
          <p:nvPicPr>
            <p:cNvPr id="19" name="object 19"/>
            <p:cNvPicPr/>
            <p:nvPr/>
          </p:nvPicPr>
          <p:blipFill>
            <a:blip r:embed="rId7" cstate="print"/>
            <a:stretch>
              <a:fillRect/>
            </a:stretch>
          </p:blipFill>
          <p:spPr>
            <a:xfrm>
              <a:off x="6714870" y="793623"/>
              <a:ext cx="183642" cy="216407"/>
            </a:xfrm>
            <a:prstGeom prst="rect">
              <a:avLst/>
            </a:prstGeom>
          </p:spPr>
        </p:pic>
        <p:sp>
          <p:nvSpPr>
            <p:cNvPr id="20" name="object 20"/>
            <p:cNvSpPr/>
            <p:nvPr/>
          </p:nvSpPr>
          <p:spPr>
            <a:xfrm>
              <a:off x="6987032" y="761999"/>
              <a:ext cx="154940" cy="161290"/>
            </a:xfrm>
            <a:custGeom>
              <a:avLst/>
              <a:gdLst/>
              <a:ahLst/>
              <a:cxnLst/>
              <a:rect l="l" t="t" r="r" b="b"/>
              <a:pathLst>
                <a:path w="154940" h="161290">
                  <a:moveTo>
                    <a:pt x="154686" y="72390"/>
                  </a:moveTo>
                  <a:lnTo>
                    <a:pt x="86233" y="72390"/>
                  </a:lnTo>
                  <a:lnTo>
                    <a:pt x="86233" y="0"/>
                  </a:lnTo>
                  <a:lnTo>
                    <a:pt x="68326" y="0"/>
                  </a:lnTo>
                  <a:lnTo>
                    <a:pt x="68326" y="72390"/>
                  </a:lnTo>
                  <a:lnTo>
                    <a:pt x="0" y="72390"/>
                  </a:lnTo>
                  <a:lnTo>
                    <a:pt x="0" y="88900"/>
                  </a:lnTo>
                  <a:lnTo>
                    <a:pt x="68326" y="88900"/>
                  </a:lnTo>
                  <a:lnTo>
                    <a:pt x="68326" y="161290"/>
                  </a:lnTo>
                  <a:lnTo>
                    <a:pt x="86233" y="161290"/>
                  </a:lnTo>
                  <a:lnTo>
                    <a:pt x="86233" y="88900"/>
                  </a:lnTo>
                  <a:lnTo>
                    <a:pt x="154686" y="88900"/>
                  </a:lnTo>
                  <a:lnTo>
                    <a:pt x="154686" y="72390"/>
                  </a:lnTo>
                  <a:close/>
                </a:path>
              </a:pathLst>
            </a:custGeom>
            <a:solidFill>
              <a:srgbClr val="000000"/>
            </a:solidFill>
          </p:spPr>
          <p:txBody>
            <a:bodyPr wrap="square" lIns="0" tIns="0" rIns="0" bIns="0" rtlCol="0"/>
            <a:lstStyle/>
            <a:p>
              <a:endParaRPr/>
            </a:p>
          </p:txBody>
        </p:sp>
        <p:sp>
          <p:nvSpPr>
            <p:cNvPr id="21" name="object 21"/>
            <p:cNvSpPr/>
            <p:nvPr/>
          </p:nvSpPr>
          <p:spPr>
            <a:xfrm>
              <a:off x="4838700" y="1628775"/>
              <a:ext cx="3438525" cy="1200150"/>
            </a:xfrm>
            <a:custGeom>
              <a:avLst/>
              <a:gdLst/>
              <a:ahLst/>
              <a:cxnLst/>
              <a:rect l="l" t="t" r="r" b="b"/>
              <a:pathLst>
                <a:path w="3438525" h="1200150">
                  <a:moveTo>
                    <a:pt x="3438525" y="0"/>
                  </a:moveTo>
                  <a:lnTo>
                    <a:pt x="0" y="0"/>
                  </a:lnTo>
                  <a:lnTo>
                    <a:pt x="0" y="1200150"/>
                  </a:lnTo>
                  <a:lnTo>
                    <a:pt x="3438525" y="1200150"/>
                  </a:lnTo>
                  <a:lnTo>
                    <a:pt x="3438525" y="0"/>
                  </a:lnTo>
                  <a:close/>
                </a:path>
              </a:pathLst>
            </a:custGeom>
            <a:solidFill>
              <a:srgbClr val="DEDEDE"/>
            </a:solidFill>
          </p:spPr>
          <p:txBody>
            <a:bodyPr wrap="square" lIns="0" tIns="0" rIns="0" bIns="0" rtlCol="0"/>
            <a:lstStyle/>
            <a:p>
              <a:endParaRPr/>
            </a:p>
          </p:txBody>
        </p:sp>
      </p:grpSp>
      <p:pic>
        <p:nvPicPr>
          <p:cNvPr id="22" name="object 22"/>
          <p:cNvPicPr/>
          <p:nvPr/>
        </p:nvPicPr>
        <p:blipFill>
          <a:blip r:embed="rId8" cstate="print"/>
          <a:stretch>
            <a:fillRect/>
          </a:stretch>
        </p:blipFill>
        <p:spPr>
          <a:xfrm>
            <a:off x="6171946" y="430276"/>
            <a:ext cx="116458" cy="96647"/>
          </a:xfrm>
          <a:prstGeom prst="rect">
            <a:avLst/>
          </a:prstGeom>
        </p:spPr>
      </p:pic>
      <p:pic>
        <p:nvPicPr>
          <p:cNvPr id="23" name="object 23"/>
          <p:cNvPicPr/>
          <p:nvPr/>
        </p:nvPicPr>
        <p:blipFill>
          <a:blip r:embed="rId9" cstate="print"/>
          <a:stretch>
            <a:fillRect/>
          </a:stretch>
        </p:blipFill>
        <p:spPr>
          <a:xfrm>
            <a:off x="7227443" y="736219"/>
            <a:ext cx="113918" cy="181609"/>
          </a:xfrm>
          <a:prstGeom prst="rect">
            <a:avLst/>
          </a:prstGeom>
        </p:spPr>
      </p:pic>
      <p:sp>
        <p:nvSpPr>
          <p:cNvPr id="32" name="object 32"/>
          <p:cNvSpPr txBox="1"/>
          <p:nvPr/>
        </p:nvSpPr>
        <p:spPr>
          <a:xfrm>
            <a:off x="4838700" y="1628775"/>
            <a:ext cx="3438525" cy="1200150"/>
          </a:xfrm>
          <a:prstGeom prst="rect">
            <a:avLst/>
          </a:prstGeom>
        </p:spPr>
        <p:txBody>
          <a:bodyPr vert="horz" wrap="square" lIns="0" tIns="18415" rIns="0" bIns="0" rtlCol="0">
            <a:spAutoFit/>
          </a:bodyPr>
          <a:lstStyle/>
          <a:p>
            <a:pPr marL="95885">
              <a:lnSpc>
                <a:spcPct val="100000"/>
              </a:lnSpc>
              <a:spcBef>
                <a:spcPts val="145"/>
              </a:spcBef>
            </a:pPr>
            <a:r>
              <a:rPr sz="1800" b="1" dirty="0">
                <a:latin typeface="Courier New"/>
                <a:cs typeface="Courier New"/>
              </a:rPr>
              <a:t>f</a:t>
            </a:r>
            <a:r>
              <a:rPr sz="1800" b="1" spc="-60" dirty="0">
                <a:latin typeface="Courier New"/>
                <a:cs typeface="Courier New"/>
              </a:rPr>
              <a:t> </a:t>
            </a:r>
            <a:r>
              <a:rPr sz="1800" b="1" dirty="0">
                <a:latin typeface="Courier New"/>
                <a:cs typeface="Courier New"/>
              </a:rPr>
              <a:t>=</a:t>
            </a:r>
            <a:r>
              <a:rPr sz="1800" b="1" spc="15" dirty="0">
                <a:latin typeface="Courier New"/>
                <a:cs typeface="Courier New"/>
              </a:rPr>
              <a:t> </a:t>
            </a:r>
            <a:r>
              <a:rPr sz="1800" b="1" spc="-60" dirty="0">
                <a:latin typeface="Courier New"/>
                <a:cs typeface="Courier New"/>
              </a:rPr>
              <a:t>0</a:t>
            </a:r>
            <a:endParaRPr sz="1800" dirty="0">
              <a:latin typeface="Courier New"/>
              <a:cs typeface="Courier New"/>
            </a:endParaRPr>
          </a:p>
          <a:p>
            <a:pPr marL="95885">
              <a:lnSpc>
                <a:spcPct val="100000"/>
              </a:lnSpc>
              <a:spcBef>
                <a:spcPts val="15"/>
              </a:spcBef>
            </a:pPr>
            <a:r>
              <a:rPr sz="1800" b="1" dirty="0">
                <a:latin typeface="Courier New"/>
                <a:cs typeface="Courier New"/>
              </a:rPr>
              <a:t>for</a:t>
            </a:r>
            <a:r>
              <a:rPr sz="1800" b="1" spc="-5" dirty="0">
                <a:latin typeface="Courier New"/>
                <a:cs typeface="Courier New"/>
              </a:rPr>
              <a:t> </a:t>
            </a:r>
            <a:r>
              <a:rPr sz="1800" b="1" dirty="0">
                <a:latin typeface="Courier New"/>
                <a:cs typeface="Courier New"/>
              </a:rPr>
              <a:t>j</a:t>
            </a:r>
            <a:r>
              <a:rPr sz="1800" b="1" spc="-75" dirty="0">
                <a:latin typeface="Courier New"/>
                <a:cs typeface="Courier New"/>
              </a:rPr>
              <a:t> </a:t>
            </a:r>
            <a:r>
              <a:rPr sz="1800" b="1" dirty="0">
                <a:latin typeface="Courier New"/>
                <a:cs typeface="Courier New"/>
              </a:rPr>
              <a:t>in</a:t>
            </a:r>
            <a:r>
              <a:rPr sz="1800" b="1" spc="-70" dirty="0">
                <a:latin typeface="Courier New"/>
                <a:cs typeface="Courier New"/>
              </a:rPr>
              <a:t> </a:t>
            </a:r>
            <a:r>
              <a:rPr sz="1800" b="1" spc="-10" dirty="0">
                <a:latin typeface="Courier New"/>
                <a:cs typeface="Courier New"/>
              </a:rPr>
              <a:t>range(</a:t>
            </a:r>
            <a:r>
              <a:rPr sz="1800" b="1" spc="-10" dirty="0">
                <a:solidFill>
                  <a:srgbClr val="FF40FF"/>
                </a:solidFill>
                <a:latin typeface="Courier New"/>
                <a:cs typeface="Courier New"/>
              </a:rPr>
              <a:t>0</a:t>
            </a:r>
            <a:r>
              <a:rPr sz="1800" b="1" spc="-10" dirty="0">
                <a:latin typeface="Courier New"/>
                <a:cs typeface="Courier New"/>
              </a:rPr>
              <a:t>,n):</a:t>
            </a:r>
            <a:endParaRPr sz="1800" dirty="0">
              <a:latin typeface="Courier New"/>
              <a:cs typeface="Courier New"/>
            </a:endParaRPr>
          </a:p>
          <a:p>
            <a:pPr marL="639445">
              <a:lnSpc>
                <a:spcPct val="100000"/>
              </a:lnSpc>
              <a:spcBef>
                <a:spcPts val="20"/>
              </a:spcBef>
            </a:pPr>
            <a:r>
              <a:rPr sz="1800" b="1" dirty="0">
                <a:latin typeface="Courier New"/>
                <a:cs typeface="Courier New"/>
              </a:rPr>
              <a:t>f</a:t>
            </a:r>
            <a:r>
              <a:rPr sz="1800" b="1" spc="-65" dirty="0">
                <a:latin typeface="Courier New"/>
                <a:cs typeface="Courier New"/>
              </a:rPr>
              <a:t> </a:t>
            </a:r>
            <a:r>
              <a:rPr sz="1800" b="1" dirty="0">
                <a:latin typeface="Courier New"/>
                <a:cs typeface="Courier New"/>
              </a:rPr>
              <a:t>=</a:t>
            </a:r>
            <a:r>
              <a:rPr sz="1800" b="1" spc="10" dirty="0">
                <a:latin typeface="Courier New"/>
                <a:cs typeface="Courier New"/>
              </a:rPr>
              <a:t> </a:t>
            </a:r>
            <a:r>
              <a:rPr sz="1800" b="1" dirty="0">
                <a:latin typeface="Courier New"/>
                <a:cs typeface="Courier New"/>
              </a:rPr>
              <a:t>f</a:t>
            </a:r>
            <a:r>
              <a:rPr sz="1800" b="1" spc="10" dirty="0">
                <a:latin typeface="Courier New"/>
                <a:cs typeface="Courier New"/>
              </a:rPr>
              <a:t> </a:t>
            </a:r>
            <a:r>
              <a:rPr sz="1800" b="1" dirty="0">
                <a:latin typeface="Courier New"/>
                <a:cs typeface="Courier New"/>
              </a:rPr>
              <a:t>+</a:t>
            </a:r>
            <a:r>
              <a:rPr sz="1800" b="1" spc="-70" dirty="0">
                <a:latin typeface="Courier New"/>
                <a:cs typeface="Courier New"/>
              </a:rPr>
              <a:t> </a:t>
            </a:r>
            <a:r>
              <a:rPr sz="1800" b="1" dirty="0">
                <a:latin typeface="Courier New"/>
                <a:cs typeface="Courier New"/>
              </a:rPr>
              <a:t>w[j]</a:t>
            </a:r>
            <a:r>
              <a:rPr sz="1800" b="1" spc="10" dirty="0">
                <a:latin typeface="Courier New"/>
                <a:cs typeface="Courier New"/>
              </a:rPr>
              <a:t> </a:t>
            </a:r>
            <a:r>
              <a:rPr sz="1800" b="1" dirty="0">
                <a:latin typeface="Courier New"/>
                <a:cs typeface="Courier New"/>
              </a:rPr>
              <a:t>*</a:t>
            </a:r>
            <a:r>
              <a:rPr sz="1800" b="1" spc="10" dirty="0">
                <a:latin typeface="Courier New"/>
                <a:cs typeface="Courier New"/>
              </a:rPr>
              <a:t> </a:t>
            </a:r>
            <a:r>
              <a:rPr sz="1800" b="1" spc="-20" dirty="0">
                <a:latin typeface="Courier New"/>
                <a:cs typeface="Courier New"/>
              </a:rPr>
              <a:t>x[j]</a:t>
            </a:r>
            <a:endParaRPr sz="1800" dirty="0">
              <a:latin typeface="Courier New"/>
              <a:cs typeface="Courier New"/>
            </a:endParaRPr>
          </a:p>
          <a:p>
            <a:pPr marL="95885">
              <a:lnSpc>
                <a:spcPct val="100000"/>
              </a:lnSpc>
              <a:spcBef>
                <a:spcPts val="20"/>
              </a:spcBef>
            </a:pPr>
            <a:r>
              <a:rPr sz="1800" b="1" dirty="0">
                <a:latin typeface="Courier New"/>
                <a:cs typeface="Courier New"/>
              </a:rPr>
              <a:t>f</a:t>
            </a:r>
            <a:r>
              <a:rPr sz="1800" b="1" spc="-6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f</a:t>
            </a:r>
            <a:r>
              <a:rPr sz="1800" b="1" spc="-60" dirty="0">
                <a:latin typeface="Courier New"/>
                <a:cs typeface="Courier New"/>
              </a:rPr>
              <a:t> </a:t>
            </a:r>
            <a:r>
              <a:rPr sz="1800" b="1" dirty="0">
                <a:latin typeface="Courier New"/>
                <a:cs typeface="Courier New"/>
              </a:rPr>
              <a:t>+</a:t>
            </a:r>
            <a:r>
              <a:rPr sz="1800" b="1" spc="15" dirty="0">
                <a:latin typeface="Courier New"/>
                <a:cs typeface="Courier New"/>
              </a:rPr>
              <a:t> </a:t>
            </a:r>
            <a:r>
              <a:rPr sz="1800" b="1" spc="-50" dirty="0">
                <a:latin typeface="Courier New"/>
                <a:cs typeface="Courier New"/>
              </a:rPr>
              <a:t>b</a:t>
            </a:r>
            <a:endParaRPr sz="1800" dirty="0">
              <a:latin typeface="Courier New"/>
              <a:cs typeface="Courier New"/>
            </a:endParaRPr>
          </a:p>
        </p:txBody>
      </p:sp>
      <p:sp>
        <p:nvSpPr>
          <p:cNvPr id="35" name="object 35"/>
          <p:cNvSpPr/>
          <p:nvPr/>
        </p:nvSpPr>
        <p:spPr>
          <a:xfrm>
            <a:off x="276986" y="428751"/>
            <a:ext cx="200025" cy="62230"/>
          </a:xfrm>
          <a:custGeom>
            <a:avLst/>
            <a:gdLst/>
            <a:ahLst/>
            <a:cxnLst/>
            <a:rect l="l" t="t" r="r" b="b"/>
            <a:pathLst>
              <a:path w="200025" h="62229">
                <a:moveTo>
                  <a:pt x="167944" y="0"/>
                </a:moveTo>
                <a:lnTo>
                  <a:pt x="161290" y="7493"/>
                </a:lnTo>
                <a:lnTo>
                  <a:pt x="181381" y="25019"/>
                </a:lnTo>
                <a:lnTo>
                  <a:pt x="0" y="25019"/>
                </a:lnTo>
                <a:lnTo>
                  <a:pt x="0" y="36830"/>
                </a:lnTo>
                <a:lnTo>
                  <a:pt x="181381" y="36830"/>
                </a:lnTo>
                <a:lnTo>
                  <a:pt x="161290" y="54228"/>
                </a:lnTo>
                <a:lnTo>
                  <a:pt x="167944" y="61722"/>
                </a:lnTo>
                <a:lnTo>
                  <a:pt x="199466" y="34544"/>
                </a:lnTo>
                <a:lnTo>
                  <a:pt x="199466" y="27305"/>
                </a:lnTo>
                <a:lnTo>
                  <a:pt x="167944" y="0"/>
                </a:lnTo>
                <a:close/>
              </a:path>
            </a:pathLst>
          </a:custGeom>
          <a:solidFill>
            <a:srgbClr val="0096FF"/>
          </a:solidFill>
        </p:spPr>
        <p:txBody>
          <a:bodyPr wrap="square" lIns="0" tIns="0" rIns="0" bIns="0" rtlCol="0"/>
          <a:lstStyle/>
          <a:p>
            <a:endParaRPr/>
          </a:p>
        </p:txBody>
      </p:sp>
      <p:sp>
        <p:nvSpPr>
          <p:cNvPr id="36" name="object 36"/>
          <p:cNvSpPr txBox="1"/>
          <p:nvPr/>
        </p:nvSpPr>
        <p:spPr>
          <a:xfrm>
            <a:off x="264477" y="362267"/>
            <a:ext cx="485140"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0096FF"/>
                </a:solidFill>
                <a:latin typeface="Cambria Math"/>
                <a:cs typeface="Cambria Math"/>
              </a:rPr>
              <a:t>w</a:t>
            </a:r>
            <a:r>
              <a:rPr sz="2000" spc="105" dirty="0">
                <a:solidFill>
                  <a:srgbClr val="0096FF"/>
                </a:solidFill>
                <a:latin typeface="Cambria Math"/>
                <a:cs typeface="Cambria Math"/>
              </a:rPr>
              <a:t> </a:t>
            </a:r>
            <a:r>
              <a:rPr sz="2000" spc="-60" dirty="0">
                <a:latin typeface="Cambria Math"/>
                <a:cs typeface="Cambria Math"/>
              </a:rPr>
              <a:t>=</a:t>
            </a:r>
            <a:endParaRPr sz="2000">
              <a:latin typeface="Cambria Math"/>
              <a:cs typeface="Cambria Math"/>
            </a:endParaRPr>
          </a:p>
        </p:txBody>
      </p:sp>
      <p:sp>
        <p:nvSpPr>
          <p:cNvPr id="37" name="object 37"/>
          <p:cNvSpPr/>
          <p:nvPr/>
        </p:nvSpPr>
        <p:spPr>
          <a:xfrm>
            <a:off x="2292223" y="439419"/>
            <a:ext cx="56515" cy="240029"/>
          </a:xfrm>
          <a:custGeom>
            <a:avLst/>
            <a:gdLst/>
            <a:ahLst/>
            <a:cxnLst/>
            <a:rect l="l" t="t" r="r" b="b"/>
            <a:pathLst>
              <a:path w="56514" h="240029">
                <a:moveTo>
                  <a:pt x="56007" y="0"/>
                </a:moveTo>
                <a:lnTo>
                  <a:pt x="0" y="0"/>
                </a:lnTo>
                <a:lnTo>
                  <a:pt x="0" y="10160"/>
                </a:lnTo>
                <a:lnTo>
                  <a:pt x="35052" y="10160"/>
                </a:lnTo>
                <a:lnTo>
                  <a:pt x="35052" y="229870"/>
                </a:lnTo>
                <a:lnTo>
                  <a:pt x="0" y="229870"/>
                </a:lnTo>
                <a:lnTo>
                  <a:pt x="0" y="240030"/>
                </a:lnTo>
                <a:lnTo>
                  <a:pt x="56007" y="240030"/>
                </a:lnTo>
                <a:lnTo>
                  <a:pt x="56007" y="229870"/>
                </a:lnTo>
                <a:lnTo>
                  <a:pt x="56007" y="10160"/>
                </a:lnTo>
                <a:lnTo>
                  <a:pt x="56007" y="0"/>
                </a:lnTo>
                <a:close/>
              </a:path>
            </a:pathLst>
          </a:custGeom>
          <a:solidFill>
            <a:srgbClr val="000000"/>
          </a:solidFill>
        </p:spPr>
        <p:txBody>
          <a:bodyPr wrap="square" lIns="0" tIns="0" rIns="0" bIns="0" rtlCol="0"/>
          <a:lstStyle/>
          <a:p>
            <a:endParaRPr/>
          </a:p>
        </p:txBody>
      </p:sp>
      <p:sp>
        <p:nvSpPr>
          <p:cNvPr id="38" name="object 38"/>
          <p:cNvSpPr/>
          <p:nvPr/>
        </p:nvSpPr>
        <p:spPr>
          <a:xfrm>
            <a:off x="829500" y="439419"/>
            <a:ext cx="56515" cy="240029"/>
          </a:xfrm>
          <a:custGeom>
            <a:avLst/>
            <a:gdLst/>
            <a:ahLst/>
            <a:cxnLst/>
            <a:rect l="l" t="t" r="r" b="b"/>
            <a:pathLst>
              <a:path w="56515" h="240029">
                <a:moveTo>
                  <a:pt x="56007" y="0"/>
                </a:moveTo>
                <a:lnTo>
                  <a:pt x="0" y="0"/>
                </a:lnTo>
                <a:lnTo>
                  <a:pt x="0" y="10160"/>
                </a:lnTo>
                <a:lnTo>
                  <a:pt x="0" y="229870"/>
                </a:lnTo>
                <a:lnTo>
                  <a:pt x="0" y="240030"/>
                </a:lnTo>
                <a:lnTo>
                  <a:pt x="56007" y="240030"/>
                </a:lnTo>
                <a:lnTo>
                  <a:pt x="56007" y="229870"/>
                </a:lnTo>
                <a:lnTo>
                  <a:pt x="20840" y="229870"/>
                </a:lnTo>
                <a:lnTo>
                  <a:pt x="20840" y="10160"/>
                </a:lnTo>
                <a:lnTo>
                  <a:pt x="56007" y="10160"/>
                </a:lnTo>
                <a:lnTo>
                  <a:pt x="56007" y="0"/>
                </a:lnTo>
                <a:close/>
              </a:path>
            </a:pathLst>
          </a:custGeom>
          <a:solidFill>
            <a:srgbClr val="000000"/>
          </a:solidFill>
        </p:spPr>
        <p:txBody>
          <a:bodyPr wrap="square" lIns="0" tIns="0" rIns="0" bIns="0" rtlCol="0"/>
          <a:lstStyle/>
          <a:p>
            <a:endParaRPr/>
          </a:p>
        </p:txBody>
      </p:sp>
      <p:sp>
        <p:nvSpPr>
          <p:cNvPr id="39" name="object 39"/>
          <p:cNvSpPr txBox="1"/>
          <p:nvPr/>
        </p:nvSpPr>
        <p:spPr>
          <a:xfrm>
            <a:off x="833437" y="323468"/>
            <a:ext cx="1492885" cy="335280"/>
          </a:xfrm>
          <a:prstGeom prst="rect">
            <a:avLst/>
          </a:prstGeom>
        </p:spPr>
        <p:txBody>
          <a:bodyPr vert="horz" wrap="square" lIns="0" tIns="16510" rIns="0" bIns="0" rtlCol="0">
            <a:spAutoFit/>
          </a:bodyPr>
          <a:lstStyle/>
          <a:p>
            <a:pPr marL="63500">
              <a:lnSpc>
                <a:spcPct val="100000"/>
              </a:lnSpc>
              <a:spcBef>
                <a:spcPts val="130"/>
              </a:spcBef>
              <a:tabLst>
                <a:tab pos="606425" algn="l"/>
                <a:tab pos="1160145" algn="l"/>
              </a:tabLst>
            </a:pPr>
            <a:r>
              <a:rPr sz="2000" spc="-25" dirty="0">
                <a:solidFill>
                  <a:srgbClr val="0096FF"/>
                </a:solidFill>
                <a:latin typeface="Cambria Math"/>
                <a:cs typeface="Cambria Math"/>
              </a:rPr>
              <a:t>𝑤</a:t>
            </a:r>
            <a:r>
              <a:rPr lang="en-US" sz="2250" spc="-37" baseline="-16666" dirty="0">
                <a:solidFill>
                  <a:srgbClr val="0096FF"/>
                </a:solidFill>
                <a:latin typeface="Cambria Math"/>
                <a:cs typeface="Cambria Math"/>
              </a:rPr>
              <a:t>1</a:t>
            </a:r>
            <a:r>
              <a:rPr sz="2250" baseline="-16666" dirty="0">
                <a:solidFill>
                  <a:srgbClr val="C00000"/>
                </a:solidFill>
                <a:latin typeface="Cambria Math"/>
                <a:cs typeface="Cambria Math"/>
              </a:rPr>
              <a:t>	</a:t>
            </a:r>
            <a:r>
              <a:rPr sz="2000" spc="-25" dirty="0">
                <a:solidFill>
                  <a:srgbClr val="0096FF"/>
                </a:solidFill>
                <a:latin typeface="Cambria Math"/>
                <a:cs typeface="Cambria Math"/>
              </a:rPr>
              <a:t>𝑤</a:t>
            </a:r>
            <a:r>
              <a:rPr sz="2250" spc="-37" baseline="-16666" dirty="0">
                <a:solidFill>
                  <a:srgbClr val="0096FF"/>
                </a:solidFill>
                <a:latin typeface="Cambria Math"/>
                <a:cs typeface="Cambria Math"/>
              </a:rPr>
              <a:t>2</a:t>
            </a:r>
            <a:r>
              <a:rPr sz="2250" baseline="-16666" dirty="0">
                <a:solidFill>
                  <a:srgbClr val="0096FF"/>
                </a:solidFill>
                <a:latin typeface="Cambria Math"/>
                <a:cs typeface="Cambria Math"/>
              </a:rPr>
              <a:t>	</a:t>
            </a:r>
            <a:r>
              <a:rPr sz="2000" spc="-25" dirty="0">
                <a:solidFill>
                  <a:srgbClr val="0096FF"/>
                </a:solidFill>
                <a:latin typeface="Cambria Math"/>
                <a:cs typeface="Cambria Math"/>
              </a:rPr>
              <a:t>𝑤</a:t>
            </a:r>
            <a:r>
              <a:rPr sz="2250" spc="-37" baseline="-16666" dirty="0">
                <a:solidFill>
                  <a:srgbClr val="0096FF"/>
                </a:solidFill>
                <a:latin typeface="Cambria Math"/>
                <a:cs typeface="Cambria Math"/>
              </a:rPr>
              <a:t>3</a:t>
            </a:r>
            <a:endParaRPr sz="2250" baseline="-16666" dirty="0">
              <a:latin typeface="Cambria Math"/>
              <a:cs typeface="Cambria Math"/>
            </a:endParaRPr>
          </a:p>
        </p:txBody>
      </p:sp>
      <p:sp>
        <p:nvSpPr>
          <p:cNvPr id="40" name="object 40"/>
          <p:cNvSpPr txBox="1"/>
          <p:nvPr/>
        </p:nvSpPr>
        <p:spPr>
          <a:xfrm>
            <a:off x="264477" y="653732"/>
            <a:ext cx="1786255"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0096FF"/>
                </a:solidFill>
                <a:latin typeface="Cambria Math"/>
                <a:cs typeface="Cambria Math"/>
              </a:rPr>
              <a:t>𝑏</a:t>
            </a:r>
            <a:r>
              <a:rPr sz="2000" spc="260" dirty="0">
                <a:solidFill>
                  <a:srgbClr val="0096FF"/>
                </a:solidFill>
                <a:latin typeface="Cambria Math"/>
                <a:cs typeface="Cambria Math"/>
              </a:rPr>
              <a:t> </a:t>
            </a:r>
            <a:r>
              <a:rPr sz="2000" dirty="0">
                <a:latin typeface="Verdana"/>
                <a:cs typeface="Verdana"/>
              </a:rPr>
              <a:t>is</a:t>
            </a:r>
            <a:r>
              <a:rPr sz="2000" spc="40" dirty="0">
                <a:latin typeface="Verdana"/>
                <a:cs typeface="Verdana"/>
              </a:rPr>
              <a:t> </a:t>
            </a:r>
            <a:r>
              <a:rPr sz="2000" dirty="0">
                <a:latin typeface="Verdana"/>
                <a:cs typeface="Verdana"/>
              </a:rPr>
              <a:t>a</a:t>
            </a:r>
            <a:r>
              <a:rPr sz="2000" spc="-45" dirty="0">
                <a:latin typeface="Verdana"/>
                <a:cs typeface="Verdana"/>
              </a:rPr>
              <a:t> </a:t>
            </a:r>
            <a:r>
              <a:rPr sz="2000" spc="-10" dirty="0">
                <a:latin typeface="Verdana"/>
                <a:cs typeface="Verdana"/>
              </a:rPr>
              <a:t>number</a:t>
            </a:r>
            <a:endParaRPr sz="2000" dirty="0">
              <a:latin typeface="Verdana"/>
              <a:cs typeface="Verdana"/>
            </a:endParaRPr>
          </a:p>
        </p:txBody>
      </p:sp>
      <p:sp>
        <p:nvSpPr>
          <p:cNvPr id="41" name="object 41"/>
          <p:cNvSpPr/>
          <p:nvPr/>
        </p:nvSpPr>
        <p:spPr>
          <a:xfrm>
            <a:off x="364502" y="3382517"/>
            <a:ext cx="165735" cy="45720"/>
          </a:xfrm>
          <a:custGeom>
            <a:avLst/>
            <a:gdLst/>
            <a:ahLst/>
            <a:cxnLst/>
            <a:rect l="l" t="t" r="r" b="b"/>
            <a:pathLst>
              <a:path w="165734" h="45720">
                <a:moveTo>
                  <a:pt x="142036" y="0"/>
                </a:moveTo>
                <a:lnTo>
                  <a:pt x="137109" y="5587"/>
                </a:lnTo>
                <a:lnTo>
                  <a:pt x="151980" y="18541"/>
                </a:lnTo>
                <a:lnTo>
                  <a:pt x="0" y="18541"/>
                </a:lnTo>
                <a:lnTo>
                  <a:pt x="0" y="27304"/>
                </a:lnTo>
                <a:lnTo>
                  <a:pt x="151980" y="27304"/>
                </a:lnTo>
                <a:lnTo>
                  <a:pt x="137109" y="40258"/>
                </a:lnTo>
                <a:lnTo>
                  <a:pt x="142036" y="45719"/>
                </a:lnTo>
                <a:lnTo>
                  <a:pt x="165379" y="25653"/>
                </a:lnTo>
                <a:lnTo>
                  <a:pt x="165379" y="20192"/>
                </a:lnTo>
                <a:lnTo>
                  <a:pt x="142036" y="0"/>
                </a:lnTo>
                <a:close/>
              </a:path>
            </a:pathLst>
          </a:custGeom>
          <a:solidFill>
            <a:srgbClr val="0096FF"/>
          </a:solidFill>
        </p:spPr>
        <p:txBody>
          <a:bodyPr wrap="square" lIns="0" tIns="0" rIns="0" bIns="0" rtlCol="0"/>
          <a:lstStyle/>
          <a:p>
            <a:endParaRPr/>
          </a:p>
        </p:txBody>
      </p:sp>
      <p:sp>
        <p:nvSpPr>
          <p:cNvPr id="42" name="object 42"/>
          <p:cNvSpPr txBox="1"/>
          <p:nvPr/>
        </p:nvSpPr>
        <p:spPr>
          <a:xfrm>
            <a:off x="183832" y="3278123"/>
            <a:ext cx="534035" cy="335280"/>
          </a:xfrm>
          <a:prstGeom prst="rect">
            <a:avLst/>
          </a:prstGeom>
        </p:spPr>
        <p:txBody>
          <a:bodyPr vert="horz" wrap="square" lIns="0" tIns="16510" rIns="0" bIns="0" rtlCol="0">
            <a:spAutoFit/>
          </a:bodyPr>
          <a:lstStyle/>
          <a:p>
            <a:pPr marL="38100">
              <a:lnSpc>
                <a:spcPct val="100000"/>
              </a:lnSpc>
              <a:spcBef>
                <a:spcPts val="130"/>
              </a:spcBef>
            </a:pPr>
            <a:r>
              <a:rPr sz="3000" spc="-30" baseline="12500" dirty="0">
                <a:solidFill>
                  <a:srgbClr val="0096FF"/>
                </a:solidFill>
                <a:latin typeface="Cambria Math"/>
                <a:cs typeface="Cambria Math"/>
              </a:rPr>
              <a:t>𝑓</a:t>
            </a:r>
            <a:r>
              <a:rPr sz="1500" spc="-20" dirty="0">
                <a:solidFill>
                  <a:srgbClr val="0096FF"/>
                </a:solidFill>
                <a:latin typeface="Cambria Math"/>
                <a:cs typeface="Cambria Math"/>
              </a:rPr>
              <a:t>w,𝑏</a:t>
            </a:r>
            <a:endParaRPr sz="1500">
              <a:latin typeface="Cambria Math"/>
              <a:cs typeface="Cambria Math"/>
            </a:endParaRPr>
          </a:p>
        </p:txBody>
      </p:sp>
      <p:grpSp>
        <p:nvGrpSpPr>
          <p:cNvPr id="43" name="object 43"/>
          <p:cNvGrpSpPr/>
          <p:nvPr/>
        </p:nvGrpSpPr>
        <p:grpSpPr>
          <a:xfrm>
            <a:off x="720470" y="3282441"/>
            <a:ext cx="290195" cy="250190"/>
            <a:chOff x="720470" y="3282441"/>
            <a:chExt cx="290195" cy="250190"/>
          </a:xfrm>
        </p:grpSpPr>
        <p:sp>
          <p:nvSpPr>
            <p:cNvPr id="44" name="object 44"/>
            <p:cNvSpPr/>
            <p:nvPr/>
          </p:nvSpPr>
          <p:spPr>
            <a:xfrm>
              <a:off x="720470" y="3293871"/>
              <a:ext cx="290195" cy="238760"/>
            </a:xfrm>
            <a:custGeom>
              <a:avLst/>
              <a:gdLst/>
              <a:ahLst/>
              <a:cxnLst/>
              <a:rect l="l" t="t" r="r" b="b"/>
              <a:pathLst>
                <a:path w="290194" h="238760">
                  <a:moveTo>
                    <a:pt x="214160" y="0"/>
                  </a:moveTo>
                  <a:lnTo>
                    <a:pt x="210769" y="9651"/>
                  </a:lnTo>
                  <a:lnTo>
                    <a:pt x="224558" y="15652"/>
                  </a:lnTo>
                  <a:lnTo>
                    <a:pt x="236418" y="23939"/>
                  </a:lnTo>
                  <a:lnTo>
                    <a:pt x="260501" y="62349"/>
                  </a:lnTo>
                  <a:lnTo>
                    <a:pt x="268414" y="117855"/>
                  </a:lnTo>
                  <a:lnTo>
                    <a:pt x="267531" y="138884"/>
                  </a:lnTo>
                  <a:lnTo>
                    <a:pt x="254279" y="190372"/>
                  </a:lnTo>
                  <a:lnTo>
                    <a:pt x="224725" y="222573"/>
                  </a:lnTo>
                  <a:lnTo>
                    <a:pt x="211150" y="228599"/>
                  </a:lnTo>
                  <a:lnTo>
                    <a:pt x="214160" y="238251"/>
                  </a:lnTo>
                  <a:lnTo>
                    <a:pt x="259680" y="211195"/>
                  </a:lnTo>
                  <a:lnTo>
                    <a:pt x="285235" y="161242"/>
                  </a:lnTo>
                  <a:lnTo>
                    <a:pt x="290131" y="119125"/>
                  </a:lnTo>
                  <a:lnTo>
                    <a:pt x="288904" y="97289"/>
                  </a:lnTo>
                  <a:lnTo>
                    <a:pt x="279083" y="58618"/>
                  </a:lnTo>
                  <a:lnTo>
                    <a:pt x="246575" y="15271"/>
                  </a:lnTo>
                  <a:lnTo>
                    <a:pt x="231431" y="6242"/>
                  </a:lnTo>
                  <a:lnTo>
                    <a:pt x="214160" y="0"/>
                  </a:lnTo>
                  <a:close/>
                </a:path>
                <a:path w="290194" h="238760">
                  <a:moveTo>
                    <a:pt x="75971" y="0"/>
                  </a:moveTo>
                  <a:lnTo>
                    <a:pt x="30546" y="27110"/>
                  </a:lnTo>
                  <a:lnTo>
                    <a:pt x="4914" y="77120"/>
                  </a:lnTo>
                  <a:lnTo>
                    <a:pt x="0" y="119125"/>
                  </a:lnTo>
                  <a:lnTo>
                    <a:pt x="1225" y="141035"/>
                  </a:lnTo>
                  <a:lnTo>
                    <a:pt x="11026" y="179758"/>
                  </a:lnTo>
                  <a:lnTo>
                    <a:pt x="43483" y="222996"/>
                  </a:lnTo>
                  <a:lnTo>
                    <a:pt x="75971" y="238251"/>
                  </a:lnTo>
                  <a:lnTo>
                    <a:pt x="78994" y="228599"/>
                  </a:lnTo>
                  <a:lnTo>
                    <a:pt x="65418" y="222573"/>
                  </a:lnTo>
                  <a:lnTo>
                    <a:pt x="53703" y="214201"/>
                  </a:lnTo>
                  <a:lnTo>
                    <a:pt x="29675" y="175131"/>
                  </a:lnTo>
                  <a:lnTo>
                    <a:pt x="21729" y="117855"/>
                  </a:lnTo>
                  <a:lnTo>
                    <a:pt x="22612" y="97591"/>
                  </a:lnTo>
                  <a:lnTo>
                    <a:pt x="35852" y="47370"/>
                  </a:lnTo>
                  <a:lnTo>
                    <a:pt x="65627" y="15652"/>
                  </a:lnTo>
                  <a:lnTo>
                    <a:pt x="79362" y="9651"/>
                  </a:lnTo>
                  <a:lnTo>
                    <a:pt x="75971" y="0"/>
                  </a:lnTo>
                  <a:close/>
                </a:path>
              </a:pathLst>
            </a:custGeom>
            <a:solidFill>
              <a:srgbClr val="000000"/>
            </a:solidFill>
          </p:spPr>
          <p:txBody>
            <a:bodyPr wrap="square" lIns="0" tIns="0" rIns="0" bIns="0" rtlCol="0"/>
            <a:lstStyle/>
            <a:p>
              <a:endParaRPr/>
            </a:p>
          </p:txBody>
        </p:sp>
        <p:sp>
          <p:nvSpPr>
            <p:cNvPr id="45" name="object 45"/>
            <p:cNvSpPr/>
            <p:nvPr/>
          </p:nvSpPr>
          <p:spPr>
            <a:xfrm>
              <a:off x="802652" y="3282441"/>
              <a:ext cx="123825" cy="62230"/>
            </a:xfrm>
            <a:custGeom>
              <a:avLst/>
              <a:gdLst/>
              <a:ahLst/>
              <a:cxnLst/>
              <a:rect l="l" t="t" r="r" b="b"/>
              <a:pathLst>
                <a:path w="123825" h="62229">
                  <a:moveTo>
                    <a:pt x="91732" y="0"/>
                  </a:moveTo>
                  <a:lnTo>
                    <a:pt x="85077" y="7492"/>
                  </a:lnTo>
                  <a:lnTo>
                    <a:pt x="105168" y="25018"/>
                  </a:lnTo>
                  <a:lnTo>
                    <a:pt x="0" y="25018"/>
                  </a:lnTo>
                  <a:lnTo>
                    <a:pt x="0" y="36829"/>
                  </a:lnTo>
                  <a:lnTo>
                    <a:pt x="105168" y="36829"/>
                  </a:lnTo>
                  <a:lnTo>
                    <a:pt x="85077" y="54228"/>
                  </a:lnTo>
                  <a:lnTo>
                    <a:pt x="91732" y="61721"/>
                  </a:lnTo>
                  <a:lnTo>
                    <a:pt x="123253" y="34543"/>
                  </a:lnTo>
                  <a:lnTo>
                    <a:pt x="123253" y="27177"/>
                  </a:lnTo>
                  <a:lnTo>
                    <a:pt x="91732" y="0"/>
                  </a:lnTo>
                  <a:close/>
                </a:path>
              </a:pathLst>
            </a:custGeom>
            <a:solidFill>
              <a:srgbClr val="FF9300"/>
            </a:solidFill>
          </p:spPr>
          <p:txBody>
            <a:bodyPr wrap="square" lIns="0" tIns="0" rIns="0" bIns="0" rtlCol="0"/>
            <a:lstStyle/>
            <a:p>
              <a:endParaRPr/>
            </a:p>
          </p:txBody>
        </p:sp>
      </p:grpSp>
      <p:sp>
        <p:nvSpPr>
          <p:cNvPr id="46" name="object 46"/>
          <p:cNvSpPr txBox="1"/>
          <p:nvPr/>
        </p:nvSpPr>
        <p:spPr>
          <a:xfrm>
            <a:off x="765492" y="3220719"/>
            <a:ext cx="3326765" cy="335280"/>
          </a:xfrm>
          <a:prstGeom prst="rect">
            <a:avLst/>
          </a:prstGeom>
        </p:spPr>
        <p:txBody>
          <a:bodyPr vert="horz" wrap="square" lIns="0" tIns="16510" rIns="0" bIns="0" rtlCol="0">
            <a:spAutoFit/>
          </a:bodyPr>
          <a:lstStyle/>
          <a:p>
            <a:pPr marL="38100">
              <a:lnSpc>
                <a:spcPct val="100000"/>
              </a:lnSpc>
              <a:spcBef>
                <a:spcPts val="130"/>
              </a:spcBef>
              <a:tabLst>
                <a:tab pos="323850" algn="l"/>
              </a:tabLst>
            </a:pPr>
            <a:r>
              <a:rPr sz="2000" spc="-50" dirty="0">
                <a:solidFill>
                  <a:srgbClr val="FF9300"/>
                </a:solidFill>
                <a:latin typeface="Cambria Math"/>
                <a:cs typeface="Cambria Math"/>
              </a:rPr>
              <a:t>x</a:t>
            </a:r>
            <a:r>
              <a:rPr sz="2000" dirty="0">
                <a:solidFill>
                  <a:srgbClr val="FF9300"/>
                </a:solidFill>
                <a:latin typeface="Cambria Math"/>
                <a:cs typeface="Cambria Math"/>
              </a:rPr>
              <a:t>	</a:t>
            </a:r>
            <a:r>
              <a:rPr sz="2000" dirty="0">
                <a:latin typeface="Cambria Math"/>
                <a:cs typeface="Cambria Math"/>
              </a:rPr>
              <a:t>=</a:t>
            </a:r>
            <a:r>
              <a:rPr sz="2000" spc="140" dirty="0">
                <a:latin typeface="Cambria Math"/>
                <a:cs typeface="Cambria Math"/>
              </a:rPr>
              <a:t> </a:t>
            </a:r>
            <a:r>
              <a:rPr sz="2000" dirty="0">
                <a:solidFill>
                  <a:srgbClr val="0096FF"/>
                </a:solidFill>
                <a:latin typeface="Cambria Math"/>
                <a:cs typeface="Cambria Math"/>
              </a:rPr>
              <a:t>𝑤</a:t>
            </a:r>
            <a:r>
              <a:rPr sz="2250" baseline="-16666" dirty="0">
                <a:solidFill>
                  <a:srgbClr val="C00000"/>
                </a:solidFill>
                <a:latin typeface="Cambria Math"/>
                <a:cs typeface="Cambria Math"/>
              </a:rPr>
              <a:t>1</a:t>
            </a:r>
            <a:r>
              <a:rPr sz="2000" dirty="0">
                <a:solidFill>
                  <a:srgbClr val="FF9300"/>
                </a:solidFill>
                <a:latin typeface="Cambria Math"/>
                <a:cs typeface="Cambria Math"/>
              </a:rPr>
              <a:t>𝑥</a:t>
            </a:r>
            <a:r>
              <a:rPr sz="2250" baseline="-16666" dirty="0">
                <a:solidFill>
                  <a:srgbClr val="C00000"/>
                </a:solidFill>
                <a:latin typeface="Cambria Math"/>
                <a:cs typeface="Cambria Math"/>
              </a:rPr>
              <a:t>1</a:t>
            </a:r>
            <a:r>
              <a:rPr sz="2250" spc="330" baseline="-16666" dirty="0">
                <a:solidFill>
                  <a:srgbClr val="C00000"/>
                </a:solidFill>
                <a:latin typeface="Cambria Math"/>
                <a:cs typeface="Cambria Math"/>
              </a:rPr>
              <a:t> </a:t>
            </a:r>
            <a:r>
              <a:rPr sz="2000" dirty="0">
                <a:latin typeface="Cambria Math"/>
                <a:cs typeface="Cambria Math"/>
              </a:rPr>
              <a:t>+</a:t>
            </a:r>
            <a:r>
              <a:rPr sz="2000" spc="-5" dirty="0">
                <a:latin typeface="Cambria Math"/>
                <a:cs typeface="Cambria Math"/>
              </a:rPr>
              <a:t> </a:t>
            </a:r>
            <a:r>
              <a:rPr sz="2000" dirty="0">
                <a:solidFill>
                  <a:srgbClr val="0096FF"/>
                </a:solidFill>
                <a:latin typeface="Cambria Math"/>
                <a:cs typeface="Cambria Math"/>
              </a:rPr>
              <a:t>𝑤</a:t>
            </a:r>
            <a:r>
              <a:rPr sz="2250" baseline="-16666" dirty="0">
                <a:solidFill>
                  <a:srgbClr val="0096FF"/>
                </a:solidFill>
                <a:latin typeface="Cambria Math"/>
                <a:cs typeface="Cambria Math"/>
              </a:rPr>
              <a:t>2</a:t>
            </a:r>
            <a:r>
              <a:rPr sz="2000" dirty="0">
                <a:solidFill>
                  <a:srgbClr val="FF9300"/>
                </a:solidFill>
                <a:latin typeface="Cambria Math"/>
                <a:cs typeface="Cambria Math"/>
              </a:rPr>
              <a:t>𝑥</a:t>
            </a:r>
            <a:r>
              <a:rPr sz="2250" baseline="-16666" dirty="0">
                <a:solidFill>
                  <a:srgbClr val="FF9300"/>
                </a:solidFill>
                <a:latin typeface="Cambria Math"/>
                <a:cs typeface="Cambria Math"/>
              </a:rPr>
              <a:t>2</a:t>
            </a:r>
            <a:r>
              <a:rPr sz="2250" spc="225" baseline="-16666" dirty="0">
                <a:solidFill>
                  <a:srgbClr val="FF9300"/>
                </a:solidFill>
                <a:latin typeface="Cambria Math"/>
                <a:cs typeface="Cambria Math"/>
              </a:rPr>
              <a:t> </a:t>
            </a:r>
            <a:r>
              <a:rPr sz="2000" dirty="0">
                <a:latin typeface="Cambria Math"/>
                <a:cs typeface="Cambria Math"/>
              </a:rPr>
              <a:t>+ </a:t>
            </a:r>
            <a:r>
              <a:rPr sz="2000" spc="-55" dirty="0">
                <a:solidFill>
                  <a:srgbClr val="0096FF"/>
                </a:solidFill>
                <a:latin typeface="Cambria Math"/>
                <a:cs typeface="Cambria Math"/>
              </a:rPr>
              <a:t>𝑤</a:t>
            </a:r>
            <a:r>
              <a:rPr sz="2250" spc="-82" baseline="-16666" dirty="0">
                <a:solidFill>
                  <a:srgbClr val="0096FF"/>
                </a:solidFill>
                <a:latin typeface="Cambria Math"/>
                <a:cs typeface="Cambria Math"/>
              </a:rPr>
              <a:t>3</a:t>
            </a:r>
            <a:r>
              <a:rPr sz="2250" spc="-225" baseline="-16666" dirty="0">
                <a:solidFill>
                  <a:srgbClr val="0096FF"/>
                </a:solidFill>
                <a:latin typeface="Cambria Math"/>
                <a:cs typeface="Cambria Math"/>
              </a:rPr>
              <a:t> </a:t>
            </a:r>
            <a:r>
              <a:rPr sz="2000" dirty="0">
                <a:solidFill>
                  <a:srgbClr val="FF9300"/>
                </a:solidFill>
                <a:latin typeface="Cambria Math"/>
                <a:cs typeface="Cambria Math"/>
              </a:rPr>
              <a:t>𝑥</a:t>
            </a:r>
            <a:r>
              <a:rPr sz="2250" baseline="-16666" dirty="0">
                <a:solidFill>
                  <a:srgbClr val="FF9300"/>
                </a:solidFill>
                <a:latin typeface="Cambria Math"/>
                <a:cs typeface="Cambria Math"/>
              </a:rPr>
              <a:t>3</a:t>
            </a:r>
            <a:r>
              <a:rPr sz="2250" spc="225" baseline="-16666" dirty="0">
                <a:solidFill>
                  <a:srgbClr val="FF9300"/>
                </a:solidFill>
                <a:latin typeface="Cambria Math"/>
                <a:cs typeface="Cambria Math"/>
              </a:rPr>
              <a:t> </a:t>
            </a:r>
            <a:r>
              <a:rPr sz="2000" dirty="0">
                <a:latin typeface="Cambria Math"/>
                <a:cs typeface="Cambria Math"/>
              </a:rPr>
              <a:t>+</a:t>
            </a:r>
            <a:r>
              <a:rPr sz="2000" spc="-5" dirty="0">
                <a:latin typeface="Cambria Math"/>
                <a:cs typeface="Cambria Math"/>
              </a:rPr>
              <a:t> </a:t>
            </a:r>
            <a:r>
              <a:rPr sz="2000" spc="-50" dirty="0">
                <a:solidFill>
                  <a:srgbClr val="0096FF"/>
                </a:solidFill>
                <a:latin typeface="Cambria Math"/>
                <a:cs typeface="Cambria Math"/>
              </a:rPr>
              <a:t>𝑏</a:t>
            </a:r>
            <a:endParaRPr sz="2000">
              <a:latin typeface="Cambria Math"/>
              <a:cs typeface="Cambria Math"/>
            </a:endParaRPr>
          </a:p>
        </p:txBody>
      </p:sp>
      <p:sp>
        <p:nvSpPr>
          <p:cNvPr id="47" name="object 47"/>
          <p:cNvSpPr/>
          <p:nvPr/>
        </p:nvSpPr>
        <p:spPr>
          <a:xfrm>
            <a:off x="171450" y="1676400"/>
            <a:ext cx="4010025" cy="923925"/>
          </a:xfrm>
          <a:custGeom>
            <a:avLst/>
            <a:gdLst/>
            <a:ahLst/>
            <a:cxnLst/>
            <a:rect l="l" t="t" r="r" b="b"/>
            <a:pathLst>
              <a:path w="4010025" h="923925">
                <a:moveTo>
                  <a:pt x="4010025" y="0"/>
                </a:moveTo>
                <a:lnTo>
                  <a:pt x="0" y="0"/>
                </a:lnTo>
                <a:lnTo>
                  <a:pt x="0" y="923925"/>
                </a:lnTo>
                <a:lnTo>
                  <a:pt x="4010025" y="923925"/>
                </a:lnTo>
                <a:lnTo>
                  <a:pt x="4010025" y="0"/>
                </a:lnTo>
                <a:close/>
              </a:path>
            </a:pathLst>
          </a:custGeom>
          <a:solidFill>
            <a:srgbClr val="DEDEDE"/>
          </a:solidFill>
        </p:spPr>
        <p:txBody>
          <a:bodyPr wrap="square" lIns="0" tIns="0" rIns="0" bIns="0" rtlCol="0"/>
          <a:lstStyle/>
          <a:p>
            <a:endParaRPr/>
          </a:p>
        </p:txBody>
      </p:sp>
      <p:sp>
        <p:nvSpPr>
          <p:cNvPr id="48" name="object 48"/>
          <p:cNvSpPr txBox="1"/>
          <p:nvPr/>
        </p:nvSpPr>
        <p:spPr>
          <a:xfrm>
            <a:off x="171450" y="1676400"/>
            <a:ext cx="4010025" cy="923925"/>
          </a:xfrm>
          <a:prstGeom prst="rect">
            <a:avLst/>
          </a:prstGeom>
        </p:spPr>
        <p:txBody>
          <a:bodyPr vert="horz" wrap="square" lIns="0" tIns="15240" rIns="0" bIns="0" rtlCol="0">
            <a:spAutoFit/>
          </a:bodyPr>
          <a:lstStyle/>
          <a:p>
            <a:pPr marL="95250" marR="92075">
              <a:lnSpc>
                <a:spcPct val="101000"/>
              </a:lnSpc>
              <a:spcBef>
                <a:spcPts val="120"/>
              </a:spcBef>
            </a:pPr>
            <a:r>
              <a:rPr sz="1800" b="1" dirty="0">
                <a:latin typeface="Courier New"/>
                <a:cs typeface="Courier New"/>
              </a:rPr>
              <a:t>w</a:t>
            </a:r>
            <a:r>
              <a:rPr sz="1800" b="1" spc="-65" dirty="0">
                <a:latin typeface="Courier New"/>
                <a:cs typeface="Courier New"/>
              </a:rPr>
              <a:t> </a:t>
            </a:r>
            <a:r>
              <a:rPr sz="1800" b="1" dirty="0">
                <a:latin typeface="Courier New"/>
                <a:cs typeface="Courier New"/>
              </a:rPr>
              <a:t>=</a:t>
            </a:r>
            <a:r>
              <a:rPr sz="1800" b="1" spc="20" dirty="0">
                <a:latin typeface="Courier New"/>
                <a:cs typeface="Courier New"/>
              </a:rPr>
              <a:t> </a:t>
            </a:r>
            <a:r>
              <a:rPr sz="1800" b="1" spc="-10" dirty="0">
                <a:latin typeface="Courier New"/>
                <a:cs typeface="Courier New"/>
              </a:rPr>
              <a:t>np.array([1.0,2.5,-3.3]) </a:t>
            </a:r>
            <a:r>
              <a:rPr sz="1800" b="1" dirty="0">
                <a:latin typeface="Courier New"/>
                <a:cs typeface="Courier New"/>
              </a:rPr>
              <a:t>b</a:t>
            </a:r>
            <a:r>
              <a:rPr sz="1800" b="1" spc="-65" dirty="0">
                <a:latin typeface="Courier New"/>
                <a:cs typeface="Courier New"/>
              </a:rPr>
              <a:t> </a:t>
            </a:r>
            <a:r>
              <a:rPr sz="1800" b="1" dirty="0">
                <a:latin typeface="Courier New"/>
                <a:cs typeface="Courier New"/>
              </a:rPr>
              <a:t>=</a:t>
            </a:r>
            <a:r>
              <a:rPr sz="1800" b="1" spc="10" dirty="0">
                <a:latin typeface="Courier New"/>
                <a:cs typeface="Courier New"/>
              </a:rPr>
              <a:t> </a:t>
            </a:r>
            <a:r>
              <a:rPr sz="1800" b="1" spc="-50" dirty="0">
                <a:latin typeface="Courier New"/>
                <a:cs typeface="Courier New"/>
              </a:rPr>
              <a:t>4</a:t>
            </a:r>
            <a:endParaRPr sz="1800">
              <a:latin typeface="Courier New"/>
              <a:cs typeface="Courier New"/>
            </a:endParaRPr>
          </a:p>
          <a:p>
            <a:pPr marL="95250">
              <a:lnSpc>
                <a:spcPct val="100000"/>
              </a:lnSpc>
              <a:spcBef>
                <a:spcPts val="15"/>
              </a:spcBef>
            </a:pPr>
            <a:r>
              <a:rPr sz="1800" b="1" dirty="0">
                <a:latin typeface="Courier New"/>
                <a:cs typeface="Courier New"/>
              </a:rPr>
              <a:t>x</a:t>
            </a:r>
            <a:r>
              <a:rPr sz="1800" b="1" spc="-65" dirty="0">
                <a:latin typeface="Courier New"/>
                <a:cs typeface="Courier New"/>
              </a:rPr>
              <a:t> </a:t>
            </a:r>
            <a:r>
              <a:rPr sz="1800" b="1" dirty="0">
                <a:latin typeface="Courier New"/>
                <a:cs typeface="Courier New"/>
              </a:rPr>
              <a:t>=</a:t>
            </a:r>
            <a:r>
              <a:rPr sz="1800" b="1" spc="15" dirty="0">
                <a:latin typeface="Courier New"/>
                <a:cs typeface="Courier New"/>
              </a:rPr>
              <a:t> </a:t>
            </a:r>
            <a:r>
              <a:rPr sz="1800" b="1" spc="-10" dirty="0">
                <a:latin typeface="Courier New"/>
                <a:cs typeface="Courier New"/>
              </a:rPr>
              <a:t>np.array([10,20,30])</a:t>
            </a:r>
            <a:endParaRPr sz="1800">
              <a:latin typeface="Courier New"/>
              <a:cs typeface="Courier New"/>
            </a:endParaRPr>
          </a:p>
        </p:txBody>
      </p:sp>
      <p:sp>
        <p:nvSpPr>
          <p:cNvPr id="49" name="object 49"/>
          <p:cNvSpPr txBox="1"/>
          <p:nvPr/>
        </p:nvSpPr>
        <p:spPr>
          <a:xfrm>
            <a:off x="4789868" y="1269873"/>
            <a:ext cx="2764155" cy="335280"/>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Verdana"/>
                <a:cs typeface="Verdana"/>
              </a:rPr>
              <a:t>Using loops</a:t>
            </a:r>
            <a:endParaRPr sz="2000" dirty="0">
              <a:latin typeface="Verdana"/>
              <a:cs typeface="Verdana"/>
            </a:endParaRPr>
          </a:p>
        </p:txBody>
      </p:sp>
      <p:sp>
        <p:nvSpPr>
          <p:cNvPr id="50" name="object 50"/>
          <p:cNvSpPr/>
          <p:nvPr/>
        </p:nvSpPr>
        <p:spPr>
          <a:xfrm>
            <a:off x="171450" y="3619500"/>
            <a:ext cx="3352800" cy="923925"/>
          </a:xfrm>
          <a:custGeom>
            <a:avLst/>
            <a:gdLst/>
            <a:ahLst/>
            <a:cxnLst/>
            <a:rect l="l" t="t" r="r" b="b"/>
            <a:pathLst>
              <a:path w="3352800" h="923925">
                <a:moveTo>
                  <a:pt x="3352800" y="0"/>
                </a:moveTo>
                <a:lnTo>
                  <a:pt x="0" y="0"/>
                </a:lnTo>
                <a:lnTo>
                  <a:pt x="0" y="923925"/>
                </a:lnTo>
                <a:lnTo>
                  <a:pt x="3352800" y="923925"/>
                </a:lnTo>
                <a:lnTo>
                  <a:pt x="3352800" y="0"/>
                </a:lnTo>
                <a:close/>
              </a:path>
            </a:pathLst>
          </a:custGeom>
          <a:solidFill>
            <a:srgbClr val="DEDEDE"/>
          </a:solidFill>
        </p:spPr>
        <p:txBody>
          <a:bodyPr wrap="square" lIns="0" tIns="0" rIns="0" bIns="0" rtlCol="0"/>
          <a:lstStyle/>
          <a:p>
            <a:endParaRPr/>
          </a:p>
        </p:txBody>
      </p:sp>
      <p:graphicFrame>
        <p:nvGraphicFramePr>
          <p:cNvPr id="51" name="object 51"/>
          <p:cNvGraphicFramePr>
            <a:graphicFrameLocks noGrp="1"/>
          </p:cNvGraphicFramePr>
          <p:nvPr/>
        </p:nvGraphicFramePr>
        <p:xfrm>
          <a:off x="178355" y="3619500"/>
          <a:ext cx="2701925" cy="923290"/>
        </p:xfrm>
        <a:graphic>
          <a:graphicData uri="http://schemas.openxmlformats.org/drawingml/2006/table">
            <a:tbl>
              <a:tblPr firstRow="1" bandRow="1">
                <a:tableStyleId>{2D5ABB26-0587-4C30-8999-92F81FD0307C}</a:tableStyleId>
              </a:tblPr>
              <a:tblGrid>
                <a:gridCol w="1239520">
                  <a:extLst>
                    <a:ext uri="{9D8B030D-6E8A-4147-A177-3AD203B41FA5}">
                      <a16:colId xmlns:a16="http://schemas.microsoft.com/office/drawing/2014/main" val="20000"/>
                    </a:ext>
                  </a:extLst>
                </a:gridCol>
                <a:gridCol w="95758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tblGrid>
              <a:tr h="332740">
                <a:tc>
                  <a:txBody>
                    <a:bodyPr/>
                    <a:lstStyle/>
                    <a:p>
                      <a:pPr marR="56515" algn="r">
                        <a:lnSpc>
                          <a:spcPct val="100000"/>
                        </a:lnSpc>
                        <a:spcBef>
                          <a:spcPts val="209"/>
                        </a:spcBef>
                      </a:pPr>
                      <a:r>
                        <a:rPr sz="1800" b="1" dirty="0">
                          <a:latin typeface="Courier New"/>
                          <a:cs typeface="Courier New"/>
                        </a:rPr>
                        <a:t>f</a:t>
                      </a:r>
                      <a:r>
                        <a:rPr sz="1800" b="1" spc="-65" dirty="0">
                          <a:latin typeface="Courier New"/>
                          <a:cs typeface="Courier New"/>
                        </a:rPr>
                        <a:t> </a:t>
                      </a:r>
                      <a:r>
                        <a:rPr sz="1800" b="1" dirty="0">
                          <a:latin typeface="Courier New"/>
                          <a:cs typeface="Courier New"/>
                        </a:rPr>
                        <a:t>=</a:t>
                      </a:r>
                      <a:r>
                        <a:rPr sz="1800" b="1" spc="10" dirty="0">
                          <a:latin typeface="Courier New"/>
                          <a:cs typeface="Courier New"/>
                        </a:rPr>
                        <a:t> </a:t>
                      </a:r>
                      <a:r>
                        <a:rPr sz="1800" b="1" spc="-20" dirty="0">
                          <a:latin typeface="Courier New"/>
                          <a:cs typeface="Courier New"/>
                        </a:rPr>
                        <a:t>w[</a:t>
                      </a:r>
                      <a:r>
                        <a:rPr sz="1800" b="1" spc="-20" dirty="0">
                          <a:solidFill>
                            <a:srgbClr val="FF40FF"/>
                          </a:solidFill>
                          <a:latin typeface="Courier New"/>
                          <a:cs typeface="Courier New"/>
                        </a:rPr>
                        <a:t>0</a:t>
                      </a:r>
                      <a:r>
                        <a:rPr sz="1800" b="1" spc="-20" dirty="0">
                          <a:latin typeface="Courier New"/>
                          <a:cs typeface="Courier New"/>
                        </a:rPr>
                        <a:t>]</a:t>
                      </a:r>
                      <a:endParaRPr sz="1800">
                        <a:latin typeface="Courier New"/>
                        <a:cs typeface="Courier New"/>
                      </a:endParaRPr>
                    </a:p>
                  </a:txBody>
                  <a:tcPr marL="0" marR="0" marT="26669" marB="0">
                    <a:solidFill>
                      <a:srgbClr val="DEDEDE"/>
                    </a:solidFill>
                  </a:tcPr>
                </a:tc>
                <a:tc>
                  <a:txBody>
                    <a:bodyPr/>
                    <a:lstStyle/>
                    <a:p>
                      <a:pPr algn="ctr">
                        <a:lnSpc>
                          <a:spcPct val="100000"/>
                        </a:lnSpc>
                        <a:spcBef>
                          <a:spcPts val="209"/>
                        </a:spcBef>
                      </a:pPr>
                      <a:r>
                        <a:rPr sz="1800" b="1" dirty="0">
                          <a:latin typeface="Courier New"/>
                          <a:cs typeface="Courier New"/>
                        </a:rPr>
                        <a:t>*</a:t>
                      </a:r>
                      <a:r>
                        <a:rPr sz="1800" b="1" spc="5" dirty="0">
                          <a:latin typeface="Courier New"/>
                          <a:cs typeface="Courier New"/>
                        </a:rPr>
                        <a:t> </a:t>
                      </a:r>
                      <a:r>
                        <a:rPr sz="1800" b="1" spc="-20" dirty="0">
                          <a:latin typeface="Courier New"/>
                          <a:cs typeface="Courier New"/>
                        </a:rPr>
                        <a:t>x[</a:t>
                      </a:r>
                      <a:r>
                        <a:rPr sz="1800" b="1" spc="-20" dirty="0">
                          <a:solidFill>
                            <a:srgbClr val="FF40FF"/>
                          </a:solidFill>
                          <a:latin typeface="Courier New"/>
                          <a:cs typeface="Courier New"/>
                        </a:rPr>
                        <a:t>0</a:t>
                      </a:r>
                      <a:r>
                        <a:rPr sz="1800" b="1" spc="-20" dirty="0">
                          <a:latin typeface="Courier New"/>
                          <a:cs typeface="Courier New"/>
                        </a:rPr>
                        <a:t>]</a:t>
                      </a:r>
                      <a:endParaRPr sz="1800">
                        <a:latin typeface="Courier New"/>
                        <a:cs typeface="Courier New"/>
                      </a:endParaRPr>
                    </a:p>
                  </a:txBody>
                  <a:tcPr marL="0" marR="0" marT="26669" marB="0">
                    <a:solidFill>
                      <a:srgbClr val="DEDEDE"/>
                    </a:solidFill>
                  </a:tcPr>
                </a:tc>
                <a:tc>
                  <a:txBody>
                    <a:bodyPr/>
                    <a:lstStyle/>
                    <a:p>
                      <a:pPr marL="69850">
                        <a:lnSpc>
                          <a:spcPct val="100000"/>
                        </a:lnSpc>
                        <a:spcBef>
                          <a:spcPts val="209"/>
                        </a:spcBef>
                      </a:pPr>
                      <a:r>
                        <a:rPr sz="1800" b="1" spc="-50" dirty="0">
                          <a:latin typeface="Courier New"/>
                          <a:cs typeface="Courier New"/>
                        </a:rPr>
                        <a:t>+</a:t>
                      </a:r>
                      <a:endParaRPr sz="1800">
                        <a:latin typeface="Courier New"/>
                        <a:cs typeface="Courier New"/>
                      </a:endParaRPr>
                    </a:p>
                  </a:txBody>
                  <a:tcPr marL="0" marR="0" marT="26669" marB="0">
                    <a:solidFill>
                      <a:srgbClr val="DEDEDE"/>
                    </a:solidFill>
                  </a:tcPr>
                </a:tc>
                <a:extLst>
                  <a:ext uri="{0D108BD9-81ED-4DB2-BD59-A6C34878D82A}">
                    <a16:rowId xmlns:a16="http://schemas.microsoft.com/office/drawing/2014/main" val="10000"/>
                  </a:ext>
                </a:extLst>
              </a:tr>
              <a:tr h="276225">
                <a:tc>
                  <a:txBody>
                    <a:bodyPr/>
                    <a:lstStyle/>
                    <a:p>
                      <a:pPr marR="57150" algn="r">
                        <a:lnSpc>
                          <a:spcPts val="1930"/>
                        </a:lnSpc>
                      </a:pPr>
                      <a:r>
                        <a:rPr sz="1800" b="1" spc="-20" dirty="0">
                          <a:latin typeface="Courier New"/>
                          <a:cs typeface="Courier New"/>
                        </a:rPr>
                        <a:t>w[1]</a:t>
                      </a:r>
                      <a:endParaRPr sz="1800">
                        <a:latin typeface="Courier New"/>
                        <a:cs typeface="Courier New"/>
                      </a:endParaRPr>
                    </a:p>
                  </a:txBody>
                  <a:tcPr marL="0" marR="0" marT="0" marB="0">
                    <a:solidFill>
                      <a:srgbClr val="DEDEDE"/>
                    </a:solidFill>
                  </a:tcPr>
                </a:tc>
                <a:tc>
                  <a:txBody>
                    <a:bodyPr/>
                    <a:lstStyle/>
                    <a:p>
                      <a:pPr marR="1270" algn="ctr">
                        <a:lnSpc>
                          <a:spcPts val="1930"/>
                        </a:lnSpc>
                      </a:pPr>
                      <a:r>
                        <a:rPr sz="1800" b="1" dirty="0">
                          <a:latin typeface="Courier New"/>
                          <a:cs typeface="Courier New"/>
                        </a:rPr>
                        <a:t>*</a:t>
                      </a:r>
                      <a:r>
                        <a:rPr sz="1800" b="1" spc="10" dirty="0">
                          <a:latin typeface="Courier New"/>
                          <a:cs typeface="Courier New"/>
                        </a:rPr>
                        <a:t> </a:t>
                      </a:r>
                      <a:r>
                        <a:rPr sz="1800" b="1" spc="-20" dirty="0">
                          <a:latin typeface="Courier New"/>
                          <a:cs typeface="Courier New"/>
                        </a:rPr>
                        <a:t>x[1]</a:t>
                      </a:r>
                      <a:endParaRPr sz="1800">
                        <a:latin typeface="Courier New"/>
                        <a:cs typeface="Courier New"/>
                      </a:endParaRPr>
                    </a:p>
                  </a:txBody>
                  <a:tcPr marL="0" marR="0" marT="0" marB="0">
                    <a:solidFill>
                      <a:srgbClr val="DEDEDE"/>
                    </a:solidFill>
                  </a:tcPr>
                </a:tc>
                <a:tc>
                  <a:txBody>
                    <a:bodyPr/>
                    <a:lstStyle/>
                    <a:p>
                      <a:pPr marL="68580">
                        <a:lnSpc>
                          <a:spcPts val="1930"/>
                        </a:lnSpc>
                      </a:pPr>
                      <a:r>
                        <a:rPr sz="1800" b="1" spc="-50" dirty="0">
                          <a:latin typeface="Courier New"/>
                          <a:cs typeface="Courier New"/>
                        </a:rPr>
                        <a:t>+</a:t>
                      </a:r>
                      <a:endParaRPr sz="1800">
                        <a:latin typeface="Courier New"/>
                        <a:cs typeface="Courier New"/>
                      </a:endParaRPr>
                    </a:p>
                  </a:txBody>
                  <a:tcPr marL="0" marR="0" marT="0" marB="0">
                    <a:solidFill>
                      <a:srgbClr val="DEDEDE"/>
                    </a:solidFill>
                  </a:tcPr>
                </a:tc>
                <a:extLst>
                  <a:ext uri="{0D108BD9-81ED-4DB2-BD59-A6C34878D82A}">
                    <a16:rowId xmlns:a16="http://schemas.microsoft.com/office/drawing/2014/main" val="10001"/>
                  </a:ext>
                </a:extLst>
              </a:tr>
              <a:tr h="314325">
                <a:tc>
                  <a:txBody>
                    <a:bodyPr/>
                    <a:lstStyle/>
                    <a:p>
                      <a:pPr marR="57150" algn="r">
                        <a:lnSpc>
                          <a:spcPts val="1930"/>
                        </a:lnSpc>
                      </a:pPr>
                      <a:r>
                        <a:rPr sz="1800" b="1" spc="-20" dirty="0">
                          <a:latin typeface="Courier New"/>
                          <a:cs typeface="Courier New"/>
                        </a:rPr>
                        <a:t>w[2]</a:t>
                      </a:r>
                      <a:endParaRPr sz="1800">
                        <a:latin typeface="Courier New"/>
                        <a:cs typeface="Courier New"/>
                      </a:endParaRPr>
                    </a:p>
                  </a:txBody>
                  <a:tcPr marL="0" marR="0" marT="0" marB="0">
                    <a:solidFill>
                      <a:srgbClr val="DEDEDE"/>
                    </a:solidFill>
                  </a:tcPr>
                </a:tc>
                <a:tc>
                  <a:txBody>
                    <a:bodyPr/>
                    <a:lstStyle/>
                    <a:p>
                      <a:pPr marR="1905" algn="ctr">
                        <a:lnSpc>
                          <a:spcPts val="1930"/>
                        </a:lnSpc>
                      </a:pPr>
                      <a:r>
                        <a:rPr sz="1800" b="1" dirty="0">
                          <a:latin typeface="Courier New"/>
                          <a:cs typeface="Courier New"/>
                        </a:rPr>
                        <a:t>*</a:t>
                      </a:r>
                      <a:r>
                        <a:rPr sz="1800" b="1" spc="5" dirty="0">
                          <a:latin typeface="Courier New"/>
                          <a:cs typeface="Courier New"/>
                        </a:rPr>
                        <a:t> </a:t>
                      </a:r>
                      <a:r>
                        <a:rPr sz="1800" b="1" spc="-20" dirty="0">
                          <a:latin typeface="Courier New"/>
                          <a:cs typeface="Courier New"/>
                        </a:rPr>
                        <a:t>x[2]</a:t>
                      </a:r>
                      <a:endParaRPr sz="1800">
                        <a:latin typeface="Courier New"/>
                        <a:cs typeface="Courier New"/>
                      </a:endParaRPr>
                    </a:p>
                  </a:txBody>
                  <a:tcPr marL="0" marR="0" marT="0" marB="0">
                    <a:solidFill>
                      <a:srgbClr val="DEDEDE"/>
                    </a:solidFill>
                  </a:tcPr>
                </a:tc>
                <a:tc>
                  <a:txBody>
                    <a:bodyPr/>
                    <a:lstStyle/>
                    <a:p>
                      <a:pPr marL="67945">
                        <a:lnSpc>
                          <a:spcPts val="1930"/>
                        </a:lnSpc>
                      </a:pPr>
                      <a:r>
                        <a:rPr sz="1800" b="1" dirty="0">
                          <a:latin typeface="Courier New"/>
                          <a:cs typeface="Courier New"/>
                        </a:rPr>
                        <a:t>+</a:t>
                      </a:r>
                      <a:r>
                        <a:rPr sz="1800" b="1" spc="-65" dirty="0">
                          <a:latin typeface="Courier New"/>
                          <a:cs typeface="Courier New"/>
                        </a:rPr>
                        <a:t> </a:t>
                      </a:r>
                      <a:r>
                        <a:rPr sz="1800" b="1" spc="-50" dirty="0">
                          <a:latin typeface="Courier New"/>
                          <a:cs typeface="Courier New"/>
                        </a:rPr>
                        <a:t>b</a:t>
                      </a:r>
                      <a:endParaRPr sz="1800">
                        <a:latin typeface="Courier New"/>
                        <a:cs typeface="Courier New"/>
                      </a:endParaRPr>
                    </a:p>
                  </a:txBody>
                  <a:tcPr marL="0" marR="0" marT="0" marB="0">
                    <a:solidFill>
                      <a:srgbClr val="DEDEDE"/>
                    </a:solidFill>
                  </a:tcPr>
                </a:tc>
                <a:extLst>
                  <a:ext uri="{0D108BD9-81ED-4DB2-BD59-A6C34878D82A}">
                    <a16:rowId xmlns:a16="http://schemas.microsoft.com/office/drawing/2014/main" val="10002"/>
                  </a:ext>
                </a:extLst>
              </a:tr>
            </a:tbl>
          </a:graphicData>
        </a:graphic>
      </p:graphicFrame>
      <p:sp>
        <p:nvSpPr>
          <p:cNvPr id="63" name="object 63"/>
          <p:cNvSpPr txBox="1"/>
          <p:nvPr/>
        </p:nvSpPr>
        <p:spPr>
          <a:xfrm>
            <a:off x="222884" y="1236916"/>
            <a:ext cx="2553335" cy="243204"/>
          </a:xfrm>
          <a:prstGeom prst="rect">
            <a:avLst/>
          </a:prstGeom>
        </p:spPr>
        <p:txBody>
          <a:bodyPr vert="horz" wrap="square" lIns="0" tIns="15875" rIns="0" bIns="0" rtlCol="0">
            <a:spAutoFit/>
          </a:bodyPr>
          <a:lstStyle/>
          <a:p>
            <a:pPr marL="12700">
              <a:lnSpc>
                <a:spcPct val="100000"/>
              </a:lnSpc>
              <a:spcBef>
                <a:spcPts val="125"/>
              </a:spcBef>
            </a:pPr>
            <a:r>
              <a:rPr sz="1400" dirty="0">
                <a:solidFill>
                  <a:srgbClr val="C00000"/>
                </a:solidFill>
                <a:latin typeface="Verdana"/>
                <a:cs typeface="Verdana"/>
              </a:rPr>
              <a:t>linear</a:t>
            </a:r>
            <a:r>
              <a:rPr sz="1400" spc="-65" dirty="0">
                <a:solidFill>
                  <a:srgbClr val="C00000"/>
                </a:solidFill>
                <a:latin typeface="Verdana"/>
                <a:cs typeface="Verdana"/>
              </a:rPr>
              <a:t> </a:t>
            </a:r>
            <a:r>
              <a:rPr sz="1400" dirty="0">
                <a:solidFill>
                  <a:srgbClr val="C00000"/>
                </a:solidFill>
                <a:latin typeface="Verdana"/>
                <a:cs typeface="Verdana"/>
              </a:rPr>
              <a:t>algebra</a:t>
            </a:r>
            <a:r>
              <a:rPr sz="1400" dirty="0">
                <a:latin typeface="Verdana"/>
                <a:cs typeface="Verdana"/>
              </a:rPr>
              <a:t>:</a:t>
            </a:r>
            <a:r>
              <a:rPr sz="1400" spc="-20" dirty="0">
                <a:latin typeface="Verdana"/>
                <a:cs typeface="Verdana"/>
              </a:rPr>
              <a:t> </a:t>
            </a:r>
            <a:r>
              <a:rPr sz="1400" dirty="0">
                <a:latin typeface="Verdana"/>
                <a:cs typeface="Verdana"/>
              </a:rPr>
              <a:t>count</a:t>
            </a:r>
            <a:r>
              <a:rPr sz="1400" spc="-95" dirty="0">
                <a:latin typeface="Verdana"/>
                <a:cs typeface="Verdana"/>
              </a:rPr>
              <a:t> </a:t>
            </a:r>
            <a:r>
              <a:rPr sz="1400" dirty="0">
                <a:latin typeface="Verdana"/>
                <a:cs typeface="Verdana"/>
              </a:rPr>
              <a:t>from</a:t>
            </a:r>
            <a:r>
              <a:rPr sz="1400" spc="5" dirty="0">
                <a:latin typeface="Verdana"/>
                <a:cs typeface="Verdana"/>
              </a:rPr>
              <a:t> </a:t>
            </a:r>
            <a:r>
              <a:rPr sz="1400" spc="-50" dirty="0">
                <a:solidFill>
                  <a:srgbClr val="C00000"/>
                </a:solidFill>
                <a:latin typeface="Verdana"/>
                <a:cs typeface="Verdana"/>
              </a:rPr>
              <a:t>1</a:t>
            </a:r>
            <a:endParaRPr sz="1400">
              <a:latin typeface="Verdana"/>
              <a:cs typeface="Verdana"/>
            </a:endParaRPr>
          </a:p>
        </p:txBody>
      </p:sp>
      <p:sp>
        <p:nvSpPr>
          <p:cNvPr id="64" name="object 64"/>
          <p:cNvSpPr txBox="1"/>
          <p:nvPr/>
        </p:nvSpPr>
        <p:spPr>
          <a:xfrm>
            <a:off x="209232" y="2511169"/>
            <a:ext cx="2759710" cy="744220"/>
          </a:xfrm>
          <a:prstGeom prst="rect">
            <a:avLst/>
          </a:prstGeom>
        </p:spPr>
        <p:txBody>
          <a:bodyPr vert="horz" wrap="square" lIns="0" tIns="95250" rIns="0" bIns="0" rtlCol="0">
            <a:spAutoFit/>
          </a:bodyPr>
          <a:lstStyle/>
          <a:p>
            <a:pPr marL="12700">
              <a:lnSpc>
                <a:spcPct val="100000"/>
              </a:lnSpc>
              <a:spcBef>
                <a:spcPts val="750"/>
              </a:spcBef>
            </a:pPr>
            <a:r>
              <a:rPr sz="1400" dirty="0">
                <a:solidFill>
                  <a:srgbClr val="FF40FF"/>
                </a:solidFill>
                <a:latin typeface="Verdana"/>
                <a:cs typeface="Verdana"/>
              </a:rPr>
              <a:t>code</a:t>
            </a:r>
            <a:r>
              <a:rPr sz="1400" dirty="0">
                <a:latin typeface="Verdana"/>
                <a:cs typeface="Verdana"/>
              </a:rPr>
              <a:t>:</a:t>
            </a:r>
            <a:r>
              <a:rPr sz="1400" spc="-25" dirty="0">
                <a:latin typeface="Verdana"/>
                <a:cs typeface="Verdana"/>
              </a:rPr>
              <a:t> </a:t>
            </a:r>
            <a:r>
              <a:rPr sz="1400" dirty="0">
                <a:latin typeface="Verdana"/>
                <a:cs typeface="Verdana"/>
              </a:rPr>
              <a:t>count</a:t>
            </a:r>
            <a:r>
              <a:rPr sz="1400" spc="-95" dirty="0">
                <a:latin typeface="Verdana"/>
                <a:cs typeface="Verdana"/>
              </a:rPr>
              <a:t> </a:t>
            </a:r>
            <a:r>
              <a:rPr sz="1400" dirty="0">
                <a:latin typeface="Verdana"/>
                <a:cs typeface="Verdana"/>
              </a:rPr>
              <a:t>from </a:t>
            </a:r>
            <a:r>
              <a:rPr sz="1400" spc="-50" dirty="0">
                <a:solidFill>
                  <a:srgbClr val="FF40FF"/>
                </a:solidFill>
                <a:latin typeface="Verdana"/>
                <a:cs typeface="Verdana"/>
              </a:rPr>
              <a:t>0</a:t>
            </a:r>
            <a:endParaRPr sz="1400" dirty="0">
              <a:latin typeface="Verdana"/>
              <a:cs typeface="Verdana"/>
            </a:endParaRPr>
          </a:p>
          <a:p>
            <a:pPr marL="12700">
              <a:lnSpc>
                <a:spcPct val="100000"/>
              </a:lnSpc>
              <a:spcBef>
                <a:spcPts val="919"/>
              </a:spcBef>
            </a:pPr>
            <a:r>
              <a:rPr lang="en-US" sz="2000" dirty="0">
                <a:latin typeface="Verdana"/>
                <a:cs typeface="Verdana"/>
              </a:rPr>
              <a:t>Using Loops</a:t>
            </a:r>
            <a:endParaRPr sz="2000" dirty="0">
              <a:latin typeface="Verdana"/>
              <a:cs typeface="Verdana"/>
            </a:endParaRPr>
          </a:p>
        </p:txBody>
      </p:sp>
      <p:sp>
        <p:nvSpPr>
          <p:cNvPr id="65" name="object 65"/>
          <p:cNvSpPr txBox="1">
            <a:spLocks noGrp="1"/>
          </p:cNvSpPr>
          <p:nvPr>
            <p:ph type="title"/>
          </p:nvPr>
        </p:nvSpPr>
        <p:spPr>
          <a:xfrm>
            <a:off x="264159" y="57086"/>
            <a:ext cx="3202305" cy="334645"/>
          </a:xfrm>
          <a:prstGeom prst="rect">
            <a:avLst/>
          </a:prstGeom>
        </p:spPr>
        <p:txBody>
          <a:bodyPr vert="horz" wrap="square" lIns="0" tIns="15875" rIns="0" bIns="0" rtlCol="0">
            <a:spAutoFit/>
          </a:bodyPr>
          <a:lstStyle/>
          <a:p>
            <a:pPr marL="12700">
              <a:lnSpc>
                <a:spcPct val="100000"/>
              </a:lnSpc>
              <a:spcBef>
                <a:spcPts val="125"/>
              </a:spcBef>
            </a:pPr>
            <a:r>
              <a:rPr sz="2000" dirty="0"/>
              <a:t>Parameters</a:t>
            </a:r>
            <a:r>
              <a:rPr sz="2000" spc="-140" dirty="0"/>
              <a:t> </a:t>
            </a:r>
            <a:r>
              <a:rPr sz="2000" dirty="0"/>
              <a:t>and</a:t>
            </a:r>
            <a:r>
              <a:rPr sz="2000" spc="40" dirty="0"/>
              <a:t> </a:t>
            </a:r>
            <a:r>
              <a:rPr sz="2000" spc="-10" dirty="0"/>
              <a:t>features</a:t>
            </a:r>
            <a:endParaRPr sz="2000"/>
          </a:p>
        </p:txBody>
      </p:sp>
      <p:grpSp>
        <p:nvGrpSpPr>
          <p:cNvPr id="70" name="object 70"/>
          <p:cNvGrpSpPr/>
          <p:nvPr/>
        </p:nvGrpSpPr>
        <p:grpSpPr>
          <a:xfrm>
            <a:off x="5958459" y="414781"/>
            <a:ext cx="1106296" cy="1164082"/>
            <a:chOff x="5958459" y="414781"/>
            <a:chExt cx="1106296" cy="1164082"/>
          </a:xfrm>
        </p:grpSpPr>
        <p:pic>
          <p:nvPicPr>
            <p:cNvPr id="71" name="object 71"/>
            <p:cNvPicPr/>
            <p:nvPr/>
          </p:nvPicPr>
          <p:blipFill>
            <a:blip r:embed="rId10" cstate="print"/>
            <a:stretch>
              <a:fillRect/>
            </a:stretch>
          </p:blipFill>
          <p:spPr>
            <a:xfrm>
              <a:off x="5958459" y="422020"/>
              <a:ext cx="106933" cy="871219"/>
            </a:xfrm>
            <a:prstGeom prst="rect">
              <a:avLst/>
            </a:prstGeom>
          </p:spPr>
        </p:pic>
        <p:pic>
          <p:nvPicPr>
            <p:cNvPr id="72" name="object 72"/>
            <p:cNvPicPr/>
            <p:nvPr/>
          </p:nvPicPr>
          <p:blipFill>
            <a:blip r:embed="rId11" cstate="print"/>
            <a:stretch>
              <a:fillRect/>
            </a:stretch>
          </p:blipFill>
          <p:spPr>
            <a:xfrm>
              <a:off x="6773629" y="414781"/>
              <a:ext cx="291126" cy="1164082"/>
            </a:xfrm>
            <a:prstGeom prst="rect">
              <a:avLst/>
            </a:prstGeom>
          </p:spPr>
        </p:pic>
      </p:grpSp>
      <p:sp>
        <p:nvSpPr>
          <p:cNvPr id="85" name="Rectangle 84">
            <a:extLst>
              <a:ext uri="{FF2B5EF4-FFF2-40B4-BE49-F238E27FC236}">
                <a16:creationId xmlns:a16="http://schemas.microsoft.com/office/drawing/2014/main" id="{EC479EBE-347D-7F03-E271-0597B464199E}"/>
              </a:ext>
            </a:extLst>
          </p:cNvPr>
          <p:cNvSpPr/>
          <p:nvPr/>
        </p:nvSpPr>
        <p:spPr>
          <a:xfrm>
            <a:off x="6688963" y="1276730"/>
            <a:ext cx="538480" cy="335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ctrTitle"/>
          </p:nvPr>
        </p:nvSpPr>
        <p:spPr>
          <a:xfrm>
            <a:off x="3124200" y="2800350"/>
            <a:ext cx="3429000" cy="1187826"/>
          </a:xfrm>
          <a:prstGeom prst="rect">
            <a:avLst/>
          </a:prstGeom>
        </p:spPr>
        <p:txBody>
          <a:bodyPr vert="horz" wrap="square" lIns="0" tIns="8255" rIns="0" bIns="0" rtlCol="0">
            <a:spAutoFit/>
          </a:bodyPr>
          <a:lstStyle/>
          <a:p>
            <a:pPr marL="12700" marR="5080" indent="610235">
              <a:lnSpc>
                <a:spcPct val="101400"/>
              </a:lnSpc>
              <a:spcBef>
                <a:spcPts val="65"/>
              </a:spcBef>
            </a:pPr>
            <a:r>
              <a:rPr lang="en-US" sz="3950" spc="-10" dirty="0">
                <a:solidFill>
                  <a:srgbClr val="000000"/>
                </a:solidFill>
                <a:ea typeface="+mn-ea"/>
              </a:rPr>
              <a:t>NumPy Vectorization</a:t>
            </a:r>
            <a:endParaRPr sz="3950" spc="-10" dirty="0">
              <a:solidFill>
                <a:srgbClr val="000000"/>
              </a:solidFill>
              <a:ea typeface="+mn-ea"/>
            </a:endParaRPr>
          </a:p>
        </p:txBody>
      </p:sp>
      <p:sp>
        <p:nvSpPr>
          <p:cNvPr id="9" name="object 9"/>
          <p:cNvSpPr txBox="1">
            <a:spLocks noGrp="1"/>
          </p:cNvSpPr>
          <p:nvPr>
            <p:ph type="subTitle" idx="4"/>
          </p:nvPr>
        </p:nvSpPr>
        <p:spPr>
          <a:xfrm>
            <a:off x="1233487" y="590550"/>
            <a:ext cx="6677025" cy="921910"/>
          </a:xfrm>
          <a:prstGeom prst="rect">
            <a:avLst/>
          </a:prstGeom>
        </p:spPr>
        <p:txBody>
          <a:bodyPr vert="horz" wrap="square" lIns="0" tIns="311014" rIns="0" bIns="0" rtlCol="0">
            <a:spAutoFit/>
          </a:bodyPr>
          <a:lstStyle/>
          <a:p>
            <a:pPr marL="594360" algn="ctr">
              <a:lnSpc>
                <a:spcPct val="100000"/>
              </a:lnSpc>
              <a:spcBef>
                <a:spcPts val="130"/>
              </a:spcBef>
            </a:pPr>
            <a:r>
              <a:rPr lang="en-US" sz="3950" dirty="0">
                <a:solidFill>
                  <a:srgbClr val="7030A0"/>
                </a:solidFill>
                <a:latin typeface="Verdana"/>
                <a:ea typeface="+mj-ea"/>
              </a:rPr>
              <a:t>Dot Product in NumPy</a:t>
            </a:r>
          </a:p>
        </p:txBody>
      </p:sp>
    </p:spTree>
    <p:extLst>
      <p:ext uri="{BB962C8B-B14F-4D97-AF65-F5344CB8AC3E}">
        <p14:creationId xmlns:p14="http://schemas.microsoft.com/office/powerpoint/2010/main" val="210167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D4DC-3786-86D7-F8C2-2514D05D5253}"/>
              </a:ext>
            </a:extLst>
          </p:cNvPr>
          <p:cNvSpPr>
            <a:spLocks noGrp="1"/>
          </p:cNvSpPr>
          <p:nvPr>
            <p:ph type="title"/>
          </p:nvPr>
        </p:nvSpPr>
        <p:spPr>
          <a:xfrm>
            <a:off x="2331404" y="22860"/>
            <a:ext cx="3444732" cy="415498"/>
          </a:xfrm>
        </p:spPr>
        <p:txBody>
          <a:bodyPr/>
          <a:lstStyle/>
          <a:p>
            <a:pPr algn="ctr"/>
            <a:r>
              <a:rPr lang="en-US" dirty="0"/>
              <a:t>Vectors</a:t>
            </a:r>
          </a:p>
        </p:txBody>
      </p:sp>
      <p:graphicFrame>
        <p:nvGraphicFramePr>
          <p:cNvPr id="5" name="object 13">
            <a:extLst>
              <a:ext uri="{FF2B5EF4-FFF2-40B4-BE49-F238E27FC236}">
                <a16:creationId xmlns:a16="http://schemas.microsoft.com/office/drawing/2014/main" id="{A2801216-96F0-8B87-84FA-7051D68CAB27}"/>
              </a:ext>
            </a:extLst>
          </p:cNvPr>
          <p:cNvGraphicFramePr>
            <a:graphicFrameLocks noGrp="1"/>
          </p:cNvGraphicFramePr>
          <p:nvPr>
            <p:extLst>
              <p:ext uri="{D42A27DB-BD31-4B8C-83A1-F6EECF244321}">
                <p14:modId xmlns:p14="http://schemas.microsoft.com/office/powerpoint/2010/main" val="1635659538"/>
              </p:ext>
            </p:extLst>
          </p:nvPr>
        </p:nvGraphicFramePr>
        <p:xfrm>
          <a:off x="2807793" y="716852"/>
          <a:ext cx="3276600" cy="274320"/>
        </p:xfrm>
        <a:graphic>
          <a:graphicData uri="http://schemas.openxmlformats.org/drawingml/2006/table">
            <a:tbl>
              <a:tblPr firstRow="1" bandRow="1">
                <a:tableStyleId>{2D5ABB26-0587-4C30-8999-92F81FD0307C}</a:tableStyleId>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215456">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14">
            <a:extLst>
              <a:ext uri="{FF2B5EF4-FFF2-40B4-BE49-F238E27FC236}">
                <a16:creationId xmlns:a16="http://schemas.microsoft.com/office/drawing/2014/main" id="{4FD5E2E0-7916-7E5C-AE90-742487F2E8EA}"/>
              </a:ext>
            </a:extLst>
          </p:cNvPr>
          <p:cNvSpPr txBox="1"/>
          <p:nvPr/>
        </p:nvSpPr>
        <p:spPr>
          <a:xfrm>
            <a:off x="4729143" y="641540"/>
            <a:ext cx="163195" cy="300990"/>
          </a:xfrm>
          <a:prstGeom prst="rect">
            <a:avLst/>
          </a:prstGeom>
        </p:spPr>
        <p:txBody>
          <a:bodyPr vert="horz" wrap="square" lIns="0" tIns="13335" rIns="0" bIns="0" rtlCol="0">
            <a:spAutoFit/>
          </a:bodyPr>
          <a:lstStyle/>
          <a:p>
            <a:pPr marL="12700">
              <a:lnSpc>
                <a:spcPct val="100000"/>
              </a:lnSpc>
              <a:spcBef>
                <a:spcPts val="105"/>
              </a:spcBef>
            </a:pPr>
            <a:r>
              <a:rPr sz="1800" b="1" spc="-50" dirty="0">
                <a:latin typeface="Courier New"/>
                <a:cs typeface="Courier New"/>
              </a:rPr>
              <a:t>…</a:t>
            </a:r>
            <a:endParaRPr sz="1800" dirty="0">
              <a:latin typeface="Courier New"/>
              <a:cs typeface="Courier New"/>
            </a:endParaRPr>
          </a:p>
        </p:txBody>
      </p:sp>
      <p:sp>
        <p:nvSpPr>
          <p:cNvPr id="7" name="object 15">
            <a:extLst>
              <a:ext uri="{FF2B5EF4-FFF2-40B4-BE49-F238E27FC236}">
                <a16:creationId xmlns:a16="http://schemas.microsoft.com/office/drawing/2014/main" id="{3AAF6AEE-17A6-A274-92CF-F82435AFF8B2}"/>
              </a:ext>
            </a:extLst>
          </p:cNvPr>
          <p:cNvSpPr txBox="1"/>
          <p:nvPr/>
        </p:nvSpPr>
        <p:spPr>
          <a:xfrm>
            <a:off x="5324491" y="710966"/>
            <a:ext cx="706120" cy="300990"/>
          </a:xfrm>
          <a:prstGeom prst="rect">
            <a:avLst/>
          </a:prstGeom>
        </p:spPr>
        <p:txBody>
          <a:bodyPr vert="horz" wrap="square" lIns="0" tIns="13335" rIns="0" bIns="0" rtlCol="0">
            <a:spAutoFit/>
          </a:bodyPr>
          <a:lstStyle/>
          <a:p>
            <a:pPr marL="12700">
              <a:lnSpc>
                <a:spcPct val="100000"/>
              </a:lnSpc>
              <a:spcBef>
                <a:spcPts val="105"/>
              </a:spcBef>
            </a:pPr>
            <a:r>
              <a:rPr sz="1800" b="1" spc="-10" dirty="0">
                <a:latin typeface="Courier New"/>
                <a:cs typeface="Courier New"/>
              </a:rPr>
              <a:t>w[15]</a:t>
            </a:r>
            <a:endParaRPr sz="1800" dirty="0">
              <a:latin typeface="Courier New"/>
              <a:cs typeface="Courier New"/>
            </a:endParaRPr>
          </a:p>
        </p:txBody>
      </p:sp>
      <p:sp>
        <p:nvSpPr>
          <p:cNvPr id="8" name="object 16">
            <a:extLst>
              <a:ext uri="{FF2B5EF4-FFF2-40B4-BE49-F238E27FC236}">
                <a16:creationId xmlns:a16="http://schemas.microsoft.com/office/drawing/2014/main" id="{AB1FFA1B-981E-B75E-67C0-B9C56220E7ED}"/>
              </a:ext>
            </a:extLst>
          </p:cNvPr>
          <p:cNvSpPr txBox="1"/>
          <p:nvPr/>
        </p:nvSpPr>
        <p:spPr>
          <a:xfrm>
            <a:off x="2870137" y="567309"/>
            <a:ext cx="1473200" cy="847725"/>
          </a:xfrm>
          <a:prstGeom prst="rect">
            <a:avLst/>
          </a:prstGeom>
        </p:spPr>
        <p:txBody>
          <a:bodyPr vert="horz" wrap="square" lIns="0" tIns="149225" rIns="0" bIns="0" rtlCol="0">
            <a:spAutoFit/>
          </a:bodyPr>
          <a:lstStyle/>
          <a:p>
            <a:pPr algn="ctr">
              <a:lnSpc>
                <a:spcPct val="100000"/>
              </a:lnSpc>
              <a:spcBef>
                <a:spcPts val="1175"/>
              </a:spcBef>
              <a:tabLst>
                <a:tab pos="913765" algn="l"/>
              </a:tabLst>
            </a:pPr>
            <a:r>
              <a:rPr sz="1800" b="1" spc="-20" dirty="0">
                <a:latin typeface="Courier New"/>
                <a:cs typeface="Courier New"/>
              </a:rPr>
              <a:t>w[0]</a:t>
            </a:r>
            <a:r>
              <a:rPr sz="1800" b="1" dirty="0">
                <a:latin typeface="Courier New"/>
                <a:cs typeface="Courier New"/>
              </a:rPr>
              <a:t>	</a:t>
            </a:r>
            <a:r>
              <a:rPr sz="1800" b="1" spc="-20" dirty="0">
                <a:latin typeface="Courier New"/>
                <a:cs typeface="Courier New"/>
              </a:rPr>
              <a:t>w[1]</a:t>
            </a:r>
            <a:endParaRPr sz="1800" dirty="0">
              <a:latin typeface="Courier New"/>
              <a:cs typeface="Courier New"/>
            </a:endParaRPr>
          </a:p>
          <a:p>
            <a:pPr marL="1270" algn="ctr">
              <a:lnSpc>
                <a:spcPct val="100000"/>
              </a:lnSpc>
              <a:spcBef>
                <a:spcPts val="1075"/>
              </a:spcBef>
              <a:tabLst>
                <a:tab pos="915669" algn="l"/>
              </a:tabLst>
            </a:pPr>
            <a:r>
              <a:rPr sz="1800" b="1" spc="-50" dirty="0">
                <a:latin typeface="Courier New"/>
                <a:cs typeface="Courier New"/>
              </a:rPr>
              <a:t>*</a:t>
            </a:r>
            <a:r>
              <a:rPr sz="1800" b="1" dirty="0">
                <a:latin typeface="Courier New"/>
                <a:cs typeface="Courier New"/>
              </a:rPr>
              <a:t>	</a:t>
            </a:r>
            <a:r>
              <a:rPr sz="1800" b="1" spc="-50" dirty="0">
                <a:latin typeface="Courier New"/>
                <a:cs typeface="Courier New"/>
              </a:rPr>
              <a:t>*</a:t>
            </a:r>
            <a:endParaRPr sz="1800" dirty="0">
              <a:latin typeface="Courier New"/>
              <a:cs typeface="Courier New"/>
            </a:endParaRPr>
          </a:p>
        </p:txBody>
      </p:sp>
      <p:graphicFrame>
        <p:nvGraphicFramePr>
          <p:cNvPr id="9" name="object 17">
            <a:extLst>
              <a:ext uri="{FF2B5EF4-FFF2-40B4-BE49-F238E27FC236}">
                <a16:creationId xmlns:a16="http://schemas.microsoft.com/office/drawing/2014/main" id="{F71043D0-B2E2-961A-413D-480342C77F62}"/>
              </a:ext>
            </a:extLst>
          </p:cNvPr>
          <p:cNvGraphicFramePr>
            <a:graphicFrameLocks noGrp="1"/>
          </p:cNvGraphicFramePr>
          <p:nvPr>
            <p:extLst>
              <p:ext uri="{D42A27DB-BD31-4B8C-83A1-F6EECF244321}">
                <p14:modId xmlns:p14="http://schemas.microsoft.com/office/powerpoint/2010/main" val="1219919982"/>
              </p:ext>
            </p:extLst>
          </p:nvPr>
        </p:nvGraphicFramePr>
        <p:xfrm>
          <a:off x="2708778" y="1342391"/>
          <a:ext cx="3444732" cy="295910"/>
        </p:xfrm>
        <a:graphic>
          <a:graphicData uri="http://schemas.openxmlformats.org/drawingml/2006/table">
            <a:tbl>
              <a:tblPr firstRow="1" bandRow="1">
                <a:tableStyleId>{2D5ABB26-0587-4C30-8999-92F81FD0307C}</a:tableStyleId>
              </a:tblPr>
              <a:tblGrid>
                <a:gridCol w="861183">
                  <a:extLst>
                    <a:ext uri="{9D8B030D-6E8A-4147-A177-3AD203B41FA5}">
                      <a16:colId xmlns:a16="http://schemas.microsoft.com/office/drawing/2014/main" val="20000"/>
                    </a:ext>
                  </a:extLst>
                </a:gridCol>
                <a:gridCol w="861183">
                  <a:extLst>
                    <a:ext uri="{9D8B030D-6E8A-4147-A177-3AD203B41FA5}">
                      <a16:colId xmlns:a16="http://schemas.microsoft.com/office/drawing/2014/main" val="20001"/>
                    </a:ext>
                  </a:extLst>
                </a:gridCol>
                <a:gridCol w="861183">
                  <a:extLst>
                    <a:ext uri="{9D8B030D-6E8A-4147-A177-3AD203B41FA5}">
                      <a16:colId xmlns:a16="http://schemas.microsoft.com/office/drawing/2014/main" val="20002"/>
                    </a:ext>
                  </a:extLst>
                </a:gridCol>
                <a:gridCol w="861183">
                  <a:extLst>
                    <a:ext uri="{9D8B030D-6E8A-4147-A177-3AD203B41FA5}">
                      <a16:colId xmlns:a16="http://schemas.microsoft.com/office/drawing/2014/main" val="20003"/>
                    </a:ext>
                  </a:extLst>
                </a:gridCol>
              </a:tblGrid>
              <a:tr h="282352">
                <a:tc>
                  <a:txBody>
                    <a:bodyPr/>
                    <a:lstStyle/>
                    <a:p>
                      <a:pPr marL="192405">
                        <a:lnSpc>
                          <a:spcPct val="100000"/>
                        </a:lnSpc>
                        <a:spcBef>
                          <a:spcPts val="170"/>
                        </a:spcBef>
                      </a:pPr>
                      <a:r>
                        <a:rPr sz="1800" b="1" spc="-20" dirty="0">
                          <a:latin typeface="Courier New"/>
                          <a:cs typeface="Courier New"/>
                        </a:rPr>
                        <a:t>x[0]</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3675">
                        <a:lnSpc>
                          <a:spcPct val="100000"/>
                        </a:lnSpc>
                        <a:spcBef>
                          <a:spcPts val="170"/>
                        </a:spcBef>
                      </a:pPr>
                      <a:r>
                        <a:rPr sz="1800" b="1" spc="-20" dirty="0">
                          <a:latin typeface="Courier New"/>
                          <a:cs typeface="Courier New"/>
                        </a:rPr>
                        <a:t>x[1]</a:t>
                      </a:r>
                      <a:endParaRPr sz="180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170"/>
                        </a:spcBef>
                      </a:pPr>
                      <a:r>
                        <a:rPr sz="1800" b="1" spc="-50" dirty="0">
                          <a:latin typeface="Courier New"/>
                          <a:cs typeface="Courier New"/>
                        </a:rPr>
                        <a:t>…</a:t>
                      </a:r>
                      <a:endParaRPr sz="180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9380">
                        <a:lnSpc>
                          <a:spcPct val="100000"/>
                        </a:lnSpc>
                        <a:spcBef>
                          <a:spcPts val="170"/>
                        </a:spcBef>
                      </a:pPr>
                      <a:r>
                        <a:rPr sz="1800" b="1" spc="-10" dirty="0">
                          <a:latin typeface="Courier New"/>
                          <a:cs typeface="Courier New"/>
                        </a:rPr>
                        <a:t>x[15]</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0" name="object 18">
            <a:extLst>
              <a:ext uri="{FF2B5EF4-FFF2-40B4-BE49-F238E27FC236}">
                <a16:creationId xmlns:a16="http://schemas.microsoft.com/office/drawing/2014/main" id="{B91A163C-1279-B238-45CA-91B25046B360}"/>
              </a:ext>
            </a:extLst>
          </p:cNvPr>
          <p:cNvSpPr txBox="1"/>
          <p:nvPr/>
        </p:nvSpPr>
        <p:spPr>
          <a:xfrm>
            <a:off x="4729142" y="935766"/>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dirty="0">
              <a:latin typeface="Courier New"/>
              <a:cs typeface="Courier New"/>
            </a:endParaRPr>
          </a:p>
        </p:txBody>
      </p:sp>
      <p:sp>
        <p:nvSpPr>
          <p:cNvPr id="11" name="object 19">
            <a:extLst>
              <a:ext uri="{FF2B5EF4-FFF2-40B4-BE49-F238E27FC236}">
                <a16:creationId xmlns:a16="http://schemas.microsoft.com/office/drawing/2014/main" id="{B735C7E1-BF5D-42D1-5608-B91139C7892D}"/>
              </a:ext>
            </a:extLst>
          </p:cNvPr>
          <p:cNvSpPr txBox="1"/>
          <p:nvPr/>
        </p:nvSpPr>
        <p:spPr>
          <a:xfrm>
            <a:off x="5601886" y="1073709"/>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dirty="0">
              <a:latin typeface="Courier New"/>
              <a:cs typeface="Courier New"/>
            </a:endParaRPr>
          </a:p>
        </p:txBody>
      </p:sp>
      <p:pic>
        <p:nvPicPr>
          <p:cNvPr id="12" name="object 56">
            <a:extLst>
              <a:ext uri="{FF2B5EF4-FFF2-40B4-BE49-F238E27FC236}">
                <a16:creationId xmlns:a16="http://schemas.microsoft.com/office/drawing/2014/main" id="{FCF2B598-44D4-F97B-44FD-35A83B507FD4}"/>
              </a:ext>
            </a:extLst>
          </p:cNvPr>
          <p:cNvPicPr/>
          <p:nvPr/>
        </p:nvPicPr>
        <p:blipFill>
          <a:blip r:embed="rId2" cstate="print"/>
          <a:stretch>
            <a:fillRect/>
          </a:stretch>
        </p:blipFill>
        <p:spPr>
          <a:xfrm>
            <a:off x="2510963" y="848169"/>
            <a:ext cx="151384" cy="94361"/>
          </a:xfrm>
          <a:prstGeom prst="rect">
            <a:avLst/>
          </a:prstGeom>
        </p:spPr>
      </p:pic>
      <p:pic>
        <p:nvPicPr>
          <p:cNvPr id="13" name="object 64">
            <a:extLst>
              <a:ext uri="{FF2B5EF4-FFF2-40B4-BE49-F238E27FC236}">
                <a16:creationId xmlns:a16="http://schemas.microsoft.com/office/drawing/2014/main" id="{C2486F95-3835-6EB6-0217-30B619820685}"/>
              </a:ext>
            </a:extLst>
          </p:cNvPr>
          <p:cNvPicPr/>
          <p:nvPr/>
        </p:nvPicPr>
        <p:blipFill>
          <a:blip r:embed="rId3" cstate="print"/>
          <a:stretch>
            <a:fillRect/>
          </a:stretch>
        </p:blipFill>
        <p:spPr>
          <a:xfrm>
            <a:off x="2174225" y="735710"/>
            <a:ext cx="228508" cy="289813"/>
          </a:xfrm>
          <a:prstGeom prst="rect">
            <a:avLst/>
          </a:prstGeom>
        </p:spPr>
      </p:pic>
      <p:pic>
        <p:nvPicPr>
          <p:cNvPr id="15" name="Picture 14">
            <a:extLst>
              <a:ext uri="{FF2B5EF4-FFF2-40B4-BE49-F238E27FC236}">
                <a16:creationId xmlns:a16="http://schemas.microsoft.com/office/drawing/2014/main" id="{6B6E301E-2F21-320A-8068-12913F1492D5}"/>
              </a:ext>
            </a:extLst>
          </p:cNvPr>
          <p:cNvPicPr>
            <a:picLocks noChangeAspect="1"/>
          </p:cNvPicPr>
          <p:nvPr/>
        </p:nvPicPr>
        <p:blipFill>
          <a:blip r:embed="rId4"/>
          <a:stretch>
            <a:fillRect/>
          </a:stretch>
        </p:blipFill>
        <p:spPr>
          <a:xfrm>
            <a:off x="2117464" y="1435334"/>
            <a:ext cx="484993" cy="289813"/>
          </a:xfrm>
          <a:prstGeom prst="rect">
            <a:avLst/>
          </a:prstGeom>
        </p:spPr>
      </p:pic>
      <p:pic>
        <p:nvPicPr>
          <p:cNvPr id="1026" name="Picture 2" descr="Inner (Dot) product of two Vectors. Applications in Machine Learning">
            <a:extLst>
              <a:ext uri="{FF2B5EF4-FFF2-40B4-BE49-F238E27FC236}">
                <a16:creationId xmlns:a16="http://schemas.microsoft.com/office/drawing/2014/main" id="{D7AFF47F-E9EE-F6DD-4569-A4F0F9E8509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0012" y="2542334"/>
            <a:ext cx="3276600" cy="1234983"/>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49">
            <a:extLst>
              <a:ext uri="{FF2B5EF4-FFF2-40B4-BE49-F238E27FC236}">
                <a16:creationId xmlns:a16="http://schemas.microsoft.com/office/drawing/2014/main" id="{B677A8A5-6ED1-DF75-F3F6-709F2BA6BA31}"/>
              </a:ext>
            </a:extLst>
          </p:cNvPr>
          <p:cNvSpPr txBox="1"/>
          <p:nvPr/>
        </p:nvSpPr>
        <p:spPr>
          <a:xfrm>
            <a:off x="2288479" y="2038162"/>
            <a:ext cx="2764155" cy="335280"/>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Verdana"/>
                <a:cs typeface="Verdana"/>
              </a:rPr>
              <a:t>Using NumPy</a:t>
            </a:r>
            <a:endParaRPr sz="2000" dirty="0">
              <a:latin typeface="Verdana"/>
              <a:cs typeface="Verdana"/>
            </a:endParaRPr>
          </a:p>
        </p:txBody>
      </p:sp>
      <p:pic>
        <p:nvPicPr>
          <p:cNvPr id="20" name="object 81">
            <a:extLst>
              <a:ext uri="{FF2B5EF4-FFF2-40B4-BE49-F238E27FC236}">
                <a16:creationId xmlns:a16="http://schemas.microsoft.com/office/drawing/2014/main" id="{C8B36C9B-1A84-D304-49DB-245D930DBDCA}"/>
              </a:ext>
            </a:extLst>
          </p:cNvPr>
          <p:cNvPicPr/>
          <p:nvPr/>
        </p:nvPicPr>
        <p:blipFill>
          <a:blip r:embed="rId6" cstate="print"/>
          <a:stretch>
            <a:fillRect/>
          </a:stretch>
        </p:blipFill>
        <p:spPr>
          <a:xfrm>
            <a:off x="6934200" y="166631"/>
            <a:ext cx="1344076" cy="400678"/>
          </a:xfrm>
          <a:prstGeom prst="rect">
            <a:avLst/>
          </a:prstGeom>
        </p:spPr>
      </p:pic>
      <p:sp>
        <p:nvSpPr>
          <p:cNvPr id="21" name="object 25">
            <a:extLst>
              <a:ext uri="{FF2B5EF4-FFF2-40B4-BE49-F238E27FC236}">
                <a16:creationId xmlns:a16="http://schemas.microsoft.com/office/drawing/2014/main" id="{B71E3DE2-4228-58AE-6E71-CDA974D4F251}"/>
              </a:ext>
            </a:extLst>
          </p:cNvPr>
          <p:cNvSpPr txBox="1"/>
          <p:nvPr/>
        </p:nvSpPr>
        <p:spPr>
          <a:xfrm>
            <a:off x="3944365" y="3705542"/>
            <a:ext cx="534035" cy="334645"/>
          </a:xfrm>
          <a:prstGeom prst="rect">
            <a:avLst/>
          </a:prstGeom>
        </p:spPr>
        <p:txBody>
          <a:bodyPr vert="horz" wrap="square" lIns="0" tIns="15875" rIns="0" bIns="0" rtlCol="0">
            <a:spAutoFit/>
          </a:bodyPr>
          <a:lstStyle/>
          <a:p>
            <a:pPr marL="38100">
              <a:lnSpc>
                <a:spcPct val="100000"/>
              </a:lnSpc>
              <a:spcBef>
                <a:spcPts val="125"/>
              </a:spcBef>
            </a:pPr>
            <a:r>
              <a:rPr sz="3000" spc="-30" baseline="12500" dirty="0">
                <a:solidFill>
                  <a:srgbClr val="0096FF"/>
                </a:solidFill>
                <a:latin typeface="Cambria Math"/>
                <a:cs typeface="Cambria Math"/>
              </a:rPr>
              <a:t>𝑓</a:t>
            </a:r>
            <a:r>
              <a:rPr sz="1500" spc="-20" dirty="0">
                <a:solidFill>
                  <a:srgbClr val="0096FF"/>
                </a:solidFill>
                <a:latin typeface="Cambria Math"/>
                <a:cs typeface="Cambria Math"/>
              </a:rPr>
              <a:t>w,𝑏</a:t>
            </a:r>
            <a:endParaRPr sz="1500" dirty="0">
              <a:latin typeface="Cambria Math"/>
              <a:cs typeface="Cambria Math"/>
            </a:endParaRPr>
          </a:p>
        </p:txBody>
      </p:sp>
      <p:sp>
        <p:nvSpPr>
          <p:cNvPr id="22" name="object 31">
            <a:extLst>
              <a:ext uri="{FF2B5EF4-FFF2-40B4-BE49-F238E27FC236}">
                <a16:creationId xmlns:a16="http://schemas.microsoft.com/office/drawing/2014/main" id="{034635E4-960B-6A8C-E42D-6A1E75FFF177}"/>
              </a:ext>
            </a:extLst>
          </p:cNvPr>
          <p:cNvSpPr txBox="1"/>
          <p:nvPr/>
        </p:nvSpPr>
        <p:spPr>
          <a:xfrm>
            <a:off x="4551426" y="3648392"/>
            <a:ext cx="1518285" cy="334645"/>
          </a:xfrm>
          <a:prstGeom prst="rect">
            <a:avLst/>
          </a:prstGeom>
        </p:spPr>
        <p:txBody>
          <a:bodyPr vert="horz" wrap="square" lIns="0" tIns="15875" rIns="0" bIns="0" rtlCol="0">
            <a:spAutoFit/>
          </a:bodyPr>
          <a:lstStyle/>
          <a:p>
            <a:pPr marL="12700">
              <a:lnSpc>
                <a:spcPct val="100000"/>
              </a:lnSpc>
              <a:spcBef>
                <a:spcPts val="125"/>
              </a:spcBef>
              <a:tabLst>
                <a:tab pos="298450" algn="l"/>
              </a:tabLst>
            </a:pPr>
            <a:r>
              <a:rPr sz="2000" spc="-50" dirty="0">
                <a:solidFill>
                  <a:srgbClr val="FF9300"/>
                </a:solidFill>
                <a:latin typeface="Cambria Math"/>
                <a:cs typeface="Cambria Math"/>
              </a:rPr>
              <a:t>x</a:t>
            </a:r>
            <a:r>
              <a:rPr sz="2000" dirty="0">
                <a:solidFill>
                  <a:srgbClr val="FF9300"/>
                </a:solidFill>
                <a:latin typeface="Cambria Math"/>
                <a:cs typeface="Cambria Math"/>
              </a:rPr>
              <a:t>	</a:t>
            </a:r>
            <a:r>
              <a:rPr sz="2000" dirty="0">
                <a:latin typeface="Cambria Math"/>
                <a:cs typeface="Cambria Math"/>
              </a:rPr>
              <a:t>=</a:t>
            </a:r>
            <a:r>
              <a:rPr sz="2000" spc="150" dirty="0">
                <a:latin typeface="Cambria Math"/>
                <a:cs typeface="Cambria Math"/>
              </a:rPr>
              <a:t> </a:t>
            </a:r>
            <a:r>
              <a:rPr sz="2000" dirty="0">
                <a:solidFill>
                  <a:srgbClr val="0096FF"/>
                </a:solidFill>
                <a:latin typeface="Cambria Math"/>
                <a:cs typeface="Cambria Math"/>
              </a:rPr>
              <a:t>w</a:t>
            </a:r>
            <a:r>
              <a:rPr sz="2000" spc="-55" dirty="0">
                <a:solidFill>
                  <a:srgbClr val="0096FF"/>
                </a:solidFill>
                <a:latin typeface="Cambria Math"/>
                <a:cs typeface="Cambria Math"/>
              </a:rPr>
              <a:t> </a:t>
            </a:r>
            <a:r>
              <a:rPr sz="2000" spc="70" dirty="0">
                <a:latin typeface="Cambria Math"/>
                <a:cs typeface="Cambria Math"/>
              </a:rPr>
              <a:t>∙</a:t>
            </a:r>
            <a:r>
              <a:rPr sz="2000" spc="40" dirty="0">
                <a:latin typeface="Cambria Math"/>
                <a:cs typeface="Cambria Math"/>
              </a:rPr>
              <a:t> </a:t>
            </a:r>
            <a:r>
              <a:rPr sz="2000" dirty="0">
                <a:solidFill>
                  <a:srgbClr val="FF9300"/>
                </a:solidFill>
                <a:latin typeface="Cambria Math"/>
                <a:cs typeface="Cambria Math"/>
              </a:rPr>
              <a:t>x</a:t>
            </a:r>
            <a:r>
              <a:rPr sz="2000" spc="5" dirty="0">
                <a:solidFill>
                  <a:srgbClr val="FF9300"/>
                </a:solidFill>
                <a:latin typeface="Cambria Math"/>
                <a:cs typeface="Cambria Math"/>
              </a:rPr>
              <a:t> </a:t>
            </a:r>
            <a:r>
              <a:rPr sz="2000" dirty="0">
                <a:latin typeface="Cambria Math"/>
                <a:cs typeface="Cambria Math"/>
              </a:rPr>
              <a:t>+</a:t>
            </a:r>
            <a:r>
              <a:rPr sz="2000" spc="-75" dirty="0">
                <a:latin typeface="Cambria Math"/>
                <a:cs typeface="Cambria Math"/>
              </a:rPr>
              <a:t> </a:t>
            </a:r>
            <a:r>
              <a:rPr sz="2000" spc="-50" dirty="0">
                <a:solidFill>
                  <a:srgbClr val="0096FF"/>
                </a:solidFill>
                <a:latin typeface="Cambria Math"/>
                <a:cs typeface="Cambria Math"/>
              </a:rPr>
              <a:t>𝑏</a:t>
            </a:r>
            <a:endParaRPr sz="2000" dirty="0">
              <a:latin typeface="Cambria Math"/>
              <a:cs typeface="Cambria Math"/>
            </a:endParaRPr>
          </a:p>
        </p:txBody>
      </p:sp>
      <p:sp>
        <p:nvSpPr>
          <p:cNvPr id="23" name="object 34">
            <a:extLst>
              <a:ext uri="{FF2B5EF4-FFF2-40B4-BE49-F238E27FC236}">
                <a16:creationId xmlns:a16="http://schemas.microsoft.com/office/drawing/2014/main" id="{EA0EF2DE-9DB5-BD79-6B85-7C337797A2AE}"/>
              </a:ext>
            </a:extLst>
          </p:cNvPr>
          <p:cNvSpPr txBox="1"/>
          <p:nvPr/>
        </p:nvSpPr>
        <p:spPr>
          <a:xfrm>
            <a:off x="3886200" y="4181475"/>
            <a:ext cx="2781300" cy="371475"/>
          </a:xfrm>
          <a:prstGeom prst="rect">
            <a:avLst/>
          </a:prstGeom>
          <a:solidFill>
            <a:srgbClr val="DEDEDE"/>
          </a:solidFill>
        </p:spPr>
        <p:txBody>
          <a:bodyPr vert="horz" wrap="square" lIns="0" tIns="24130" rIns="0" bIns="0" rtlCol="0">
            <a:spAutoFit/>
          </a:bodyPr>
          <a:lstStyle/>
          <a:p>
            <a:pPr marL="95885">
              <a:lnSpc>
                <a:spcPct val="100000"/>
              </a:lnSpc>
              <a:spcBef>
                <a:spcPts val="190"/>
              </a:spcBef>
            </a:pPr>
            <a:r>
              <a:rPr sz="1800" b="1" dirty="0">
                <a:latin typeface="Courier New"/>
                <a:cs typeface="Courier New"/>
              </a:rPr>
              <a:t>f</a:t>
            </a:r>
            <a:r>
              <a:rPr sz="1800" b="1" spc="-90" dirty="0">
                <a:latin typeface="Courier New"/>
                <a:cs typeface="Courier New"/>
              </a:rPr>
              <a:t> </a:t>
            </a:r>
            <a:r>
              <a:rPr sz="1800" b="1" dirty="0">
                <a:latin typeface="Courier New"/>
                <a:cs typeface="Courier New"/>
              </a:rPr>
              <a:t>=</a:t>
            </a:r>
            <a:r>
              <a:rPr sz="1800" b="1" spc="-10" dirty="0">
                <a:latin typeface="Courier New"/>
                <a:cs typeface="Courier New"/>
              </a:rPr>
              <a:t> </a:t>
            </a:r>
            <a:r>
              <a:rPr sz="1800" b="1" dirty="0">
                <a:latin typeface="Courier New"/>
                <a:cs typeface="Courier New"/>
              </a:rPr>
              <a:t>np.dot(w,x)</a:t>
            </a:r>
            <a:r>
              <a:rPr sz="1800" b="1" spc="-15" dirty="0">
                <a:latin typeface="Courier New"/>
                <a:cs typeface="Courier New"/>
              </a:rPr>
              <a:t> </a:t>
            </a:r>
            <a:r>
              <a:rPr sz="1800" b="1" dirty="0">
                <a:latin typeface="Courier New"/>
                <a:cs typeface="Courier New"/>
              </a:rPr>
              <a:t>+</a:t>
            </a:r>
            <a:r>
              <a:rPr sz="1800" b="1" spc="-85" dirty="0">
                <a:latin typeface="Courier New"/>
                <a:cs typeface="Courier New"/>
              </a:rPr>
              <a:t> </a:t>
            </a:r>
            <a:r>
              <a:rPr sz="1800" b="1" spc="-50" dirty="0">
                <a:latin typeface="Courier New"/>
                <a:cs typeface="Courier New"/>
              </a:rPr>
              <a:t>b</a:t>
            </a:r>
            <a:endParaRPr sz="1800" dirty="0">
              <a:latin typeface="Courier New"/>
              <a:cs typeface="Courier New"/>
            </a:endParaRPr>
          </a:p>
        </p:txBody>
      </p:sp>
      <p:grpSp>
        <p:nvGrpSpPr>
          <p:cNvPr id="24" name="object 26">
            <a:extLst>
              <a:ext uri="{FF2B5EF4-FFF2-40B4-BE49-F238E27FC236}">
                <a16:creationId xmlns:a16="http://schemas.microsoft.com/office/drawing/2014/main" id="{425194F4-5F38-CF76-38F2-E9A3078AED44}"/>
              </a:ext>
            </a:extLst>
          </p:cNvPr>
          <p:cNvGrpSpPr/>
          <p:nvPr/>
        </p:nvGrpSpPr>
        <p:grpSpPr>
          <a:xfrm>
            <a:off x="4478400" y="3690619"/>
            <a:ext cx="290195" cy="250190"/>
            <a:chOff x="5438140" y="3385565"/>
            <a:chExt cx="290195" cy="250190"/>
          </a:xfrm>
        </p:grpSpPr>
        <p:sp>
          <p:nvSpPr>
            <p:cNvPr id="25" name="object 27">
              <a:extLst>
                <a:ext uri="{FF2B5EF4-FFF2-40B4-BE49-F238E27FC236}">
                  <a16:creationId xmlns:a16="http://schemas.microsoft.com/office/drawing/2014/main" id="{D1F68F6A-2ACE-F1D3-8A49-14BDBCE5ECD2}"/>
                </a:ext>
              </a:extLst>
            </p:cNvPr>
            <p:cNvSpPr/>
            <p:nvPr/>
          </p:nvSpPr>
          <p:spPr>
            <a:xfrm>
              <a:off x="5438140" y="3396995"/>
              <a:ext cx="290195" cy="238760"/>
            </a:xfrm>
            <a:custGeom>
              <a:avLst/>
              <a:gdLst/>
              <a:ahLst/>
              <a:cxnLst/>
              <a:rect l="l" t="t" r="r" b="b"/>
              <a:pathLst>
                <a:path w="290195" h="238760">
                  <a:moveTo>
                    <a:pt x="214122" y="0"/>
                  </a:moveTo>
                  <a:lnTo>
                    <a:pt x="210820" y="9651"/>
                  </a:lnTo>
                  <a:lnTo>
                    <a:pt x="224609" y="15652"/>
                  </a:lnTo>
                  <a:lnTo>
                    <a:pt x="236458" y="23939"/>
                  </a:lnTo>
                  <a:lnTo>
                    <a:pt x="260548" y="62351"/>
                  </a:lnTo>
                  <a:lnTo>
                    <a:pt x="268477" y="117982"/>
                  </a:lnTo>
                  <a:lnTo>
                    <a:pt x="267577" y="138955"/>
                  </a:lnTo>
                  <a:lnTo>
                    <a:pt x="254254" y="190372"/>
                  </a:lnTo>
                  <a:lnTo>
                    <a:pt x="224750" y="222573"/>
                  </a:lnTo>
                  <a:lnTo>
                    <a:pt x="211200" y="228599"/>
                  </a:lnTo>
                  <a:lnTo>
                    <a:pt x="214122" y="238251"/>
                  </a:lnTo>
                  <a:lnTo>
                    <a:pt x="259645" y="211195"/>
                  </a:lnTo>
                  <a:lnTo>
                    <a:pt x="285257" y="161258"/>
                  </a:lnTo>
                  <a:lnTo>
                    <a:pt x="290195" y="119252"/>
                  </a:lnTo>
                  <a:lnTo>
                    <a:pt x="288958" y="97397"/>
                  </a:lnTo>
                  <a:lnTo>
                    <a:pt x="279104" y="58638"/>
                  </a:lnTo>
                  <a:lnTo>
                    <a:pt x="246602" y="15319"/>
                  </a:lnTo>
                  <a:lnTo>
                    <a:pt x="231433" y="6260"/>
                  </a:lnTo>
                  <a:lnTo>
                    <a:pt x="214122" y="0"/>
                  </a:lnTo>
                  <a:close/>
                </a:path>
                <a:path w="290195" h="238760">
                  <a:moveTo>
                    <a:pt x="75946" y="0"/>
                  </a:moveTo>
                  <a:lnTo>
                    <a:pt x="30565" y="27164"/>
                  </a:lnTo>
                  <a:lnTo>
                    <a:pt x="4937" y="77184"/>
                  </a:lnTo>
                  <a:lnTo>
                    <a:pt x="0" y="119252"/>
                  </a:lnTo>
                  <a:lnTo>
                    <a:pt x="1216" y="141089"/>
                  </a:lnTo>
                  <a:lnTo>
                    <a:pt x="10983" y="179760"/>
                  </a:lnTo>
                  <a:lnTo>
                    <a:pt x="43465" y="222996"/>
                  </a:lnTo>
                  <a:lnTo>
                    <a:pt x="75946" y="238251"/>
                  </a:lnTo>
                  <a:lnTo>
                    <a:pt x="78994" y="228599"/>
                  </a:lnTo>
                  <a:lnTo>
                    <a:pt x="65442" y="222573"/>
                  </a:lnTo>
                  <a:lnTo>
                    <a:pt x="53736" y="214201"/>
                  </a:lnTo>
                  <a:lnTo>
                    <a:pt x="29646" y="175186"/>
                  </a:lnTo>
                  <a:lnTo>
                    <a:pt x="21717" y="117982"/>
                  </a:lnTo>
                  <a:lnTo>
                    <a:pt x="22598" y="97645"/>
                  </a:lnTo>
                  <a:lnTo>
                    <a:pt x="35813" y="47370"/>
                  </a:lnTo>
                  <a:lnTo>
                    <a:pt x="65657" y="15652"/>
                  </a:lnTo>
                  <a:lnTo>
                    <a:pt x="79375" y="9651"/>
                  </a:lnTo>
                  <a:lnTo>
                    <a:pt x="75946" y="0"/>
                  </a:lnTo>
                  <a:close/>
                </a:path>
              </a:pathLst>
            </a:custGeom>
            <a:solidFill>
              <a:srgbClr val="000000"/>
            </a:solidFill>
          </p:spPr>
          <p:txBody>
            <a:bodyPr wrap="square" lIns="0" tIns="0" rIns="0" bIns="0" rtlCol="0"/>
            <a:lstStyle/>
            <a:p>
              <a:endParaRPr/>
            </a:p>
          </p:txBody>
        </p:sp>
        <p:sp>
          <p:nvSpPr>
            <p:cNvPr id="26" name="object 28">
              <a:extLst>
                <a:ext uri="{FF2B5EF4-FFF2-40B4-BE49-F238E27FC236}">
                  <a16:creationId xmlns:a16="http://schemas.microsoft.com/office/drawing/2014/main" id="{76FEB41C-3DEF-C18F-3773-C0E7C07287FA}"/>
                </a:ext>
              </a:extLst>
            </p:cNvPr>
            <p:cNvSpPr/>
            <p:nvPr/>
          </p:nvSpPr>
          <p:spPr>
            <a:xfrm>
              <a:off x="5520309" y="3385565"/>
              <a:ext cx="123825" cy="62230"/>
            </a:xfrm>
            <a:custGeom>
              <a:avLst/>
              <a:gdLst/>
              <a:ahLst/>
              <a:cxnLst/>
              <a:rect l="l" t="t" r="r" b="b"/>
              <a:pathLst>
                <a:path w="123825" h="62229">
                  <a:moveTo>
                    <a:pt x="91693" y="0"/>
                  </a:moveTo>
                  <a:lnTo>
                    <a:pt x="85089" y="7492"/>
                  </a:lnTo>
                  <a:lnTo>
                    <a:pt x="105155" y="25018"/>
                  </a:lnTo>
                  <a:lnTo>
                    <a:pt x="0" y="25018"/>
                  </a:lnTo>
                  <a:lnTo>
                    <a:pt x="0" y="36829"/>
                  </a:lnTo>
                  <a:lnTo>
                    <a:pt x="105155" y="36829"/>
                  </a:lnTo>
                  <a:lnTo>
                    <a:pt x="85089" y="54228"/>
                  </a:lnTo>
                  <a:lnTo>
                    <a:pt x="91693" y="61848"/>
                  </a:lnTo>
                  <a:lnTo>
                    <a:pt x="123316" y="34543"/>
                  </a:lnTo>
                  <a:lnTo>
                    <a:pt x="123316" y="27304"/>
                  </a:lnTo>
                  <a:lnTo>
                    <a:pt x="91693" y="0"/>
                  </a:lnTo>
                  <a:close/>
                </a:path>
              </a:pathLst>
            </a:custGeom>
            <a:solidFill>
              <a:srgbClr val="FF9300"/>
            </a:solidFill>
          </p:spPr>
          <p:txBody>
            <a:bodyPr wrap="square" lIns="0" tIns="0" rIns="0" bIns="0" rtlCol="0"/>
            <a:lstStyle/>
            <a:p>
              <a:endParaRPr/>
            </a:p>
          </p:txBody>
        </p:sp>
      </p:grpSp>
      <p:sp>
        <p:nvSpPr>
          <p:cNvPr id="27" name="TextBox 26">
            <a:extLst>
              <a:ext uri="{FF2B5EF4-FFF2-40B4-BE49-F238E27FC236}">
                <a16:creationId xmlns:a16="http://schemas.microsoft.com/office/drawing/2014/main" id="{085572F2-B053-3A19-135A-4BD23CC92FE5}"/>
              </a:ext>
            </a:extLst>
          </p:cNvPr>
          <p:cNvSpPr txBox="1"/>
          <p:nvPr/>
        </p:nvSpPr>
        <p:spPr>
          <a:xfrm>
            <a:off x="6850644" y="3825451"/>
            <a:ext cx="2084088" cy="646331"/>
          </a:xfrm>
          <a:prstGeom prst="rect">
            <a:avLst/>
          </a:prstGeom>
          <a:noFill/>
        </p:spPr>
        <p:txBody>
          <a:bodyPr wrap="square" rtlCol="0">
            <a:spAutoFit/>
          </a:bodyPr>
          <a:lstStyle/>
          <a:p>
            <a:pPr marL="285750" indent="-285750">
              <a:buFont typeface="Arial" panose="020B0604020202020204" pitchFamily="34" charset="0"/>
              <a:buChar char="•"/>
            </a:pPr>
            <a:r>
              <a:rPr lang="en-US" dirty="0"/>
              <a:t>Speed </a:t>
            </a:r>
          </a:p>
          <a:p>
            <a:pPr marL="285750" indent="-285750">
              <a:buFont typeface="Arial" panose="020B0604020202020204" pitchFamily="34" charset="0"/>
              <a:buChar char="•"/>
            </a:pPr>
            <a:r>
              <a:rPr lang="en-US" dirty="0"/>
              <a:t>Code simplicity</a:t>
            </a:r>
          </a:p>
        </p:txBody>
      </p:sp>
    </p:spTree>
    <p:extLst>
      <p:ext uri="{BB962C8B-B14F-4D97-AF65-F5344CB8AC3E}">
        <p14:creationId xmlns:p14="http://schemas.microsoft.com/office/powerpoint/2010/main" val="369376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5275" y="723900"/>
            <a:ext cx="3438525" cy="647700"/>
          </a:xfrm>
          <a:custGeom>
            <a:avLst/>
            <a:gdLst/>
            <a:ahLst/>
            <a:cxnLst/>
            <a:rect l="l" t="t" r="r" b="b"/>
            <a:pathLst>
              <a:path w="3438525" h="647700">
                <a:moveTo>
                  <a:pt x="3438525" y="0"/>
                </a:moveTo>
                <a:lnTo>
                  <a:pt x="0" y="0"/>
                </a:lnTo>
                <a:lnTo>
                  <a:pt x="0" y="647700"/>
                </a:lnTo>
                <a:lnTo>
                  <a:pt x="3438525" y="647700"/>
                </a:lnTo>
                <a:lnTo>
                  <a:pt x="3438525" y="0"/>
                </a:lnTo>
                <a:close/>
              </a:path>
            </a:pathLst>
          </a:custGeom>
          <a:solidFill>
            <a:srgbClr val="DEDEDE"/>
          </a:solidFill>
        </p:spPr>
        <p:txBody>
          <a:bodyPr wrap="square" lIns="0" tIns="0" rIns="0" bIns="0" rtlCol="0"/>
          <a:lstStyle/>
          <a:p>
            <a:endParaRPr/>
          </a:p>
        </p:txBody>
      </p:sp>
      <p:sp>
        <p:nvSpPr>
          <p:cNvPr id="3" name="object 3"/>
          <p:cNvSpPr txBox="1"/>
          <p:nvPr/>
        </p:nvSpPr>
        <p:spPr>
          <a:xfrm>
            <a:off x="372745" y="734377"/>
            <a:ext cx="3166110" cy="577215"/>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for j</a:t>
            </a:r>
            <a:r>
              <a:rPr sz="1800" b="1" spc="-65" dirty="0">
                <a:latin typeface="Courier New"/>
                <a:cs typeface="Courier New"/>
              </a:rPr>
              <a:t> </a:t>
            </a:r>
            <a:r>
              <a:rPr sz="1800" b="1" dirty="0">
                <a:latin typeface="Courier New"/>
                <a:cs typeface="Courier New"/>
              </a:rPr>
              <a:t>in</a:t>
            </a:r>
            <a:r>
              <a:rPr sz="1800" b="1" spc="-65" dirty="0">
                <a:latin typeface="Courier New"/>
                <a:cs typeface="Courier New"/>
              </a:rPr>
              <a:t> </a:t>
            </a:r>
            <a:r>
              <a:rPr sz="1800" b="1" spc="-10" dirty="0">
                <a:latin typeface="Courier New"/>
                <a:cs typeface="Courier New"/>
              </a:rPr>
              <a:t>range(0,16):</a:t>
            </a:r>
            <a:endParaRPr sz="1800">
              <a:latin typeface="Courier New"/>
              <a:cs typeface="Courier New"/>
            </a:endParaRPr>
          </a:p>
          <a:p>
            <a:pPr marL="556260">
              <a:lnSpc>
                <a:spcPct val="100000"/>
              </a:lnSpc>
              <a:spcBef>
                <a:spcPts val="20"/>
              </a:spcBef>
            </a:pPr>
            <a:r>
              <a:rPr sz="1800" b="1" dirty="0">
                <a:latin typeface="Courier New"/>
                <a:cs typeface="Courier New"/>
              </a:rPr>
              <a:t>f</a:t>
            </a:r>
            <a:r>
              <a:rPr sz="1800" b="1" spc="-65" dirty="0">
                <a:latin typeface="Courier New"/>
                <a:cs typeface="Courier New"/>
              </a:rPr>
              <a:t> </a:t>
            </a:r>
            <a:r>
              <a:rPr sz="1800" b="1" dirty="0">
                <a:latin typeface="Courier New"/>
                <a:cs typeface="Courier New"/>
              </a:rPr>
              <a:t>=</a:t>
            </a:r>
            <a:r>
              <a:rPr sz="1800" b="1" spc="10" dirty="0">
                <a:latin typeface="Courier New"/>
                <a:cs typeface="Courier New"/>
              </a:rPr>
              <a:t> </a:t>
            </a:r>
            <a:r>
              <a:rPr sz="1800" b="1" dirty="0">
                <a:latin typeface="Courier New"/>
                <a:cs typeface="Courier New"/>
              </a:rPr>
              <a:t>f</a:t>
            </a:r>
            <a:r>
              <a:rPr sz="1800" b="1" spc="10" dirty="0">
                <a:latin typeface="Courier New"/>
                <a:cs typeface="Courier New"/>
              </a:rPr>
              <a:t> </a:t>
            </a:r>
            <a:r>
              <a:rPr sz="1800" b="1" dirty="0">
                <a:latin typeface="Courier New"/>
                <a:cs typeface="Courier New"/>
              </a:rPr>
              <a:t>+</a:t>
            </a:r>
            <a:r>
              <a:rPr sz="1800" b="1" spc="-70" dirty="0">
                <a:latin typeface="Courier New"/>
                <a:cs typeface="Courier New"/>
              </a:rPr>
              <a:t> </a:t>
            </a:r>
            <a:r>
              <a:rPr sz="1800" b="1" dirty="0">
                <a:latin typeface="Courier New"/>
                <a:cs typeface="Courier New"/>
              </a:rPr>
              <a:t>w[j]</a:t>
            </a:r>
            <a:r>
              <a:rPr sz="1800" b="1" spc="10" dirty="0">
                <a:latin typeface="Courier New"/>
                <a:cs typeface="Courier New"/>
              </a:rPr>
              <a:t> </a:t>
            </a:r>
            <a:r>
              <a:rPr sz="1800" b="1" dirty="0">
                <a:latin typeface="Courier New"/>
                <a:cs typeface="Courier New"/>
              </a:rPr>
              <a:t>*</a:t>
            </a:r>
            <a:r>
              <a:rPr sz="1800" b="1" spc="10" dirty="0">
                <a:latin typeface="Courier New"/>
                <a:cs typeface="Courier New"/>
              </a:rPr>
              <a:t> </a:t>
            </a:r>
            <a:r>
              <a:rPr sz="1800" b="1" spc="-20" dirty="0">
                <a:latin typeface="Courier New"/>
                <a:cs typeface="Courier New"/>
              </a:rPr>
              <a:t>x[j]</a:t>
            </a:r>
            <a:endParaRPr sz="1800">
              <a:latin typeface="Courier New"/>
              <a:cs typeface="Courier New"/>
            </a:endParaRPr>
          </a:p>
        </p:txBody>
      </p:sp>
      <p:sp>
        <p:nvSpPr>
          <p:cNvPr id="4" name="object 4"/>
          <p:cNvSpPr txBox="1"/>
          <p:nvPr/>
        </p:nvSpPr>
        <p:spPr>
          <a:xfrm>
            <a:off x="4924425" y="723900"/>
            <a:ext cx="1819275" cy="371475"/>
          </a:xfrm>
          <a:prstGeom prst="rect">
            <a:avLst/>
          </a:prstGeom>
          <a:solidFill>
            <a:srgbClr val="DEDEDE"/>
          </a:solidFill>
        </p:spPr>
        <p:txBody>
          <a:bodyPr vert="horz" wrap="square" lIns="0" tIns="23495" rIns="0" bIns="0" rtlCol="0">
            <a:spAutoFit/>
          </a:bodyPr>
          <a:lstStyle/>
          <a:p>
            <a:pPr marL="93345">
              <a:lnSpc>
                <a:spcPct val="100000"/>
              </a:lnSpc>
              <a:spcBef>
                <a:spcPts val="185"/>
              </a:spcBef>
            </a:pPr>
            <a:r>
              <a:rPr sz="1800" b="1" spc="-10" dirty="0">
                <a:latin typeface="Courier New"/>
                <a:cs typeface="Courier New"/>
              </a:rPr>
              <a:t>np.dot(w,x)</a:t>
            </a:r>
            <a:endParaRPr sz="1800">
              <a:latin typeface="Courier New"/>
              <a:cs typeface="Courier New"/>
            </a:endParaRPr>
          </a:p>
        </p:txBody>
      </p:sp>
      <p:sp>
        <p:nvSpPr>
          <p:cNvPr id="5" name="object 5"/>
          <p:cNvSpPr txBox="1">
            <a:spLocks noGrp="1"/>
          </p:cNvSpPr>
          <p:nvPr>
            <p:ph type="title"/>
          </p:nvPr>
        </p:nvSpPr>
        <p:spPr>
          <a:xfrm>
            <a:off x="372745" y="200723"/>
            <a:ext cx="2762250" cy="334645"/>
          </a:xfrm>
          <a:prstGeom prst="rect">
            <a:avLst/>
          </a:prstGeom>
        </p:spPr>
        <p:txBody>
          <a:bodyPr vert="horz" wrap="square" lIns="0" tIns="15875" rIns="0" bIns="0" rtlCol="0">
            <a:spAutoFit/>
          </a:bodyPr>
          <a:lstStyle/>
          <a:p>
            <a:pPr marL="12700">
              <a:lnSpc>
                <a:spcPct val="100000"/>
              </a:lnSpc>
              <a:spcBef>
                <a:spcPts val="125"/>
              </a:spcBef>
            </a:pPr>
            <a:r>
              <a:rPr sz="2000" dirty="0"/>
              <a:t>Without</a:t>
            </a:r>
            <a:r>
              <a:rPr sz="2000" spc="-45" dirty="0"/>
              <a:t> </a:t>
            </a:r>
            <a:r>
              <a:rPr sz="2000" spc="-10" dirty="0"/>
              <a:t>vectorization</a:t>
            </a:r>
            <a:endParaRPr sz="2000"/>
          </a:p>
        </p:txBody>
      </p:sp>
      <p:sp>
        <p:nvSpPr>
          <p:cNvPr id="6" name="object 6"/>
          <p:cNvSpPr txBox="1"/>
          <p:nvPr/>
        </p:nvSpPr>
        <p:spPr>
          <a:xfrm>
            <a:off x="4998720" y="200723"/>
            <a:ext cx="1695450" cy="334645"/>
          </a:xfrm>
          <a:prstGeom prst="rect">
            <a:avLst/>
          </a:prstGeom>
        </p:spPr>
        <p:txBody>
          <a:bodyPr vert="horz" wrap="square" lIns="0" tIns="15875" rIns="0" bIns="0" rtlCol="0">
            <a:spAutoFit/>
          </a:bodyPr>
          <a:lstStyle/>
          <a:p>
            <a:pPr marL="12700">
              <a:lnSpc>
                <a:spcPct val="100000"/>
              </a:lnSpc>
              <a:spcBef>
                <a:spcPts val="125"/>
              </a:spcBef>
            </a:pPr>
            <a:r>
              <a:rPr sz="2000" spc="-10" dirty="0">
                <a:latin typeface="Verdana"/>
                <a:cs typeface="Verdana"/>
              </a:rPr>
              <a:t>Vectorization</a:t>
            </a:r>
            <a:endParaRPr sz="2000">
              <a:latin typeface="Verdana"/>
              <a:cs typeface="Verdana"/>
            </a:endParaRPr>
          </a:p>
        </p:txBody>
      </p:sp>
      <p:sp>
        <p:nvSpPr>
          <p:cNvPr id="7" name="object 7"/>
          <p:cNvSpPr txBox="1"/>
          <p:nvPr/>
        </p:nvSpPr>
        <p:spPr>
          <a:xfrm>
            <a:off x="287972" y="1543685"/>
            <a:ext cx="261620" cy="300990"/>
          </a:xfrm>
          <a:prstGeom prst="rect">
            <a:avLst/>
          </a:prstGeom>
        </p:spPr>
        <p:txBody>
          <a:bodyPr vert="horz" wrap="square" lIns="0" tIns="13335" rIns="0" bIns="0" rtlCol="0">
            <a:spAutoFit/>
          </a:bodyPr>
          <a:lstStyle/>
          <a:p>
            <a:pPr marL="38100">
              <a:lnSpc>
                <a:spcPct val="100000"/>
              </a:lnSpc>
              <a:spcBef>
                <a:spcPts val="105"/>
              </a:spcBef>
            </a:pPr>
            <a:r>
              <a:rPr sz="1800" spc="-25" dirty="0">
                <a:latin typeface="Cambria Math"/>
                <a:cs typeface="Cambria Math"/>
              </a:rPr>
              <a:t>𝑡</a:t>
            </a:r>
            <a:r>
              <a:rPr sz="2025" spc="-37" baseline="-16460" dirty="0">
                <a:latin typeface="Cambria Math"/>
                <a:cs typeface="Cambria Math"/>
              </a:rPr>
              <a:t>0</a:t>
            </a:r>
            <a:endParaRPr sz="2025" baseline="-16460" dirty="0">
              <a:latin typeface="Cambria Math"/>
              <a:cs typeface="Cambria Math"/>
            </a:endParaRPr>
          </a:p>
        </p:txBody>
      </p:sp>
      <p:graphicFrame>
        <p:nvGraphicFramePr>
          <p:cNvPr id="8" name="object 8"/>
          <p:cNvGraphicFramePr>
            <a:graphicFrameLocks noGrp="1"/>
          </p:cNvGraphicFramePr>
          <p:nvPr/>
        </p:nvGraphicFramePr>
        <p:xfrm>
          <a:off x="781684" y="1838881"/>
          <a:ext cx="2105660" cy="868680"/>
        </p:xfrm>
        <a:graphic>
          <a:graphicData uri="http://schemas.openxmlformats.org/drawingml/2006/table">
            <a:tbl>
              <a:tblPr firstRow="1" bandRow="1">
                <a:tableStyleId>{2D5ABB26-0587-4C30-8999-92F81FD0307C}</a:tableStyleId>
              </a:tblPr>
              <a:tblGrid>
                <a:gridCol w="236220">
                  <a:extLst>
                    <a:ext uri="{9D8B030D-6E8A-4147-A177-3AD203B41FA5}">
                      <a16:colId xmlns:a16="http://schemas.microsoft.com/office/drawing/2014/main" val="20000"/>
                    </a:ext>
                  </a:extLst>
                </a:gridCol>
                <a:gridCol w="271780">
                  <a:extLst>
                    <a:ext uri="{9D8B030D-6E8A-4147-A177-3AD203B41FA5}">
                      <a16:colId xmlns:a16="http://schemas.microsoft.com/office/drawing/2014/main" val="20001"/>
                    </a:ext>
                  </a:extLst>
                </a:gridCol>
                <a:gridCol w="681355">
                  <a:extLst>
                    <a:ext uri="{9D8B030D-6E8A-4147-A177-3AD203B41FA5}">
                      <a16:colId xmlns:a16="http://schemas.microsoft.com/office/drawing/2014/main" val="20002"/>
                    </a:ext>
                  </a:extLst>
                </a:gridCol>
                <a:gridCol w="916305">
                  <a:extLst>
                    <a:ext uri="{9D8B030D-6E8A-4147-A177-3AD203B41FA5}">
                      <a16:colId xmlns:a16="http://schemas.microsoft.com/office/drawing/2014/main" val="20003"/>
                    </a:ext>
                  </a:extLst>
                </a:gridCol>
              </a:tblGrid>
              <a:tr h="434340">
                <a:tc>
                  <a:txBody>
                    <a:bodyPr/>
                    <a:lstStyle/>
                    <a:p>
                      <a:pPr marR="27305" algn="ctr">
                        <a:lnSpc>
                          <a:spcPts val="1860"/>
                        </a:lnSpc>
                      </a:pPr>
                      <a:r>
                        <a:rPr sz="1800" b="1" spc="-50" dirty="0">
                          <a:latin typeface="Courier New"/>
                          <a:cs typeface="Courier New"/>
                        </a:rPr>
                        <a:t>f</a:t>
                      </a:r>
                      <a:endParaRPr sz="1800">
                        <a:latin typeface="Courier New"/>
                        <a:cs typeface="Courier New"/>
                      </a:endParaRPr>
                    </a:p>
                  </a:txBody>
                  <a:tcPr marL="0" marR="0" marT="0" marB="0"/>
                </a:tc>
                <a:tc>
                  <a:txBody>
                    <a:bodyPr/>
                    <a:lstStyle/>
                    <a:p>
                      <a:pPr marR="635" algn="ctr">
                        <a:lnSpc>
                          <a:spcPts val="1860"/>
                        </a:lnSpc>
                      </a:pPr>
                      <a:r>
                        <a:rPr sz="1800" b="1" spc="-50" dirty="0">
                          <a:latin typeface="Courier New"/>
                          <a:cs typeface="Courier New"/>
                        </a:rPr>
                        <a:t>+</a:t>
                      </a:r>
                      <a:endParaRPr sz="1800">
                        <a:latin typeface="Courier New"/>
                        <a:cs typeface="Courier New"/>
                      </a:endParaRPr>
                    </a:p>
                  </a:txBody>
                  <a:tcPr marL="0" marR="0" marT="0" marB="0"/>
                </a:tc>
                <a:tc>
                  <a:txBody>
                    <a:bodyPr/>
                    <a:lstStyle/>
                    <a:p>
                      <a:pPr marL="1905" algn="ctr">
                        <a:lnSpc>
                          <a:spcPts val="1860"/>
                        </a:lnSpc>
                      </a:pPr>
                      <a:r>
                        <a:rPr sz="1800" b="1" spc="-20" dirty="0">
                          <a:latin typeface="Courier New"/>
                          <a:cs typeface="Courier New"/>
                        </a:rPr>
                        <a:t>w[0]</a:t>
                      </a:r>
                      <a:endParaRPr sz="1800">
                        <a:latin typeface="Courier New"/>
                        <a:cs typeface="Courier New"/>
                      </a:endParaRPr>
                    </a:p>
                  </a:txBody>
                  <a:tcPr marL="0" marR="0" marT="0" marB="0"/>
                </a:tc>
                <a:tc>
                  <a:txBody>
                    <a:bodyPr/>
                    <a:lstStyle/>
                    <a:p>
                      <a:pPr marL="32384" algn="ctr">
                        <a:lnSpc>
                          <a:spcPts val="1860"/>
                        </a:lnSpc>
                      </a:pPr>
                      <a:r>
                        <a:rPr sz="1800" b="1" dirty="0">
                          <a:latin typeface="Courier New"/>
                          <a:cs typeface="Courier New"/>
                        </a:rPr>
                        <a:t>*</a:t>
                      </a:r>
                      <a:r>
                        <a:rPr sz="1800" b="1" spc="15" dirty="0">
                          <a:latin typeface="Courier New"/>
                          <a:cs typeface="Courier New"/>
                        </a:rPr>
                        <a:t> </a:t>
                      </a:r>
                      <a:r>
                        <a:rPr sz="1800" b="1" spc="-20" dirty="0">
                          <a:latin typeface="Courier New"/>
                          <a:cs typeface="Courier New"/>
                        </a:rPr>
                        <a:t>x[0]</a:t>
                      </a:r>
                      <a:endParaRPr sz="1800">
                        <a:latin typeface="Courier New"/>
                        <a:cs typeface="Courier New"/>
                      </a:endParaRPr>
                    </a:p>
                  </a:txBody>
                  <a:tcPr marL="0" marR="0" marT="0" marB="0"/>
                </a:tc>
                <a:extLst>
                  <a:ext uri="{0D108BD9-81ED-4DB2-BD59-A6C34878D82A}">
                    <a16:rowId xmlns:a16="http://schemas.microsoft.com/office/drawing/2014/main" val="10000"/>
                  </a:ext>
                </a:extLst>
              </a:tr>
              <a:tr h="434340">
                <a:tc>
                  <a:txBody>
                    <a:bodyPr/>
                    <a:lstStyle/>
                    <a:p>
                      <a:pPr marR="19685" algn="ctr">
                        <a:lnSpc>
                          <a:spcPct val="100000"/>
                        </a:lnSpc>
                        <a:spcBef>
                          <a:spcPts val="1080"/>
                        </a:spcBef>
                      </a:pPr>
                      <a:r>
                        <a:rPr sz="1800" b="1" spc="-50" dirty="0">
                          <a:latin typeface="Courier New"/>
                          <a:cs typeface="Courier New"/>
                        </a:rPr>
                        <a:t>f</a:t>
                      </a:r>
                      <a:endParaRPr sz="1800">
                        <a:latin typeface="Courier New"/>
                        <a:cs typeface="Courier New"/>
                      </a:endParaRPr>
                    </a:p>
                  </a:txBody>
                  <a:tcPr marL="0" marR="0" marT="137160" marB="0"/>
                </a:tc>
                <a:tc>
                  <a:txBody>
                    <a:bodyPr/>
                    <a:lstStyle/>
                    <a:p>
                      <a:pPr algn="ctr">
                        <a:lnSpc>
                          <a:spcPct val="100000"/>
                        </a:lnSpc>
                        <a:spcBef>
                          <a:spcPts val="1080"/>
                        </a:spcBef>
                      </a:pPr>
                      <a:r>
                        <a:rPr sz="1800" b="1" spc="-50" dirty="0">
                          <a:latin typeface="Courier New"/>
                          <a:cs typeface="Courier New"/>
                        </a:rPr>
                        <a:t>+</a:t>
                      </a:r>
                      <a:endParaRPr sz="1800">
                        <a:latin typeface="Courier New"/>
                        <a:cs typeface="Courier New"/>
                      </a:endParaRPr>
                    </a:p>
                  </a:txBody>
                  <a:tcPr marL="0" marR="0" marT="137160" marB="0"/>
                </a:tc>
                <a:tc>
                  <a:txBody>
                    <a:bodyPr/>
                    <a:lstStyle/>
                    <a:p>
                      <a:pPr marL="5715" algn="ctr">
                        <a:lnSpc>
                          <a:spcPct val="100000"/>
                        </a:lnSpc>
                        <a:spcBef>
                          <a:spcPts val="1080"/>
                        </a:spcBef>
                      </a:pPr>
                      <a:r>
                        <a:rPr sz="1800" b="1" spc="-20" dirty="0">
                          <a:latin typeface="Courier New"/>
                          <a:cs typeface="Courier New"/>
                        </a:rPr>
                        <a:t>w[1]</a:t>
                      </a:r>
                      <a:endParaRPr sz="1800">
                        <a:latin typeface="Courier New"/>
                        <a:cs typeface="Courier New"/>
                      </a:endParaRPr>
                    </a:p>
                  </a:txBody>
                  <a:tcPr marL="0" marR="0" marT="137160" marB="0"/>
                </a:tc>
                <a:tc>
                  <a:txBody>
                    <a:bodyPr/>
                    <a:lstStyle/>
                    <a:p>
                      <a:pPr marL="31750" algn="ctr">
                        <a:lnSpc>
                          <a:spcPct val="100000"/>
                        </a:lnSpc>
                        <a:spcBef>
                          <a:spcPts val="1080"/>
                        </a:spcBef>
                      </a:pPr>
                      <a:r>
                        <a:rPr sz="1800" b="1" dirty="0">
                          <a:latin typeface="Courier New"/>
                          <a:cs typeface="Courier New"/>
                        </a:rPr>
                        <a:t>*</a:t>
                      </a:r>
                      <a:r>
                        <a:rPr sz="1800" b="1" spc="5" dirty="0">
                          <a:latin typeface="Courier New"/>
                          <a:cs typeface="Courier New"/>
                        </a:rPr>
                        <a:t> </a:t>
                      </a:r>
                      <a:r>
                        <a:rPr sz="1800" b="1" spc="-20" dirty="0">
                          <a:latin typeface="Courier New"/>
                          <a:cs typeface="Courier New"/>
                        </a:rPr>
                        <a:t>x[1]</a:t>
                      </a:r>
                      <a:endParaRPr sz="1800">
                        <a:latin typeface="Courier New"/>
                        <a:cs typeface="Courier New"/>
                      </a:endParaRPr>
                    </a:p>
                  </a:txBody>
                  <a:tcPr marL="0" marR="0" marT="137160" marB="0"/>
                </a:tc>
                <a:extLst>
                  <a:ext uri="{0D108BD9-81ED-4DB2-BD59-A6C34878D82A}">
                    <a16:rowId xmlns:a16="http://schemas.microsoft.com/office/drawing/2014/main" val="10001"/>
                  </a:ext>
                </a:extLst>
              </a:tr>
            </a:tbl>
          </a:graphicData>
        </a:graphic>
      </p:graphicFrame>
      <p:sp>
        <p:nvSpPr>
          <p:cNvPr id="9" name="object 9"/>
          <p:cNvSpPr txBox="1"/>
          <p:nvPr/>
        </p:nvSpPr>
        <p:spPr>
          <a:xfrm>
            <a:off x="291782" y="2153538"/>
            <a:ext cx="252095" cy="300990"/>
          </a:xfrm>
          <a:prstGeom prst="rect">
            <a:avLst/>
          </a:prstGeom>
        </p:spPr>
        <p:txBody>
          <a:bodyPr vert="horz" wrap="square" lIns="0" tIns="13335" rIns="0" bIns="0" rtlCol="0">
            <a:spAutoFit/>
          </a:bodyPr>
          <a:lstStyle/>
          <a:p>
            <a:pPr marL="38100">
              <a:lnSpc>
                <a:spcPct val="100000"/>
              </a:lnSpc>
              <a:spcBef>
                <a:spcPts val="105"/>
              </a:spcBef>
            </a:pPr>
            <a:r>
              <a:rPr sz="1800" spc="-25" dirty="0">
                <a:latin typeface="Cambria Math"/>
                <a:cs typeface="Cambria Math"/>
              </a:rPr>
              <a:t>𝑡</a:t>
            </a:r>
            <a:r>
              <a:rPr sz="2025" spc="-37" baseline="-16460" dirty="0">
                <a:latin typeface="Cambria Math"/>
                <a:cs typeface="Cambria Math"/>
              </a:rPr>
              <a:t>1</a:t>
            </a:r>
            <a:endParaRPr sz="2025" baseline="-16460">
              <a:latin typeface="Cambria Math"/>
              <a:cs typeface="Cambria Math"/>
            </a:endParaRPr>
          </a:p>
        </p:txBody>
      </p:sp>
      <p:sp>
        <p:nvSpPr>
          <p:cNvPr id="10" name="object 10"/>
          <p:cNvSpPr txBox="1"/>
          <p:nvPr/>
        </p:nvSpPr>
        <p:spPr>
          <a:xfrm>
            <a:off x="287972" y="3306127"/>
            <a:ext cx="344170" cy="300355"/>
          </a:xfrm>
          <a:prstGeom prst="rect">
            <a:avLst/>
          </a:prstGeom>
        </p:spPr>
        <p:txBody>
          <a:bodyPr vert="horz" wrap="square" lIns="0" tIns="12700" rIns="0" bIns="0" rtlCol="0">
            <a:spAutoFit/>
          </a:bodyPr>
          <a:lstStyle/>
          <a:p>
            <a:pPr marL="38100">
              <a:lnSpc>
                <a:spcPct val="100000"/>
              </a:lnSpc>
              <a:spcBef>
                <a:spcPts val="100"/>
              </a:spcBef>
            </a:pPr>
            <a:r>
              <a:rPr sz="2700" spc="-37" baseline="10802" dirty="0">
                <a:latin typeface="Cambria Math"/>
                <a:cs typeface="Cambria Math"/>
              </a:rPr>
              <a:t>𝑡</a:t>
            </a:r>
            <a:r>
              <a:rPr sz="1350" spc="-25" dirty="0">
                <a:latin typeface="Cambria Math"/>
                <a:cs typeface="Cambria Math"/>
              </a:rPr>
              <a:t>15</a:t>
            </a:r>
            <a:endParaRPr sz="1350">
              <a:latin typeface="Cambria Math"/>
              <a:cs typeface="Cambria Math"/>
            </a:endParaRPr>
          </a:p>
        </p:txBody>
      </p:sp>
      <p:sp>
        <p:nvSpPr>
          <p:cNvPr id="11" name="object 11"/>
          <p:cNvSpPr txBox="1"/>
          <p:nvPr/>
        </p:nvSpPr>
        <p:spPr>
          <a:xfrm>
            <a:off x="800734" y="3502342"/>
            <a:ext cx="234886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f</a:t>
            </a:r>
            <a:r>
              <a:rPr sz="1800" b="1" spc="-75" dirty="0">
                <a:latin typeface="Courier New"/>
                <a:cs typeface="Courier New"/>
              </a:rPr>
              <a:t> </a:t>
            </a:r>
            <a:r>
              <a:rPr sz="1800" b="1" dirty="0">
                <a:latin typeface="Courier New"/>
                <a:cs typeface="Courier New"/>
              </a:rPr>
              <a:t>+</a:t>
            </a:r>
            <a:r>
              <a:rPr sz="1800" b="1" spc="5" dirty="0">
                <a:latin typeface="Courier New"/>
                <a:cs typeface="Courier New"/>
              </a:rPr>
              <a:t> </a:t>
            </a:r>
            <a:r>
              <a:rPr sz="1800" b="1" dirty="0">
                <a:latin typeface="Courier New"/>
                <a:cs typeface="Courier New"/>
              </a:rPr>
              <a:t>w[15] *</a:t>
            </a:r>
            <a:r>
              <a:rPr sz="1800" b="1" spc="-70" dirty="0">
                <a:latin typeface="Courier New"/>
                <a:cs typeface="Courier New"/>
              </a:rPr>
              <a:t> </a:t>
            </a:r>
            <a:r>
              <a:rPr sz="1800" b="1" spc="-10" dirty="0">
                <a:latin typeface="Courier New"/>
                <a:cs typeface="Courier New"/>
              </a:rPr>
              <a:t>x[15]</a:t>
            </a:r>
            <a:endParaRPr sz="1800">
              <a:latin typeface="Courier New"/>
              <a:cs typeface="Courier New"/>
            </a:endParaRPr>
          </a:p>
        </p:txBody>
      </p:sp>
      <p:sp>
        <p:nvSpPr>
          <p:cNvPr id="12" name="object 12"/>
          <p:cNvSpPr txBox="1"/>
          <p:nvPr/>
        </p:nvSpPr>
        <p:spPr>
          <a:xfrm>
            <a:off x="4262120" y="1200848"/>
            <a:ext cx="291465" cy="334645"/>
          </a:xfrm>
          <a:prstGeom prst="rect">
            <a:avLst/>
          </a:prstGeom>
        </p:spPr>
        <p:txBody>
          <a:bodyPr vert="horz" wrap="square" lIns="0" tIns="15875" rIns="0" bIns="0" rtlCol="0">
            <a:spAutoFit/>
          </a:bodyPr>
          <a:lstStyle/>
          <a:p>
            <a:pPr marL="38100">
              <a:lnSpc>
                <a:spcPct val="100000"/>
              </a:lnSpc>
              <a:spcBef>
                <a:spcPts val="125"/>
              </a:spcBef>
            </a:pPr>
            <a:r>
              <a:rPr sz="2000" spc="-25" dirty="0">
                <a:latin typeface="Cambria Math"/>
                <a:cs typeface="Cambria Math"/>
              </a:rPr>
              <a:t>𝑡</a:t>
            </a:r>
            <a:r>
              <a:rPr sz="2250" spc="-37" baseline="-16666" dirty="0">
                <a:latin typeface="Cambria Math"/>
                <a:cs typeface="Cambria Math"/>
              </a:rPr>
              <a:t>0</a:t>
            </a:r>
            <a:endParaRPr sz="2250" baseline="-16666">
              <a:latin typeface="Cambria Math"/>
              <a:cs typeface="Cambria Math"/>
            </a:endParaRPr>
          </a:p>
        </p:txBody>
      </p:sp>
      <p:graphicFrame>
        <p:nvGraphicFramePr>
          <p:cNvPr id="13" name="object 13"/>
          <p:cNvGraphicFramePr>
            <a:graphicFrameLocks noGrp="1"/>
          </p:cNvGraphicFramePr>
          <p:nvPr/>
        </p:nvGraphicFramePr>
        <p:xfrm>
          <a:off x="4915153" y="1442592"/>
          <a:ext cx="3652520" cy="370840"/>
        </p:xfrm>
        <a:graphic>
          <a:graphicData uri="http://schemas.openxmlformats.org/drawingml/2006/table">
            <a:tbl>
              <a:tblPr firstRow="1" bandRow="1">
                <a:tableStyleId>{2D5ABB26-0587-4C30-8999-92F81FD0307C}</a:tableStyleId>
              </a:tblPr>
              <a:tblGrid>
                <a:gridCol w="91313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gridCol w="913130">
                  <a:extLst>
                    <a:ext uri="{9D8B030D-6E8A-4147-A177-3AD203B41FA5}">
                      <a16:colId xmlns:a16="http://schemas.microsoft.com/office/drawing/2014/main" val="20002"/>
                    </a:ext>
                  </a:extLst>
                </a:gridCol>
                <a:gridCol w="913130">
                  <a:extLst>
                    <a:ext uri="{9D8B030D-6E8A-4147-A177-3AD203B41FA5}">
                      <a16:colId xmlns:a16="http://schemas.microsoft.com/office/drawing/2014/main" val="20003"/>
                    </a:ext>
                  </a:extLst>
                </a:gridCol>
              </a:tblGrid>
              <a:tr h="370840">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4" name="object 14"/>
          <p:cNvSpPr txBox="1"/>
          <p:nvPr/>
        </p:nvSpPr>
        <p:spPr>
          <a:xfrm>
            <a:off x="7129780" y="1455674"/>
            <a:ext cx="163195" cy="300990"/>
          </a:xfrm>
          <a:prstGeom prst="rect">
            <a:avLst/>
          </a:prstGeom>
        </p:spPr>
        <p:txBody>
          <a:bodyPr vert="horz" wrap="square" lIns="0" tIns="13335" rIns="0" bIns="0" rtlCol="0">
            <a:spAutoFit/>
          </a:bodyPr>
          <a:lstStyle/>
          <a:p>
            <a:pPr marL="12700">
              <a:lnSpc>
                <a:spcPct val="100000"/>
              </a:lnSpc>
              <a:spcBef>
                <a:spcPts val="105"/>
              </a:spcBef>
            </a:pPr>
            <a:r>
              <a:rPr sz="1800" b="1" spc="-50" dirty="0">
                <a:latin typeface="Courier New"/>
                <a:cs typeface="Courier New"/>
              </a:rPr>
              <a:t>…</a:t>
            </a:r>
            <a:endParaRPr sz="1800">
              <a:latin typeface="Courier New"/>
              <a:cs typeface="Courier New"/>
            </a:endParaRPr>
          </a:p>
        </p:txBody>
      </p:sp>
      <p:sp>
        <p:nvSpPr>
          <p:cNvPr id="15" name="object 15"/>
          <p:cNvSpPr txBox="1"/>
          <p:nvPr/>
        </p:nvSpPr>
        <p:spPr>
          <a:xfrm>
            <a:off x="7767319" y="1455674"/>
            <a:ext cx="706120" cy="300990"/>
          </a:xfrm>
          <a:prstGeom prst="rect">
            <a:avLst/>
          </a:prstGeom>
        </p:spPr>
        <p:txBody>
          <a:bodyPr vert="horz" wrap="square" lIns="0" tIns="13335" rIns="0" bIns="0" rtlCol="0">
            <a:spAutoFit/>
          </a:bodyPr>
          <a:lstStyle/>
          <a:p>
            <a:pPr marL="12700">
              <a:lnSpc>
                <a:spcPct val="100000"/>
              </a:lnSpc>
              <a:spcBef>
                <a:spcPts val="105"/>
              </a:spcBef>
            </a:pPr>
            <a:r>
              <a:rPr sz="1800" b="1" spc="-10" dirty="0">
                <a:latin typeface="Courier New"/>
                <a:cs typeface="Courier New"/>
              </a:rPr>
              <a:t>w[15]</a:t>
            </a:r>
            <a:endParaRPr sz="1800" dirty="0">
              <a:latin typeface="Courier New"/>
              <a:cs typeface="Courier New"/>
            </a:endParaRPr>
          </a:p>
        </p:txBody>
      </p:sp>
      <p:sp>
        <p:nvSpPr>
          <p:cNvPr id="16" name="object 16"/>
          <p:cNvSpPr txBox="1"/>
          <p:nvPr/>
        </p:nvSpPr>
        <p:spPr>
          <a:xfrm>
            <a:off x="5101590" y="1319405"/>
            <a:ext cx="1473200" cy="847725"/>
          </a:xfrm>
          <a:prstGeom prst="rect">
            <a:avLst/>
          </a:prstGeom>
        </p:spPr>
        <p:txBody>
          <a:bodyPr vert="horz" wrap="square" lIns="0" tIns="149225" rIns="0" bIns="0" rtlCol="0">
            <a:spAutoFit/>
          </a:bodyPr>
          <a:lstStyle/>
          <a:p>
            <a:pPr algn="ctr">
              <a:lnSpc>
                <a:spcPct val="100000"/>
              </a:lnSpc>
              <a:spcBef>
                <a:spcPts val="1175"/>
              </a:spcBef>
              <a:tabLst>
                <a:tab pos="913765" algn="l"/>
              </a:tabLst>
            </a:pPr>
            <a:r>
              <a:rPr sz="1800" b="1" spc="-20" dirty="0">
                <a:latin typeface="Courier New"/>
                <a:cs typeface="Courier New"/>
              </a:rPr>
              <a:t>w[0]</a:t>
            </a:r>
            <a:r>
              <a:rPr sz="1800" b="1" dirty="0">
                <a:latin typeface="Courier New"/>
                <a:cs typeface="Courier New"/>
              </a:rPr>
              <a:t>	</a:t>
            </a:r>
            <a:r>
              <a:rPr sz="1800" b="1" spc="-20" dirty="0">
                <a:latin typeface="Courier New"/>
                <a:cs typeface="Courier New"/>
              </a:rPr>
              <a:t>w[1]</a:t>
            </a:r>
            <a:endParaRPr sz="1800" dirty="0">
              <a:latin typeface="Courier New"/>
              <a:cs typeface="Courier New"/>
            </a:endParaRPr>
          </a:p>
          <a:p>
            <a:pPr marL="1270" algn="ctr">
              <a:lnSpc>
                <a:spcPct val="100000"/>
              </a:lnSpc>
              <a:spcBef>
                <a:spcPts val="1075"/>
              </a:spcBef>
              <a:tabLst>
                <a:tab pos="915669" algn="l"/>
              </a:tabLst>
            </a:pPr>
            <a:r>
              <a:rPr sz="1800" b="1" spc="-50" dirty="0">
                <a:latin typeface="Courier New"/>
                <a:cs typeface="Courier New"/>
              </a:rPr>
              <a:t>*</a:t>
            </a:r>
            <a:r>
              <a:rPr sz="1800" b="1" dirty="0">
                <a:latin typeface="Courier New"/>
                <a:cs typeface="Courier New"/>
              </a:rPr>
              <a:t>	</a:t>
            </a:r>
            <a:r>
              <a:rPr sz="1800" b="1" spc="-50" dirty="0">
                <a:latin typeface="Courier New"/>
                <a:cs typeface="Courier New"/>
              </a:rPr>
              <a:t>*</a:t>
            </a:r>
            <a:endParaRPr sz="1800" dirty="0">
              <a:latin typeface="Courier New"/>
              <a:cs typeface="Courier New"/>
            </a:endParaRPr>
          </a:p>
        </p:txBody>
      </p:sp>
      <p:graphicFrame>
        <p:nvGraphicFramePr>
          <p:cNvPr id="17" name="object 17"/>
          <p:cNvGraphicFramePr>
            <a:graphicFrameLocks noGrp="1"/>
          </p:cNvGraphicFramePr>
          <p:nvPr/>
        </p:nvGraphicFramePr>
        <p:xfrm>
          <a:off x="4907026" y="2320544"/>
          <a:ext cx="3652520" cy="370205"/>
        </p:xfrm>
        <a:graphic>
          <a:graphicData uri="http://schemas.openxmlformats.org/drawingml/2006/table">
            <a:tbl>
              <a:tblPr firstRow="1" bandRow="1">
                <a:tableStyleId>{2D5ABB26-0587-4C30-8999-92F81FD0307C}</a:tableStyleId>
              </a:tblPr>
              <a:tblGrid>
                <a:gridCol w="91313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gridCol w="913130">
                  <a:extLst>
                    <a:ext uri="{9D8B030D-6E8A-4147-A177-3AD203B41FA5}">
                      <a16:colId xmlns:a16="http://schemas.microsoft.com/office/drawing/2014/main" val="20002"/>
                    </a:ext>
                  </a:extLst>
                </a:gridCol>
                <a:gridCol w="913130">
                  <a:extLst>
                    <a:ext uri="{9D8B030D-6E8A-4147-A177-3AD203B41FA5}">
                      <a16:colId xmlns:a16="http://schemas.microsoft.com/office/drawing/2014/main" val="20003"/>
                    </a:ext>
                  </a:extLst>
                </a:gridCol>
              </a:tblGrid>
              <a:tr h="370205">
                <a:tc>
                  <a:txBody>
                    <a:bodyPr/>
                    <a:lstStyle/>
                    <a:p>
                      <a:pPr marL="192405">
                        <a:lnSpc>
                          <a:spcPct val="100000"/>
                        </a:lnSpc>
                        <a:spcBef>
                          <a:spcPts val="170"/>
                        </a:spcBef>
                      </a:pPr>
                      <a:r>
                        <a:rPr sz="1800" b="1" spc="-20" dirty="0">
                          <a:latin typeface="Courier New"/>
                          <a:cs typeface="Courier New"/>
                        </a:rPr>
                        <a:t>x[0]</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3675">
                        <a:lnSpc>
                          <a:spcPct val="100000"/>
                        </a:lnSpc>
                        <a:spcBef>
                          <a:spcPts val="170"/>
                        </a:spcBef>
                      </a:pPr>
                      <a:r>
                        <a:rPr sz="1800" b="1" spc="-20" dirty="0">
                          <a:latin typeface="Courier New"/>
                          <a:cs typeface="Courier New"/>
                        </a:rPr>
                        <a:t>x[1]</a:t>
                      </a:r>
                      <a:endParaRPr sz="180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170"/>
                        </a:spcBef>
                      </a:pPr>
                      <a:r>
                        <a:rPr sz="1800" b="1" spc="-50" dirty="0">
                          <a:latin typeface="Courier New"/>
                          <a:cs typeface="Courier New"/>
                        </a:rPr>
                        <a:t>…</a:t>
                      </a:r>
                      <a:endParaRPr sz="180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9380">
                        <a:lnSpc>
                          <a:spcPct val="100000"/>
                        </a:lnSpc>
                        <a:spcBef>
                          <a:spcPts val="170"/>
                        </a:spcBef>
                      </a:pPr>
                      <a:r>
                        <a:rPr sz="1800" b="1" spc="-10" dirty="0">
                          <a:latin typeface="Courier New"/>
                          <a:cs typeface="Courier New"/>
                        </a:rPr>
                        <a:t>x[15]</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18" name="object 18"/>
          <p:cNvSpPr txBox="1"/>
          <p:nvPr/>
        </p:nvSpPr>
        <p:spPr>
          <a:xfrm>
            <a:off x="7128129" y="1866836"/>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a:latin typeface="Courier New"/>
              <a:cs typeface="Courier New"/>
            </a:endParaRPr>
          </a:p>
        </p:txBody>
      </p:sp>
      <p:sp>
        <p:nvSpPr>
          <p:cNvPr id="19" name="object 19"/>
          <p:cNvSpPr txBox="1"/>
          <p:nvPr/>
        </p:nvSpPr>
        <p:spPr>
          <a:xfrm>
            <a:off x="8042275" y="1866836"/>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a:latin typeface="Courier New"/>
              <a:cs typeface="Courier New"/>
            </a:endParaRPr>
          </a:p>
        </p:txBody>
      </p:sp>
      <p:sp>
        <p:nvSpPr>
          <p:cNvPr id="20" name="object 20"/>
          <p:cNvSpPr txBox="1"/>
          <p:nvPr/>
        </p:nvSpPr>
        <p:spPr>
          <a:xfrm>
            <a:off x="3479546" y="3101848"/>
            <a:ext cx="1504315" cy="370840"/>
          </a:xfrm>
          <a:prstGeom prst="rect">
            <a:avLst/>
          </a:prstGeom>
          <a:ln w="12700">
            <a:solidFill>
              <a:srgbClr val="000000"/>
            </a:solidFill>
          </a:ln>
        </p:spPr>
        <p:txBody>
          <a:bodyPr vert="horz" wrap="square" lIns="0" tIns="23495" rIns="0" bIns="0" rtlCol="0">
            <a:spAutoFit/>
          </a:bodyPr>
          <a:lstStyle/>
          <a:p>
            <a:pPr marL="142875">
              <a:lnSpc>
                <a:spcPct val="100000"/>
              </a:lnSpc>
              <a:spcBef>
                <a:spcPts val="185"/>
              </a:spcBef>
            </a:pPr>
            <a:r>
              <a:rPr sz="1800" b="1" spc="-10" dirty="0">
                <a:latin typeface="Courier New"/>
                <a:cs typeface="Courier New"/>
              </a:rPr>
              <a:t>w[0]*x[0]</a:t>
            </a:r>
            <a:endParaRPr sz="1800">
              <a:latin typeface="Courier New"/>
              <a:cs typeface="Courier New"/>
            </a:endParaRPr>
          </a:p>
        </p:txBody>
      </p:sp>
      <p:sp>
        <p:nvSpPr>
          <p:cNvPr id="21" name="object 21"/>
          <p:cNvSpPr txBox="1"/>
          <p:nvPr/>
        </p:nvSpPr>
        <p:spPr>
          <a:xfrm>
            <a:off x="5246878" y="3097276"/>
            <a:ext cx="1504315" cy="370840"/>
          </a:xfrm>
          <a:prstGeom prst="rect">
            <a:avLst/>
          </a:prstGeom>
          <a:ln w="12700">
            <a:solidFill>
              <a:srgbClr val="000000"/>
            </a:solidFill>
          </a:ln>
        </p:spPr>
        <p:txBody>
          <a:bodyPr vert="horz" wrap="square" lIns="0" tIns="23495" rIns="0" bIns="0" rtlCol="0">
            <a:spAutoFit/>
          </a:bodyPr>
          <a:lstStyle/>
          <a:p>
            <a:pPr marL="144780">
              <a:lnSpc>
                <a:spcPct val="100000"/>
              </a:lnSpc>
              <a:spcBef>
                <a:spcPts val="185"/>
              </a:spcBef>
            </a:pPr>
            <a:r>
              <a:rPr sz="1800" b="1" spc="-10" dirty="0">
                <a:latin typeface="Courier New"/>
                <a:cs typeface="Courier New"/>
              </a:rPr>
              <a:t>w[1]*x[1]</a:t>
            </a:r>
            <a:endParaRPr sz="1800">
              <a:latin typeface="Courier New"/>
              <a:cs typeface="Courier New"/>
            </a:endParaRPr>
          </a:p>
        </p:txBody>
      </p:sp>
      <p:sp>
        <p:nvSpPr>
          <p:cNvPr id="22" name="object 22"/>
          <p:cNvSpPr txBox="1"/>
          <p:nvPr/>
        </p:nvSpPr>
        <p:spPr>
          <a:xfrm>
            <a:off x="7282433" y="3100323"/>
            <a:ext cx="1734820" cy="370840"/>
          </a:xfrm>
          <a:prstGeom prst="rect">
            <a:avLst/>
          </a:prstGeom>
          <a:ln w="12700">
            <a:solidFill>
              <a:srgbClr val="000000"/>
            </a:solidFill>
          </a:ln>
        </p:spPr>
        <p:txBody>
          <a:bodyPr vert="horz" wrap="square" lIns="0" tIns="22860" rIns="0" bIns="0" rtlCol="0">
            <a:spAutoFit/>
          </a:bodyPr>
          <a:lstStyle/>
          <a:p>
            <a:pPr marL="118110">
              <a:lnSpc>
                <a:spcPct val="100000"/>
              </a:lnSpc>
              <a:spcBef>
                <a:spcPts val="180"/>
              </a:spcBef>
            </a:pPr>
            <a:r>
              <a:rPr sz="1800" b="1" spc="-10" dirty="0">
                <a:latin typeface="Courier New"/>
                <a:cs typeface="Courier New"/>
              </a:rPr>
              <a:t>w[15]*x[15]</a:t>
            </a:r>
            <a:endParaRPr sz="1800">
              <a:latin typeface="Courier New"/>
              <a:cs typeface="Courier New"/>
            </a:endParaRPr>
          </a:p>
        </p:txBody>
      </p:sp>
      <p:sp>
        <p:nvSpPr>
          <p:cNvPr id="23" name="object 23"/>
          <p:cNvSpPr txBox="1"/>
          <p:nvPr/>
        </p:nvSpPr>
        <p:spPr>
          <a:xfrm>
            <a:off x="5044440" y="3112198"/>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a:latin typeface="Courier New"/>
              <a:cs typeface="Courier New"/>
            </a:endParaRPr>
          </a:p>
        </p:txBody>
      </p:sp>
      <p:sp>
        <p:nvSpPr>
          <p:cNvPr id="24" name="object 24"/>
          <p:cNvSpPr txBox="1"/>
          <p:nvPr/>
        </p:nvSpPr>
        <p:spPr>
          <a:xfrm>
            <a:off x="6789419" y="3113341"/>
            <a:ext cx="483234" cy="300355"/>
          </a:xfrm>
          <a:prstGeom prst="rect">
            <a:avLst/>
          </a:prstGeom>
        </p:spPr>
        <p:txBody>
          <a:bodyPr vert="horz" wrap="square" lIns="0" tIns="12700" rIns="0" bIns="0" rtlCol="0">
            <a:spAutoFit/>
          </a:bodyPr>
          <a:lstStyle/>
          <a:p>
            <a:pPr marL="12700">
              <a:lnSpc>
                <a:spcPct val="100000"/>
              </a:lnSpc>
              <a:spcBef>
                <a:spcPts val="100"/>
              </a:spcBef>
            </a:pPr>
            <a:r>
              <a:rPr sz="2700" b="1" spc="135" baseline="1543" dirty="0">
                <a:latin typeface="Courier New"/>
                <a:cs typeface="Courier New"/>
              </a:rPr>
              <a:t>+…</a:t>
            </a:r>
            <a:r>
              <a:rPr sz="1800" b="1" spc="90" dirty="0">
                <a:latin typeface="Courier New"/>
                <a:cs typeface="Courier New"/>
              </a:rPr>
              <a:t>+</a:t>
            </a:r>
            <a:endParaRPr sz="1800">
              <a:latin typeface="Courier New"/>
              <a:cs typeface="Courier New"/>
            </a:endParaRPr>
          </a:p>
        </p:txBody>
      </p:sp>
      <p:sp>
        <p:nvSpPr>
          <p:cNvPr id="25" name="object 25"/>
          <p:cNvSpPr/>
          <p:nvPr/>
        </p:nvSpPr>
        <p:spPr>
          <a:xfrm>
            <a:off x="4229100" y="2744089"/>
            <a:ext cx="1127125" cy="383540"/>
          </a:xfrm>
          <a:custGeom>
            <a:avLst/>
            <a:gdLst/>
            <a:ahLst/>
            <a:cxnLst/>
            <a:rect l="l" t="t" r="r" b="b"/>
            <a:pathLst>
              <a:path w="1127125" h="383539">
                <a:moveTo>
                  <a:pt x="92583" y="273685"/>
                </a:moveTo>
                <a:lnTo>
                  <a:pt x="0" y="361823"/>
                </a:lnTo>
                <a:lnTo>
                  <a:pt x="125984" y="383031"/>
                </a:lnTo>
                <a:lnTo>
                  <a:pt x="116557" y="352171"/>
                </a:lnTo>
                <a:lnTo>
                  <a:pt x="96647" y="352171"/>
                </a:lnTo>
                <a:lnTo>
                  <a:pt x="85471" y="315722"/>
                </a:lnTo>
                <a:lnTo>
                  <a:pt x="103715" y="310130"/>
                </a:lnTo>
                <a:lnTo>
                  <a:pt x="92583" y="273685"/>
                </a:lnTo>
                <a:close/>
              </a:path>
              <a:path w="1127125" h="383539">
                <a:moveTo>
                  <a:pt x="103715" y="310130"/>
                </a:moveTo>
                <a:lnTo>
                  <a:pt x="85471" y="315722"/>
                </a:lnTo>
                <a:lnTo>
                  <a:pt x="96647" y="352171"/>
                </a:lnTo>
                <a:lnTo>
                  <a:pt x="114852" y="346589"/>
                </a:lnTo>
                <a:lnTo>
                  <a:pt x="103715" y="310130"/>
                </a:lnTo>
                <a:close/>
              </a:path>
              <a:path w="1127125" h="383539">
                <a:moveTo>
                  <a:pt x="114852" y="346589"/>
                </a:moveTo>
                <a:lnTo>
                  <a:pt x="96647" y="352171"/>
                </a:lnTo>
                <a:lnTo>
                  <a:pt x="116557" y="352171"/>
                </a:lnTo>
                <a:lnTo>
                  <a:pt x="114852" y="346589"/>
                </a:lnTo>
                <a:close/>
              </a:path>
              <a:path w="1127125" h="383539">
                <a:moveTo>
                  <a:pt x="1115695" y="0"/>
                </a:moveTo>
                <a:lnTo>
                  <a:pt x="103715" y="310130"/>
                </a:lnTo>
                <a:lnTo>
                  <a:pt x="114852" y="346589"/>
                </a:lnTo>
                <a:lnTo>
                  <a:pt x="1126871" y="36322"/>
                </a:lnTo>
                <a:lnTo>
                  <a:pt x="1115695" y="0"/>
                </a:lnTo>
                <a:close/>
              </a:path>
            </a:pathLst>
          </a:custGeom>
          <a:solidFill>
            <a:srgbClr val="000000"/>
          </a:solidFill>
        </p:spPr>
        <p:txBody>
          <a:bodyPr wrap="square" lIns="0" tIns="0" rIns="0" bIns="0" rtlCol="0"/>
          <a:lstStyle/>
          <a:p>
            <a:endParaRPr/>
          </a:p>
        </p:txBody>
      </p:sp>
      <p:sp>
        <p:nvSpPr>
          <p:cNvPr id="26" name="object 26"/>
          <p:cNvSpPr/>
          <p:nvPr/>
        </p:nvSpPr>
        <p:spPr>
          <a:xfrm>
            <a:off x="6000750" y="2685795"/>
            <a:ext cx="255270" cy="409575"/>
          </a:xfrm>
          <a:custGeom>
            <a:avLst/>
            <a:gdLst/>
            <a:ahLst/>
            <a:cxnLst/>
            <a:rect l="l" t="t" r="r" b="b"/>
            <a:pathLst>
              <a:path w="255270" h="409575">
                <a:moveTo>
                  <a:pt x="9525" y="281813"/>
                </a:moveTo>
                <a:lnTo>
                  <a:pt x="0" y="409321"/>
                </a:lnTo>
                <a:lnTo>
                  <a:pt x="107696" y="340487"/>
                </a:lnTo>
                <a:lnTo>
                  <a:pt x="102383" y="337312"/>
                </a:lnTo>
                <a:lnTo>
                  <a:pt x="65277" y="337312"/>
                </a:lnTo>
                <a:lnTo>
                  <a:pt x="32512" y="317754"/>
                </a:lnTo>
                <a:lnTo>
                  <a:pt x="42287" y="301394"/>
                </a:lnTo>
                <a:lnTo>
                  <a:pt x="9525" y="281813"/>
                </a:lnTo>
                <a:close/>
              </a:path>
              <a:path w="255270" h="409575">
                <a:moveTo>
                  <a:pt x="42287" y="301394"/>
                </a:moveTo>
                <a:lnTo>
                  <a:pt x="32512" y="317754"/>
                </a:lnTo>
                <a:lnTo>
                  <a:pt x="65277" y="337312"/>
                </a:lnTo>
                <a:lnTo>
                  <a:pt x="75042" y="320970"/>
                </a:lnTo>
                <a:lnTo>
                  <a:pt x="42287" y="301394"/>
                </a:lnTo>
                <a:close/>
              </a:path>
              <a:path w="255270" h="409575">
                <a:moveTo>
                  <a:pt x="75042" y="320970"/>
                </a:moveTo>
                <a:lnTo>
                  <a:pt x="65277" y="337312"/>
                </a:lnTo>
                <a:lnTo>
                  <a:pt x="102383" y="337312"/>
                </a:lnTo>
                <a:lnTo>
                  <a:pt x="75042" y="320970"/>
                </a:lnTo>
                <a:close/>
              </a:path>
              <a:path w="255270" h="409575">
                <a:moveTo>
                  <a:pt x="222376" y="0"/>
                </a:moveTo>
                <a:lnTo>
                  <a:pt x="42287" y="301394"/>
                </a:lnTo>
                <a:lnTo>
                  <a:pt x="75042" y="320970"/>
                </a:lnTo>
                <a:lnTo>
                  <a:pt x="255142" y="19558"/>
                </a:lnTo>
                <a:lnTo>
                  <a:pt x="222376" y="0"/>
                </a:lnTo>
                <a:close/>
              </a:path>
            </a:pathLst>
          </a:custGeom>
          <a:solidFill>
            <a:srgbClr val="000000"/>
          </a:solidFill>
        </p:spPr>
        <p:txBody>
          <a:bodyPr wrap="square" lIns="0" tIns="0" rIns="0" bIns="0" rtlCol="0"/>
          <a:lstStyle/>
          <a:p>
            <a:endParaRPr/>
          </a:p>
        </p:txBody>
      </p:sp>
      <p:sp>
        <p:nvSpPr>
          <p:cNvPr id="27" name="object 27"/>
          <p:cNvSpPr/>
          <p:nvPr/>
        </p:nvSpPr>
        <p:spPr>
          <a:xfrm>
            <a:off x="8084946" y="2695067"/>
            <a:ext cx="114300" cy="403225"/>
          </a:xfrm>
          <a:custGeom>
            <a:avLst/>
            <a:gdLst/>
            <a:ahLst/>
            <a:cxnLst/>
            <a:rect l="l" t="t" r="r" b="b"/>
            <a:pathLst>
              <a:path w="114300" h="403225">
                <a:moveTo>
                  <a:pt x="38096" y="289306"/>
                </a:moveTo>
                <a:lnTo>
                  <a:pt x="0" y="290321"/>
                </a:lnTo>
                <a:lnTo>
                  <a:pt x="60198" y="403097"/>
                </a:lnTo>
                <a:lnTo>
                  <a:pt x="104452" y="308356"/>
                </a:lnTo>
                <a:lnTo>
                  <a:pt x="38607" y="308356"/>
                </a:lnTo>
                <a:lnTo>
                  <a:pt x="38096" y="289306"/>
                </a:lnTo>
                <a:close/>
              </a:path>
              <a:path w="114300" h="403225">
                <a:moveTo>
                  <a:pt x="76196" y="288290"/>
                </a:moveTo>
                <a:lnTo>
                  <a:pt x="38096" y="289306"/>
                </a:lnTo>
                <a:lnTo>
                  <a:pt x="38607" y="308356"/>
                </a:lnTo>
                <a:lnTo>
                  <a:pt x="76707" y="307339"/>
                </a:lnTo>
                <a:lnTo>
                  <a:pt x="76196" y="288290"/>
                </a:lnTo>
                <a:close/>
              </a:path>
              <a:path w="114300" h="403225">
                <a:moveTo>
                  <a:pt x="114300" y="287274"/>
                </a:moveTo>
                <a:lnTo>
                  <a:pt x="76196" y="288290"/>
                </a:lnTo>
                <a:lnTo>
                  <a:pt x="76707" y="307339"/>
                </a:lnTo>
                <a:lnTo>
                  <a:pt x="38607" y="308356"/>
                </a:lnTo>
                <a:lnTo>
                  <a:pt x="104452" y="308356"/>
                </a:lnTo>
                <a:lnTo>
                  <a:pt x="114300" y="287274"/>
                </a:lnTo>
                <a:close/>
              </a:path>
              <a:path w="114300" h="403225">
                <a:moveTo>
                  <a:pt x="68452" y="0"/>
                </a:moveTo>
                <a:lnTo>
                  <a:pt x="30352" y="1015"/>
                </a:lnTo>
                <a:lnTo>
                  <a:pt x="38096" y="289306"/>
                </a:lnTo>
                <a:lnTo>
                  <a:pt x="76196" y="288290"/>
                </a:lnTo>
                <a:lnTo>
                  <a:pt x="68452" y="0"/>
                </a:lnTo>
                <a:close/>
              </a:path>
            </a:pathLst>
          </a:custGeom>
          <a:solidFill>
            <a:srgbClr val="000000"/>
          </a:solidFill>
        </p:spPr>
        <p:txBody>
          <a:bodyPr wrap="square" lIns="0" tIns="0" rIns="0" bIns="0" rtlCol="0"/>
          <a:lstStyle/>
          <a:p>
            <a:endParaRPr/>
          </a:p>
        </p:txBody>
      </p:sp>
      <p:sp>
        <p:nvSpPr>
          <p:cNvPr id="28" name="object 28"/>
          <p:cNvSpPr txBox="1"/>
          <p:nvPr/>
        </p:nvSpPr>
        <p:spPr>
          <a:xfrm>
            <a:off x="4288535" y="2598102"/>
            <a:ext cx="281940" cy="334645"/>
          </a:xfrm>
          <a:prstGeom prst="rect">
            <a:avLst/>
          </a:prstGeom>
        </p:spPr>
        <p:txBody>
          <a:bodyPr vert="horz" wrap="square" lIns="0" tIns="15875" rIns="0" bIns="0" rtlCol="0">
            <a:spAutoFit/>
          </a:bodyPr>
          <a:lstStyle/>
          <a:p>
            <a:pPr marL="38100">
              <a:lnSpc>
                <a:spcPct val="100000"/>
              </a:lnSpc>
              <a:spcBef>
                <a:spcPts val="125"/>
              </a:spcBef>
            </a:pPr>
            <a:r>
              <a:rPr sz="2000" spc="-25" dirty="0">
                <a:latin typeface="Cambria Math"/>
                <a:cs typeface="Cambria Math"/>
              </a:rPr>
              <a:t>𝑡</a:t>
            </a:r>
            <a:r>
              <a:rPr sz="2250" spc="-37" baseline="-16666" dirty="0">
                <a:latin typeface="Cambria Math"/>
                <a:cs typeface="Cambria Math"/>
              </a:rPr>
              <a:t>1</a:t>
            </a:r>
            <a:endParaRPr sz="2250" baseline="-16666">
              <a:latin typeface="Cambria Math"/>
              <a:cs typeface="Cambria Math"/>
            </a:endParaRPr>
          </a:p>
        </p:txBody>
      </p:sp>
      <p:sp>
        <p:nvSpPr>
          <p:cNvPr id="29" name="object 29"/>
          <p:cNvSpPr txBox="1"/>
          <p:nvPr/>
        </p:nvSpPr>
        <p:spPr>
          <a:xfrm>
            <a:off x="372745" y="2794952"/>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200400" y="3028950"/>
            <a:ext cx="5791834" cy="573875"/>
          </a:xfrm>
          <a:prstGeom prst="rect">
            <a:avLst/>
          </a:prstGeom>
        </p:spPr>
        <p:txBody>
          <a:bodyPr vert="horz" wrap="square" lIns="0" tIns="8255" rIns="0" bIns="0" rtlCol="0">
            <a:spAutoFit/>
          </a:bodyPr>
          <a:lstStyle/>
          <a:p>
            <a:pPr marL="12700" marR="5080" indent="610235">
              <a:lnSpc>
                <a:spcPct val="101400"/>
              </a:lnSpc>
              <a:spcBef>
                <a:spcPts val="65"/>
              </a:spcBef>
            </a:pPr>
            <a:r>
              <a:rPr lang="en-US" sz="3950" dirty="0">
                <a:solidFill>
                  <a:srgbClr val="000000"/>
                </a:solidFill>
                <a:ea typeface="+mn-ea"/>
              </a:rPr>
              <a:t>MLR</a:t>
            </a:r>
            <a:endParaRPr sz="3950" dirty="0">
              <a:solidFill>
                <a:srgbClr val="000000"/>
              </a:solidFill>
              <a:ea typeface="+mn-ea"/>
            </a:endParaRPr>
          </a:p>
        </p:txBody>
      </p:sp>
      <p:sp>
        <p:nvSpPr>
          <p:cNvPr id="3" name="object 3"/>
          <p:cNvSpPr txBox="1">
            <a:spLocks noGrp="1"/>
          </p:cNvSpPr>
          <p:nvPr>
            <p:ph type="subTitle" idx="4"/>
          </p:nvPr>
        </p:nvSpPr>
        <p:spPr>
          <a:xfrm>
            <a:off x="1886267" y="361950"/>
            <a:ext cx="5581650" cy="1558431"/>
          </a:xfrm>
          <a:prstGeom prst="rect">
            <a:avLst/>
          </a:prstGeom>
        </p:spPr>
        <p:txBody>
          <a:bodyPr vert="horz" wrap="square" lIns="0" tIns="206747" rIns="0" bIns="0" rtlCol="0">
            <a:spAutoFit/>
          </a:bodyPr>
          <a:lstStyle/>
          <a:p>
            <a:pPr marL="298450" marR="5080" indent="-171450">
              <a:lnSpc>
                <a:spcPct val="117300"/>
              </a:lnSpc>
              <a:spcBef>
                <a:spcPts val="90"/>
              </a:spcBef>
            </a:pPr>
            <a:r>
              <a:rPr sz="3950" dirty="0">
                <a:solidFill>
                  <a:srgbClr val="7030A0"/>
                </a:solidFill>
                <a:latin typeface="Verdana"/>
                <a:ea typeface="+mj-ea"/>
              </a:rPr>
              <a:t>Gradient Descent for Multiple Regression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320" y="-19168"/>
            <a:ext cx="2298700" cy="1223010"/>
          </a:xfrm>
          <a:prstGeom prst="rect">
            <a:avLst/>
          </a:prstGeom>
        </p:spPr>
        <p:txBody>
          <a:bodyPr vert="horz" wrap="square" lIns="0" tIns="125730" rIns="0" bIns="0" rtlCol="0">
            <a:spAutoFit/>
          </a:bodyPr>
          <a:lstStyle/>
          <a:p>
            <a:pPr marL="38100">
              <a:lnSpc>
                <a:spcPct val="100000"/>
              </a:lnSpc>
              <a:spcBef>
                <a:spcPts val="990"/>
              </a:spcBef>
            </a:pPr>
            <a:r>
              <a:rPr sz="2000" dirty="0">
                <a:latin typeface="Verdana"/>
                <a:cs typeface="Verdana"/>
              </a:rPr>
              <a:t>Previous</a:t>
            </a:r>
            <a:r>
              <a:rPr sz="2000" spc="-105" dirty="0">
                <a:latin typeface="Verdana"/>
                <a:cs typeface="Verdana"/>
              </a:rPr>
              <a:t> </a:t>
            </a:r>
            <a:r>
              <a:rPr sz="2000" spc="-10" dirty="0">
                <a:latin typeface="Verdana"/>
                <a:cs typeface="Verdana"/>
              </a:rPr>
              <a:t>notation</a:t>
            </a:r>
            <a:endParaRPr sz="2000">
              <a:latin typeface="Verdana"/>
              <a:cs typeface="Verdana"/>
            </a:endParaRPr>
          </a:p>
          <a:p>
            <a:pPr marL="320675">
              <a:lnSpc>
                <a:spcPct val="100000"/>
              </a:lnSpc>
              <a:spcBef>
                <a:spcPts val="900"/>
              </a:spcBef>
            </a:pPr>
            <a:r>
              <a:rPr sz="2000" spc="-90" dirty="0">
                <a:solidFill>
                  <a:srgbClr val="0096FF"/>
                </a:solidFill>
                <a:latin typeface="Cambria Math"/>
                <a:cs typeface="Cambria Math"/>
              </a:rPr>
              <a:t>𝑤</a:t>
            </a:r>
            <a:r>
              <a:rPr sz="2250" spc="-135" baseline="-16666" dirty="0">
                <a:solidFill>
                  <a:srgbClr val="0096FF"/>
                </a:solidFill>
                <a:latin typeface="Cambria Math"/>
                <a:cs typeface="Cambria Math"/>
              </a:rPr>
              <a:t>1</a:t>
            </a:r>
            <a:r>
              <a:rPr sz="2250" spc="-225" baseline="-16666" dirty="0">
                <a:solidFill>
                  <a:srgbClr val="0096FF"/>
                </a:solidFill>
                <a:latin typeface="Cambria Math"/>
                <a:cs typeface="Cambria Math"/>
              </a:rPr>
              <a:t> </a:t>
            </a:r>
            <a:r>
              <a:rPr sz="2000" dirty="0">
                <a:latin typeface="Cambria Math"/>
                <a:cs typeface="Cambria Math"/>
              </a:rPr>
              <a:t>,</a:t>
            </a:r>
            <a:r>
              <a:rPr sz="2000" spc="-100" dirty="0">
                <a:latin typeface="Cambria Math"/>
                <a:cs typeface="Cambria Math"/>
              </a:rPr>
              <a:t> </a:t>
            </a:r>
            <a:r>
              <a:rPr sz="2000" dirty="0">
                <a:latin typeface="Cambria Math"/>
                <a:cs typeface="Cambria Math"/>
              </a:rPr>
              <a:t>⋯</a:t>
            </a:r>
            <a:r>
              <a:rPr sz="2000" spc="-150" dirty="0">
                <a:latin typeface="Cambria Math"/>
                <a:cs typeface="Cambria Math"/>
              </a:rPr>
              <a:t> </a:t>
            </a:r>
            <a:r>
              <a:rPr sz="2000" dirty="0">
                <a:latin typeface="Cambria Math"/>
                <a:cs typeface="Cambria Math"/>
              </a:rPr>
              <a:t>,</a:t>
            </a:r>
            <a:r>
              <a:rPr sz="2000" spc="-100" dirty="0">
                <a:latin typeface="Cambria Math"/>
                <a:cs typeface="Cambria Math"/>
              </a:rPr>
              <a:t> </a:t>
            </a:r>
            <a:r>
              <a:rPr sz="2000" spc="-35" dirty="0">
                <a:solidFill>
                  <a:srgbClr val="0096FF"/>
                </a:solidFill>
                <a:latin typeface="Cambria Math"/>
                <a:cs typeface="Cambria Math"/>
              </a:rPr>
              <a:t>𝑤</a:t>
            </a:r>
            <a:r>
              <a:rPr sz="2250" spc="-52" baseline="-16666" dirty="0">
                <a:solidFill>
                  <a:srgbClr val="0096FF"/>
                </a:solidFill>
                <a:latin typeface="Cambria Math"/>
                <a:cs typeface="Cambria Math"/>
              </a:rPr>
              <a:t>𝑛</a:t>
            </a:r>
            <a:endParaRPr sz="2250" baseline="-16666">
              <a:latin typeface="Cambria Math"/>
              <a:cs typeface="Cambria Math"/>
            </a:endParaRPr>
          </a:p>
          <a:p>
            <a:pPr marL="324485">
              <a:lnSpc>
                <a:spcPct val="100000"/>
              </a:lnSpc>
              <a:spcBef>
                <a:spcPts val="430"/>
              </a:spcBef>
            </a:pPr>
            <a:r>
              <a:rPr sz="2000" spc="-50" dirty="0">
                <a:solidFill>
                  <a:srgbClr val="0096FF"/>
                </a:solidFill>
                <a:latin typeface="Cambria Math"/>
                <a:cs typeface="Cambria Math"/>
              </a:rPr>
              <a:t>𝑏</a:t>
            </a:r>
            <a:endParaRPr sz="2000">
              <a:latin typeface="Cambria Math"/>
              <a:cs typeface="Cambria Math"/>
            </a:endParaRPr>
          </a:p>
        </p:txBody>
      </p:sp>
      <p:sp>
        <p:nvSpPr>
          <p:cNvPr id="4" name="object 4"/>
          <p:cNvSpPr/>
          <p:nvPr/>
        </p:nvSpPr>
        <p:spPr>
          <a:xfrm>
            <a:off x="5726938" y="2001011"/>
            <a:ext cx="614045" cy="250190"/>
          </a:xfrm>
          <a:custGeom>
            <a:avLst/>
            <a:gdLst/>
            <a:ahLst/>
            <a:cxnLst/>
            <a:rect l="l" t="t" r="r" b="b"/>
            <a:pathLst>
              <a:path w="614045" h="250189">
                <a:moveTo>
                  <a:pt x="79375" y="21209"/>
                </a:moveTo>
                <a:lnTo>
                  <a:pt x="76073" y="11430"/>
                </a:lnTo>
                <a:lnTo>
                  <a:pt x="58750" y="17691"/>
                </a:lnTo>
                <a:lnTo>
                  <a:pt x="43586" y="26758"/>
                </a:lnTo>
                <a:lnTo>
                  <a:pt x="11087" y="70129"/>
                </a:lnTo>
                <a:lnTo>
                  <a:pt x="1231" y="108851"/>
                </a:lnTo>
                <a:lnTo>
                  <a:pt x="0" y="130683"/>
                </a:lnTo>
                <a:lnTo>
                  <a:pt x="1231" y="152539"/>
                </a:lnTo>
                <a:lnTo>
                  <a:pt x="11087" y="191249"/>
                </a:lnTo>
                <a:lnTo>
                  <a:pt x="43497" y="234429"/>
                </a:lnTo>
                <a:lnTo>
                  <a:pt x="76073" y="249682"/>
                </a:lnTo>
                <a:lnTo>
                  <a:pt x="78994" y="240030"/>
                </a:lnTo>
                <a:lnTo>
                  <a:pt x="65443" y="234010"/>
                </a:lnTo>
                <a:lnTo>
                  <a:pt x="53746" y="225640"/>
                </a:lnTo>
                <a:lnTo>
                  <a:pt x="29743" y="186639"/>
                </a:lnTo>
                <a:lnTo>
                  <a:pt x="21717" y="129413"/>
                </a:lnTo>
                <a:lnTo>
                  <a:pt x="22606" y="109080"/>
                </a:lnTo>
                <a:lnTo>
                  <a:pt x="35941" y="58928"/>
                </a:lnTo>
                <a:lnTo>
                  <a:pt x="65659" y="27139"/>
                </a:lnTo>
                <a:lnTo>
                  <a:pt x="79375" y="21209"/>
                </a:lnTo>
                <a:close/>
              </a:path>
              <a:path w="614045" h="250189">
                <a:moveTo>
                  <a:pt x="281686" y="27305"/>
                </a:moveTo>
                <a:lnTo>
                  <a:pt x="250190" y="0"/>
                </a:lnTo>
                <a:lnTo>
                  <a:pt x="243459" y="7620"/>
                </a:lnTo>
                <a:lnTo>
                  <a:pt x="263652" y="25019"/>
                </a:lnTo>
                <a:lnTo>
                  <a:pt x="82169" y="25019"/>
                </a:lnTo>
                <a:lnTo>
                  <a:pt x="82169" y="36830"/>
                </a:lnTo>
                <a:lnTo>
                  <a:pt x="263652" y="36830"/>
                </a:lnTo>
                <a:lnTo>
                  <a:pt x="243459" y="54229"/>
                </a:lnTo>
                <a:lnTo>
                  <a:pt x="250190" y="61849"/>
                </a:lnTo>
                <a:lnTo>
                  <a:pt x="281686" y="34544"/>
                </a:lnTo>
                <a:lnTo>
                  <a:pt x="281686" y="27305"/>
                </a:lnTo>
                <a:close/>
              </a:path>
              <a:path w="614045" h="250189">
                <a:moveTo>
                  <a:pt x="614045" y="130683"/>
                </a:moveTo>
                <a:lnTo>
                  <a:pt x="609104" y="88671"/>
                </a:lnTo>
                <a:lnTo>
                  <a:pt x="594360" y="53213"/>
                </a:lnTo>
                <a:lnTo>
                  <a:pt x="555332" y="17691"/>
                </a:lnTo>
                <a:lnTo>
                  <a:pt x="538099" y="11430"/>
                </a:lnTo>
                <a:lnTo>
                  <a:pt x="534670" y="21209"/>
                </a:lnTo>
                <a:lnTo>
                  <a:pt x="548449" y="27139"/>
                </a:lnTo>
                <a:lnTo>
                  <a:pt x="560298" y="35407"/>
                </a:lnTo>
                <a:lnTo>
                  <a:pt x="584390" y="73837"/>
                </a:lnTo>
                <a:lnTo>
                  <a:pt x="592328" y="129413"/>
                </a:lnTo>
                <a:lnTo>
                  <a:pt x="591439" y="150444"/>
                </a:lnTo>
                <a:lnTo>
                  <a:pt x="578231" y="201803"/>
                </a:lnTo>
                <a:lnTo>
                  <a:pt x="548601" y="234010"/>
                </a:lnTo>
                <a:lnTo>
                  <a:pt x="535051" y="240030"/>
                </a:lnTo>
                <a:lnTo>
                  <a:pt x="538099" y="249682"/>
                </a:lnTo>
                <a:lnTo>
                  <a:pt x="583603" y="222631"/>
                </a:lnTo>
                <a:lnTo>
                  <a:pt x="609117" y="172745"/>
                </a:lnTo>
                <a:lnTo>
                  <a:pt x="612800" y="152539"/>
                </a:lnTo>
                <a:lnTo>
                  <a:pt x="614045" y="130683"/>
                </a:lnTo>
                <a:close/>
              </a:path>
            </a:pathLst>
          </a:custGeom>
          <a:solidFill>
            <a:srgbClr val="4285F4"/>
          </a:solidFill>
        </p:spPr>
        <p:txBody>
          <a:bodyPr wrap="square" lIns="0" tIns="0" rIns="0" bIns="0" rtlCol="0"/>
          <a:lstStyle/>
          <a:p>
            <a:endParaRPr/>
          </a:p>
        </p:txBody>
      </p:sp>
      <p:sp>
        <p:nvSpPr>
          <p:cNvPr id="5" name="object 5"/>
          <p:cNvSpPr txBox="1"/>
          <p:nvPr/>
        </p:nvSpPr>
        <p:spPr>
          <a:xfrm>
            <a:off x="5602351" y="1937321"/>
            <a:ext cx="659765"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𝐽</a:t>
            </a:r>
            <a:r>
              <a:rPr sz="2000" spc="370" dirty="0">
                <a:latin typeface="Cambria Math"/>
                <a:cs typeface="Cambria Math"/>
              </a:rPr>
              <a:t> </a:t>
            </a:r>
            <a:r>
              <a:rPr sz="2000" dirty="0">
                <a:solidFill>
                  <a:srgbClr val="4285F4"/>
                </a:solidFill>
                <a:latin typeface="Cambria Math"/>
                <a:cs typeface="Cambria Math"/>
              </a:rPr>
              <a:t>w</a:t>
            </a:r>
            <a:r>
              <a:rPr sz="2000" dirty="0">
                <a:latin typeface="Cambria Math"/>
                <a:cs typeface="Cambria Math"/>
              </a:rPr>
              <a:t>,</a:t>
            </a:r>
            <a:r>
              <a:rPr sz="2000" spc="-105" dirty="0">
                <a:latin typeface="Cambria Math"/>
                <a:cs typeface="Cambria Math"/>
              </a:rPr>
              <a:t> </a:t>
            </a:r>
            <a:r>
              <a:rPr sz="2000" spc="-50" dirty="0">
                <a:solidFill>
                  <a:srgbClr val="4285F4"/>
                </a:solidFill>
                <a:latin typeface="Cambria Math"/>
                <a:cs typeface="Cambria Math"/>
              </a:rPr>
              <a:t>𝑏</a:t>
            </a:r>
            <a:endParaRPr sz="2000">
              <a:latin typeface="Cambria Math"/>
              <a:cs typeface="Cambria Math"/>
            </a:endParaRPr>
          </a:p>
        </p:txBody>
      </p:sp>
      <p:sp>
        <p:nvSpPr>
          <p:cNvPr id="6" name="object 6"/>
          <p:cNvSpPr txBox="1"/>
          <p:nvPr/>
        </p:nvSpPr>
        <p:spPr>
          <a:xfrm>
            <a:off x="3183635" y="3497516"/>
            <a:ext cx="427990" cy="254635"/>
          </a:xfrm>
          <a:prstGeom prst="rect">
            <a:avLst/>
          </a:prstGeom>
        </p:spPr>
        <p:txBody>
          <a:bodyPr vert="horz" wrap="square" lIns="0" tIns="12700" rIns="0" bIns="0" rtlCol="0">
            <a:spAutoFit/>
          </a:bodyPr>
          <a:lstStyle/>
          <a:p>
            <a:pPr marL="38100">
              <a:lnSpc>
                <a:spcPct val="100000"/>
              </a:lnSpc>
              <a:spcBef>
                <a:spcPts val="100"/>
              </a:spcBef>
            </a:pPr>
            <a:r>
              <a:rPr sz="1500" spc="90" dirty="0">
                <a:latin typeface="Cambria Math"/>
                <a:cs typeface="Cambria Math"/>
              </a:rPr>
              <a:t>𝜕</a:t>
            </a:r>
            <a:r>
              <a:rPr sz="1500" spc="90" dirty="0">
                <a:solidFill>
                  <a:srgbClr val="0096FF"/>
                </a:solidFill>
                <a:latin typeface="Cambria Math"/>
                <a:cs typeface="Cambria Math"/>
              </a:rPr>
              <a:t>𝑤</a:t>
            </a:r>
            <a:r>
              <a:rPr sz="1800" spc="135" baseline="-13888" dirty="0">
                <a:solidFill>
                  <a:srgbClr val="0096FF"/>
                </a:solidFill>
                <a:latin typeface="Cambria Math"/>
                <a:cs typeface="Cambria Math"/>
              </a:rPr>
              <a:t>𝑗</a:t>
            </a:r>
            <a:endParaRPr sz="1800" baseline="-13888">
              <a:latin typeface="Cambria Math"/>
              <a:cs typeface="Cambria Math"/>
            </a:endParaRPr>
          </a:p>
        </p:txBody>
      </p:sp>
      <p:sp>
        <p:nvSpPr>
          <p:cNvPr id="8" name="object 8"/>
          <p:cNvSpPr txBox="1"/>
          <p:nvPr/>
        </p:nvSpPr>
        <p:spPr>
          <a:xfrm>
            <a:off x="1867916" y="3335020"/>
            <a:ext cx="3513327" cy="324448"/>
          </a:xfrm>
          <a:prstGeom prst="rect">
            <a:avLst/>
          </a:prstGeom>
        </p:spPr>
        <p:txBody>
          <a:bodyPr vert="horz" wrap="square" lIns="0" tIns="16510" rIns="0" bIns="0" rtlCol="0">
            <a:spAutoFit/>
          </a:bodyPr>
          <a:lstStyle/>
          <a:p>
            <a:pPr marL="38100">
              <a:lnSpc>
                <a:spcPct val="100000"/>
              </a:lnSpc>
              <a:spcBef>
                <a:spcPts val="130"/>
              </a:spcBef>
            </a:pPr>
            <a:r>
              <a:rPr sz="2000" dirty="0">
                <a:solidFill>
                  <a:srgbClr val="0096FF"/>
                </a:solidFill>
                <a:latin typeface="Cambria Math"/>
                <a:cs typeface="Cambria Math"/>
              </a:rPr>
              <a:t>𝑤</a:t>
            </a:r>
            <a:r>
              <a:rPr sz="2250" baseline="-16666" dirty="0">
                <a:solidFill>
                  <a:srgbClr val="0096FF"/>
                </a:solidFill>
                <a:latin typeface="Cambria Math"/>
                <a:cs typeface="Cambria Math"/>
              </a:rPr>
              <a:t>𝑗</a:t>
            </a:r>
            <a:r>
              <a:rPr sz="2250" spc="465" baseline="-16666" dirty="0">
                <a:solidFill>
                  <a:srgbClr val="0096FF"/>
                </a:solidFill>
                <a:latin typeface="Cambria Math"/>
                <a:cs typeface="Cambria Math"/>
              </a:rPr>
              <a:t> </a:t>
            </a:r>
            <a:r>
              <a:rPr sz="2000" dirty="0">
                <a:latin typeface="Cambria Math"/>
                <a:cs typeface="Cambria Math"/>
              </a:rPr>
              <a:t>=</a:t>
            </a:r>
            <a:r>
              <a:rPr sz="2000" spc="75" dirty="0">
                <a:latin typeface="Cambria Math"/>
                <a:cs typeface="Cambria Math"/>
              </a:rPr>
              <a:t> </a:t>
            </a:r>
            <a:r>
              <a:rPr sz="2000" dirty="0">
                <a:solidFill>
                  <a:srgbClr val="0096FF"/>
                </a:solidFill>
                <a:latin typeface="Cambria Math"/>
                <a:cs typeface="Cambria Math"/>
              </a:rPr>
              <a:t>𝑤</a:t>
            </a:r>
            <a:r>
              <a:rPr sz="2250" baseline="-16666" dirty="0">
                <a:solidFill>
                  <a:srgbClr val="0096FF"/>
                </a:solidFill>
                <a:latin typeface="Cambria Math"/>
                <a:cs typeface="Cambria Math"/>
              </a:rPr>
              <a:t>𝑗</a:t>
            </a:r>
            <a:r>
              <a:rPr sz="2250" spc="247" baseline="-16666" dirty="0">
                <a:solidFill>
                  <a:srgbClr val="0096FF"/>
                </a:solidFill>
                <a:latin typeface="Cambria Math"/>
                <a:cs typeface="Cambria Math"/>
              </a:rPr>
              <a:t> </a:t>
            </a:r>
            <a:r>
              <a:rPr sz="2000" dirty="0">
                <a:latin typeface="Cambria Math"/>
                <a:cs typeface="Cambria Math"/>
              </a:rPr>
              <a:t>− 𝛼</a:t>
            </a:r>
            <a:r>
              <a:rPr sz="2250" u="sng" spc="195" baseline="31481" dirty="0">
                <a:uFill>
                  <a:solidFill>
                    <a:srgbClr val="000000"/>
                  </a:solidFill>
                </a:uFill>
                <a:latin typeface="Cambria Math"/>
                <a:cs typeface="Cambria Math"/>
              </a:rPr>
              <a:t>  </a:t>
            </a:r>
            <a:r>
              <a:rPr sz="2250" u="sng" spc="120" baseline="31481" dirty="0">
                <a:uFill>
                  <a:solidFill>
                    <a:srgbClr val="000000"/>
                  </a:solidFill>
                </a:uFill>
                <a:latin typeface="Cambria Math"/>
                <a:cs typeface="Cambria Math"/>
              </a:rPr>
              <a:t>𝜕</a:t>
            </a:r>
            <a:r>
              <a:rPr sz="2250" u="sng" spc="195" baseline="31481" dirty="0">
                <a:uFill>
                  <a:solidFill>
                    <a:srgbClr val="000000"/>
                  </a:solidFill>
                </a:uFill>
                <a:latin typeface="Cambria Math"/>
                <a:cs typeface="Cambria Math"/>
              </a:rPr>
              <a:t>  </a:t>
            </a:r>
            <a:r>
              <a:rPr sz="2250" u="none" spc="120" baseline="31481" dirty="0">
                <a:latin typeface="Cambria Math"/>
                <a:cs typeface="Cambria Math"/>
              </a:rPr>
              <a:t> </a:t>
            </a:r>
            <a:r>
              <a:rPr sz="2000" u="none" dirty="0">
                <a:latin typeface="Cambria Math"/>
                <a:cs typeface="Cambria Math"/>
              </a:rPr>
              <a:t>𝐽</a:t>
            </a:r>
            <a:r>
              <a:rPr lang="en-US" sz="2000" u="none" spc="360" dirty="0">
                <a:latin typeface="Cambria Math"/>
                <a:cs typeface="Cambria Math"/>
              </a:rPr>
              <a:t>(</a:t>
            </a:r>
            <a:r>
              <a:rPr sz="2000" u="none" dirty="0">
                <a:solidFill>
                  <a:srgbClr val="0096FF"/>
                </a:solidFill>
                <a:latin typeface="Cambria Math"/>
                <a:cs typeface="Cambria Math"/>
              </a:rPr>
              <a:t>𝑤</a:t>
            </a:r>
            <a:r>
              <a:rPr sz="2250" u="none" baseline="-16666" dirty="0">
                <a:solidFill>
                  <a:srgbClr val="0096FF"/>
                </a:solidFill>
                <a:latin typeface="Cambria Math"/>
                <a:cs typeface="Cambria Math"/>
              </a:rPr>
              <a:t>1</a:t>
            </a:r>
            <a:r>
              <a:rPr sz="2000" u="none" dirty="0">
                <a:latin typeface="Cambria Math"/>
                <a:cs typeface="Cambria Math"/>
              </a:rPr>
              <a:t>,</a:t>
            </a:r>
            <a:r>
              <a:rPr sz="2000" u="none" spc="-105" dirty="0">
                <a:latin typeface="Cambria Math"/>
                <a:cs typeface="Cambria Math"/>
              </a:rPr>
              <a:t> </a:t>
            </a:r>
            <a:r>
              <a:rPr sz="2000" u="none" dirty="0">
                <a:latin typeface="Cambria Math"/>
                <a:cs typeface="Cambria Math"/>
              </a:rPr>
              <a:t>⋯</a:t>
            </a:r>
            <a:r>
              <a:rPr sz="2000" u="none" spc="-150" dirty="0">
                <a:latin typeface="Cambria Math"/>
                <a:cs typeface="Cambria Math"/>
              </a:rPr>
              <a:t> </a:t>
            </a:r>
            <a:r>
              <a:rPr sz="2000" u="none" dirty="0">
                <a:latin typeface="Cambria Math"/>
                <a:cs typeface="Cambria Math"/>
              </a:rPr>
              <a:t>,</a:t>
            </a:r>
            <a:r>
              <a:rPr sz="2000" u="none" spc="-100" dirty="0">
                <a:latin typeface="Cambria Math"/>
                <a:cs typeface="Cambria Math"/>
              </a:rPr>
              <a:t> </a:t>
            </a:r>
            <a:r>
              <a:rPr sz="2000" u="none" dirty="0">
                <a:solidFill>
                  <a:srgbClr val="0096FF"/>
                </a:solidFill>
                <a:latin typeface="Cambria Math"/>
                <a:cs typeface="Cambria Math"/>
              </a:rPr>
              <a:t>𝑤</a:t>
            </a:r>
            <a:r>
              <a:rPr sz="2250" u="none" baseline="-16666" dirty="0">
                <a:solidFill>
                  <a:srgbClr val="0096FF"/>
                </a:solidFill>
                <a:latin typeface="Cambria Math"/>
                <a:cs typeface="Cambria Math"/>
              </a:rPr>
              <a:t>𝑛</a:t>
            </a:r>
            <a:r>
              <a:rPr sz="2000" u="none" dirty="0">
                <a:latin typeface="Cambria Math"/>
                <a:cs typeface="Cambria Math"/>
              </a:rPr>
              <a:t>,</a:t>
            </a:r>
            <a:r>
              <a:rPr sz="2000" u="none" spc="-105" dirty="0">
                <a:latin typeface="Cambria Math"/>
                <a:cs typeface="Cambria Math"/>
              </a:rPr>
              <a:t> </a:t>
            </a:r>
            <a:r>
              <a:rPr sz="2000" u="none" spc="-50" dirty="0">
                <a:solidFill>
                  <a:srgbClr val="0096FF"/>
                </a:solidFill>
                <a:latin typeface="Cambria Math"/>
                <a:cs typeface="Cambria Math"/>
              </a:rPr>
              <a:t>𝑏</a:t>
            </a:r>
            <a:r>
              <a:rPr lang="en-US" sz="2000" u="none" spc="-50" dirty="0">
                <a:solidFill>
                  <a:srgbClr val="0096FF"/>
                </a:solidFill>
                <a:latin typeface="Cambria Math"/>
                <a:cs typeface="Cambria Math"/>
              </a:rPr>
              <a:t>)</a:t>
            </a:r>
            <a:endParaRPr sz="2000" dirty="0">
              <a:latin typeface="Cambria Math"/>
              <a:cs typeface="Cambria Math"/>
            </a:endParaRPr>
          </a:p>
        </p:txBody>
      </p:sp>
      <p:sp>
        <p:nvSpPr>
          <p:cNvPr id="9" name="object 9"/>
          <p:cNvSpPr txBox="1"/>
          <p:nvPr/>
        </p:nvSpPr>
        <p:spPr>
          <a:xfrm>
            <a:off x="127952" y="2453639"/>
            <a:ext cx="2329815" cy="882650"/>
          </a:xfrm>
          <a:prstGeom prst="rect">
            <a:avLst/>
          </a:prstGeom>
        </p:spPr>
        <p:txBody>
          <a:bodyPr vert="horz" wrap="square" lIns="0" tIns="135255" rIns="0" bIns="0" rtlCol="0">
            <a:spAutoFit/>
          </a:bodyPr>
          <a:lstStyle/>
          <a:p>
            <a:pPr marL="12700">
              <a:lnSpc>
                <a:spcPct val="100000"/>
              </a:lnSpc>
              <a:spcBef>
                <a:spcPts val="1065"/>
              </a:spcBef>
            </a:pPr>
            <a:r>
              <a:rPr sz="2000" dirty="0">
                <a:latin typeface="Verdana"/>
                <a:cs typeface="Verdana"/>
              </a:rPr>
              <a:t>Gradient</a:t>
            </a:r>
            <a:r>
              <a:rPr sz="2000" spc="-114" dirty="0">
                <a:latin typeface="Verdana"/>
                <a:cs typeface="Verdana"/>
              </a:rPr>
              <a:t> </a:t>
            </a:r>
            <a:r>
              <a:rPr sz="2000" spc="-10" dirty="0">
                <a:latin typeface="Verdana"/>
                <a:cs typeface="Verdana"/>
              </a:rPr>
              <a:t>descent</a:t>
            </a:r>
            <a:endParaRPr sz="2000">
              <a:latin typeface="Verdana"/>
              <a:cs typeface="Verdana"/>
            </a:endParaRPr>
          </a:p>
          <a:p>
            <a:pPr marL="1320165">
              <a:lnSpc>
                <a:spcPct val="100000"/>
              </a:lnSpc>
              <a:spcBef>
                <a:spcPts val="975"/>
              </a:spcBef>
            </a:pPr>
            <a:r>
              <a:rPr sz="2000" dirty="0">
                <a:latin typeface="Verdana"/>
                <a:cs typeface="Verdana"/>
              </a:rPr>
              <a:t>repeat</a:t>
            </a:r>
            <a:r>
              <a:rPr sz="2000" spc="-160" dirty="0">
                <a:latin typeface="Verdana"/>
                <a:cs typeface="Verdana"/>
              </a:rPr>
              <a:t> </a:t>
            </a:r>
            <a:r>
              <a:rPr sz="2000" spc="-50" dirty="0">
                <a:latin typeface="Cambria Math"/>
                <a:cs typeface="Cambria Math"/>
              </a:rPr>
              <a:t>{</a:t>
            </a:r>
            <a:endParaRPr sz="2000">
              <a:latin typeface="Cambria Math"/>
              <a:cs typeface="Cambria Math"/>
            </a:endParaRPr>
          </a:p>
        </p:txBody>
      </p:sp>
      <p:sp>
        <p:nvSpPr>
          <p:cNvPr id="10" name="object 10"/>
          <p:cNvSpPr txBox="1"/>
          <p:nvPr/>
        </p:nvSpPr>
        <p:spPr>
          <a:xfrm>
            <a:off x="2970910" y="3946207"/>
            <a:ext cx="254000" cy="254635"/>
          </a:xfrm>
          <a:prstGeom prst="rect">
            <a:avLst/>
          </a:prstGeom>
        </p:spPr>
        <p:txBody>
          <a:bodyPr vert="horz" wrap="square" lIns="0" tIns="12700" rIns="0" bIns="0" rtlCol="0">
            <a:spAutoFit/>
          </a:bodyPr>
          <a:lstStyle/>
          <a:p>
            <a:pPr marL="12700">
              <a:lnSpc>
                <a:spcPct val="100000"/>
              </a:lnSpc>
              <a:spcBef>
                <a:spcPts val="100"/>
              </a:spcBef>
            </a:pPr>
            <a:r>
              <a:rPr sz="1500" spc="40" dirty="0">
                <a:latin typeface="Cambria Math"/>
                <a:cs typeface="Cambria Math"/>
              </a:rPr>
              <a:t>𝜕</a:t>
            </a:r>
            <a:r>
              <a:rPr sz="1500" spc="40" dirty="0">
                <a:solidFill>
                  <a:srgbClr val="0096FF"/>
                </a:solidFill>
                <a:latin typeface="Cambria Math"/>
                <a:cs typeface="Cambria Math"/>
              </a:rPr>
              <a:t>𝑏</a:t>
            </a:r>
            <a:endParaRPr sz="1500">
              <a:latin typeface="Cambria Math"/>
              <a:cs typeface="Cambria Math"/>
            </a:endParaRPr>
          </a:p>
        </p:txBody>
      </p:sp>
      <p:sp>
        <p:nvSpPr>
          <p:cNvPr id="11" name="object 11"/>
          <p:cNvSpPr/>
          <p:nvPr/>
        </p:nvSpPr>
        <p:spPr>
          <a:xfrm>
            <a:off x="3383915" y="3855720"/>
            <a:ext cx="1452245" cy="238760"/>
          </a:xfrm>
          <a:custGeom>
            <a:avLst/>
            <a:gdLst/>
            <a:ahLst/>
            <a:cxnLst/>
            <a:rect l="l" t="t" r="r" b="b"/>
            <a:pathLst>
              <a:path w="1452245" h="238760">
                <a:moveTo>
                  <a:pt x="1376172" y="0"/>
                </a:moveTo>
                <a:lnTo>
                  <a:pt x="1372870" y="9651"/>
                </a:lnTo>
                <a:lnTo>
                  <a:pt x="1386659" y="15589"/>
                </a:lnTo>
                <a:lnTo>
                  <a:pt x="1398508" y="23864"/>
                </a:lnTo>
                <a:lnTo>
                  <a:pt x="1422598" y="62275"/>
                </a:lnTo>
                <a:lnTo>
                  <a:pt x="1430527" y="117855"/>
                </a:lnTo>
                <a:lnTo>
                  <a:pt x="1429644" y="138865"/>
                </a:lnTo>
                <a:lnTo>
                  <a:pt x="1416304" y="190309"/>
                </a:lnTo>
                <a:lnTo>
                  <a:pt x="1386800" y="222477"/>
                </a:lnTo>
                <a:lnTo>
                  <a:pt x="1373251" y="228485"/>
                </a:lnTo>
                <a:lnTo>
                  <a:pt x="1376172" y="238163"/>
                </a:lnTo>
                <a:lnTo>
                  <a:pt x="1421749" y="211115"/>
                </a:lnTo>
                <a:lnTo>
                  <a:pt x="1447307" y="161194"/>
                </a:lnTo>
                <a:lnTo>
                  <a:pt x="1452245" y="119113"/>
                </a:lnTo>
                <a:lnTo>
                  <a:pt x="1451008" y="97272"/>
                </a:lnTo>
                <a:lnTo>
                  <a:pt x="1441154" y="58562"/>
                </a:lnTo>
                <a:lnTo>
                  <a:pt x="1408652" y="15208"/>
                </a:lnTo>
                <a:lnTo>
                  <a:pt x="1393483" y="6186"/>
                </a:lnTo>
                <a:lnTo>
                  <a:pt x="1376172" y="0"/>
                </a:lnTo>
                <a:close/>
              </a:path>
              <a:path w="1452245" h="238760">
                <a:moveTo>
                  <a:pt x="75946" y="0"/>
                </a:moveTo>
                <a:lnTo>
                  <a:pt x="30565" y="27049"/>
                </a:lnTo>
                <a:lnTo>
                  <a:pt x="4937" y="77088"/>
                </a:lnTo>
                <a:lnTo>
                  <a:pt x="0" y="119113"/>
                </a:lnTo>
                <a:lnTo>
                  <a:pt x="1234" y="140996"/>
                </a:lnTo>
                <a:lnTo>
                  <a:pt x="11037" y="179706"/>
                </a:lnTo>
                <a:lnTo>
                  <a:pt x="43465" y="222915"/>
                </a:lnTo>
                <a:lnTo>
                  <a:pt x="75946" y="238163"/>
                </a:lnTo>
                <a:lnTo>
                  <a:pt x="78994" y="228485"/>
                </a:lnTo>
                <a:lnTo>
                  <a:pt x="65442" y="222477"/>
                </a:lnTo>
                <a:lnTo>
                  <a:pt x="53736" y="214112"/>
                </a:lnTo>
                <a:lnTo>
                  <a:pt x="29646" y="175093"/>
                </a:lnTo>
                <a:lnTo>
                  <a:pt x="21717" y="117855"/>
                </a:lnTo>
                <a:lnTo>
                  <a:pt x="22598" y="97532"/>
                </a:lnTo>
                <a:lnTo>
                  <a:pt x="35813" y="47345"/>
                </a:lnTo>
                <a:lnTo>
                  <a:pt x="65657" y="15589"/>
                </a:lnTo>
                <a:lnTo>
                  <a:pt x="79375" y="9651"/>
                </a:lnTo>
                <a:lnTo>
                  <a:pt x="75946" y="0"/>
                </a:lnTo>
                <a:close/>
              </a:path>
            </a:pathLst>
          </a:custGeom>
          <a:solidFill>
            <a:srgbClr val="000000"/>
          </a:solidFill>
        </p:spPr>
        <p:txBody>
          <a:bodyPr wrap="square" lIns="0" tIns="0" rIns="0" bIns="0" rtlCol="0"/>
          <a:lstStyle/>
          <a:p>
            <a:endParaRPr/>
          </a:p>
        </p:txBody>
      </p:sp>
      <p:sp>
        <p:nvSpPr>
          <p:cNvPr id="12" name="object 12"/>
          <p:cNvSpPr txBox="1"/>
          <p:nvPr/>
        </p:nvSpPr>
        <p:spPr>
          <a:xfrm>
            <a:off x="1867916" y="3783647"/>
            <a:ext cx="2914015" cy="335280"/>
          </a:xfrm>
          <a:prstGeom prst="rect">
            <a:avLst/>
          </a:prstGeom>
        </p:spPr>
        <p:txBody>
          <a:bodyPr vert="horz" wrap="square" lIns="0" tIns="16510" rIns="0" bIns="0" rtlCol="0">
            <a:spAutoFit/>
          </a:bodyPr>
          <a:lstStyle/>
          <a:p>
            <a:pPr marL="38100">
              <a:lnSpc>
                <a:spcPct val="100000"/>
              </a:lnSpc>
              <a:spcBef>
                <a:spcPts val="130"/>
              </a:spcBef>
            </a:pPr>
            <a:r>
              <a:rPr sz="2000" dirty="0">
                <a:solidFill>
                  <a:srgbClr val="0096FF"/>
                </a:solidFill>
                <a:latin typeface="Cambria Math"/>
                <a:cs typeface="Cambria Math"/>
              </a:rPr>
              <a:t>𝑏</a:t>
            </a:r>
            <a:r>
              <a:rPr sz="2000" spc="125" dirty="0">
                <a:solidFill>
                  <a:srgbClr val="0096FF"/>
                </a:solidFill>
                <a:latin typeface="Cambria Math"/>
                <a:cs typeface="Cambria Math"/>
              </a:rPr>
              <a:t> </a:t>
            </a:r>
            <a:r>
              <a:rPr sz="2000" dirty="0">
                <a:latin typeface="Cambria Math"/>
                <a:cs typeface="Cambria Math"/>
              </a:rPr>
              <a:t>=</a:t>
            </a:r>
            <a:r>
              <a:rPr sz="2000" spc="160" dirty="0">
                <a:latin typeface="Cambria Math"/>
                <a:cs typeface="Cambria Math"/>
              </a:rPr>
              <a:t> </a:t>
            </a:r>
            <a:r>
              <a:rPr sz="2000" dirty="0">
                <a:solidFill>
                  <a:srgbClr val="0096FF"/>
                </a:solidFill>
                <a:latin typeface="Cambria Math"/>
                <a:cs typeface="Cambria Math"/>
              </a:rPr>
              <a:t>𝑏</a:t>
            </a:r>
            <a:r>
              <a:rPr sz="2000" spc="50" dirty="0">
                <a:solidFill>
                  <a:srgbClr val="0096FF"/>
                </a:solidFill>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𝛼</a:t>
            </a:r>
            <a:r>
              <a:rPr sz="2250" u="sng" spc="209" baseline="31481" dirty="0">
                <a:uFill>
                  <a:solidFill>
                    <a:srgbClr val="000000"/>
                  </a:solidFill>
                </a:uFill>
                <a:latin typeface="Cambria Math"/>
                <a:cs typeface="Cambria Math"/>
              </a:rPr>
              <a:t> </a:t>
            </a:r>
            <a:r>
              <a:rPr sz="2250" u="sng" spc="135" baseline="31481" dirty="0">
                <a:uFill>
                  <a:solidFill>
                    <a:srgbClr val="000000"/>
                  </a:solidFill>
                </a:uFill>
                <a:latin typeface="Cambria Math"/>
                <a:cs typeface="Cambria Math"/>
              </a:rPr>
              <a:t>𝜕</a:t>
            </a:r>
            <a:r>
              <a:rPr sz="2250" u="sng" spc="104" baseline="31481" dirty="0">
                <a:uFill>
                  <a:solidFill>
                    <a:srgbClr val="000000"/>
                  </a:solidFill>
                </a:uFill>
                <a:latin typeface="Cambria Math"/>
                <a:cs typeface="Cambria Math"/>
              </a:rPr>
              <a:t> </a:t>
            </a:r>
            <a:r>
              <a:rPr sz="2250" u="none" spc="120" baseline="31481" dirty="0">
                <a:latin typeface="Cambria Math"/>
                <a:cs typeface="Cambria Math"/>
              </a:rPr>
              <a:t> </a:t>
            </a:r>
            <a:r>
              <a:rPr sz="2000" u="none" dirty="0">
                <a:latin typeface="Cambria Math"/>
                <a:cs typeface="Cambria Math"/>
              </a:rPr>
              <a:t>𝐽</a:t>
            </a:r>
            <a:r>
              <a:rPr sz="2000" u="none" spc="440" dirty="0">
                <a:latin typeface="Cambria Math"/>
                <a:cs typeface="Cambria Math"/>
              </a:rPr>
              <a:t> </a:t>
            </a:r>
            <a:r>
              <a:rPr sz="2000" u="none" spc="-30" dirty="0">
                <a:solidFill>
                  <a:srgbClr val="0096FF"/>
                </a:solidFill>
                <a:latin typeface="Cambria Math"/>
                <a:cs typeface="Cambria Math"/>
              </a:rPr>
              <a:t>𝑤</a:t>
            </a:r>
            <a:r>
              <a:rPr sz="2250" u="none" spc="-44" baseline="-16666" dirty="0">
                <a:solidFill>
                  <a:srgbClr val="0096FF"/>
                </a:solidFill>
                <a:latin typeface="Cambria Math"/>
                <a:cs typeface="Cambria Math"/>
              </a:rPr>
              <a:t>1</a:t>
            </a:r>
            <a:r>
              <a:rPr sz="2000" u="none" spc="-30" dirty="0">
                <a:latin typeface="Cambria Math"/>
                <a:cs typeface="Cambria Math"/>
              </a:rPr>
              <a:t>,</a:t>
            </a:r>
            <a:r>
              <a:rPr sz="2000" u="none" spc="-100" dirty="0">
                <a:latin typeface="Cambria Math"/>
                <a:cs typeface="Cambria Math"/>
              </a:rPr>
              <a:t> </a:t>
            </a:r>
            <a:r>
              <a:rPr sz="2000" u="none" dirty="0">
                <a:latin typeface="Cambria Math"/>
                <a:cs typeface="Cambria Math"/>
              </a:rPr>
              <a:t>⋯</a:t>
            </a:r>
            <a:r>
              <a:rPr sz="2000" u="none" spc="-150" dirty="0">
                <a:latin typeface="Cambria Math"/>
                <a:cs typeface="Cambria Math"/>
              </a:rPr>
              <a:t> </a:t>
            </a:r>
            <a:r>
              <a:rPr sz="2000" u="none" dirty="0">
                <a:latin typeface="Cambria Math"/>
                <a:cs typeface="Cambria Math"/>
              </a:rPr>
              <a:t>,</a:t>
            </a:r>
            <a:r>
              <a:rPr sz="2000" u="none" spc="-95" dirty="0">
                <a:latin typeface="Cambria Math"/>
                <a:cs typeface="Cambria Math"/>
              </a:rPr>
              <a:t> </a:t>
            </a:r>
            <a:r>
              <a:rPr sz="2000" u="none" dirty="0">
                <a:solidFill>
                  <a:srgbClr val="0096FF"/>
                </a:solidFill>
                <a:latin typeface="Cambria Math"/>
                <a:cs typeface="Cambria Math"/>
              </a:rPr>
              <a:t>𝑤</a:t>
            </a:r>
            <a:r>
              <a:rPr sz="2250" u="none" baseline="-16666" dirty="0">
                <a:solidFill>
                  <a:srgbClr val="0096FF"/>
                </a:solidFill>
                <a:latin typeface="Cambria Math"/>
                <a:cs typeface="Cambria Math"/>
              </a:rPr>
              <a:t>𝑛</a:t>
            </a:r>
            <a:r>
              <a:rPr sz="2000" u="none" dirty="0">
                <a:latin typeface="Cambria Math"/>
                <a:cs typeface="Cambria Math"/>
              </a:rPr>
              <a:t>,</a:t>
            </a:r>
            <a:r>
              <a:rPr sz="2000" u="none" spc="-105" dirty="0">
                <a:latin typeface="Cambria Math"/>
                <a:cs typeface="Cambria Math"/>
              </a:rPr>
              <a:t> </a:t>
            </a:r>
            <a:r>
              <a:rPr sz="2000" u="none" spc="-50" dirty="0">
                <a:solidFill>
                  <a:srgbClr val="0096FF"/>
                </a:solidFill>
                <a:latin typeface="Cambria Math"/>
                <a:cs typeface="Cambria Math"/>
              </a:rPr>
              <a:t>𝑏</a:t>
            </a:r>
            <a:endParaRPr sz="2000" dirty="0">
              <a:latin typeface="Cambria Math"/>
              <a:cs typeface="Cambria Math"/>
            </a:endParaRPr>
          </a:p>
        </p:txBody>
      </p:sp>
      <p:sp>
        <p:nvSpPr>
          <p:cNvPr id="13" name="object 13"/>
          <p:cNvSpPr txBox="1"/>
          <p:nvPr/>
        </p:nvSpPr>
        <p:spPr>
          <a:xfrm>
            <a:off x="1893316" y="4136707"/>
            <a:ext cx="125730" cy="335280"/>
          </a:xfrm>
          <a:prstGeom prst="rect">
            <a:avLst/>
          </a:prstGeom>
        </p:spPr>
        <p:txBody>
          <a:bodyPr vert="horz" wrap="square" lIns="0" tIns="16510" rIns="0" bIns="0" rtlCol="0">
            <a:spAutoFit/>
          </a:bodyPr>
          <a:lstStyle/>
          <a:p>
            <a:pPr marL="12700">
              <a:lnSpc>
                <a:spcPct val="100000"/>
              </a:lnSpc>
              <a:spcBef>
                <a:spcPts val="130"/>
              </a:spcBef>
            </a:pPr>
            <a:r>
              <a:rPr sz="2000" spc="-50" dirty="0">
                <a:latin typeface="Cambria Math"/>
                <a:cs typeface="Cambria Math"/>
              </a:rPr>
              <a:t>}</a:t>
            </a:r>
            <a:endParaRPr sz="2000">
              <a:latin typeface="Cambria Math"/>
              <a:cs typeface="Cambria Math"/>
            </a:endParaRPr>
          </a:p>
        </p:txBody>
      </p:sp>
      <p:sp>
        <p:nvSpPr>
          <p:cNvPr id="14" name="object 14"/>
          <p:cNvSpPr txBox="1"/>
          <p:nvPr/>
        </p:nvSpPr>
        <p:spPr>
          <a:xfrm>
            <a:off x="127952" y="501078"/>
            <a:ext cx="1502410" cy="334645"/>
          </a:xfrm>
          <a:prstGeom prst="rect">
            <a:avLst/>
          </a:prstGeom>
        </p:spPr>
        <p:txBody>
          <a:bodyPr vert="horz" wrap="square" lIns="0" tIns="15875" rIns="0" bIns="0" rtlCol="0">
            <a:spAutoFit/>
          </a:bodyPr>
          <a:lstStyle/>
          <a:p>
            <a:pPr marL="12700">
              <a:lnSpc>
                <a:spcPct val="100000"/>
              </a:lnSpc>
              <a:spcBef>
                <a:spcPts val="125"/>
              </a:spcBef>
            </a:pPr>
            <a:r>
              <a:rPr sz="2000" spc="-10" dirty="0">
                <a:latin typeface="Verdana"/>
                <a:cs typeface="Verdana"/>
              </a:rPr>
              <a:t>Parameters</a:t>
            </a:r>
            <a:endParaRPr sz="2000">
              <a:latin typeface="Verdana"/>
              <a:cs typeface="Verdana"/>
            </a:endParaRPr>
          </a:p>
        </p:txBody>
      </p:sp>
      <p:sp>
        <p:nvSpPr>
          <p:cNvPr id="15" name="object 15"/>
          <p:cNvSpPr/>
          <p:nvPr/>
        </p:nvSpPr>
        <p:spPr>
          <a:xfrm>
            <a:off x="5620892" y="741933"/>
            <a:ext cx="199390" cy="62230"/>
          </a:xfrm>
          <a:custGeom>
            <a:avLst/>
            <a:gdLst/>
            <a:ahLst/>
            <a:cxnLst/>
            <a:rect l="l" t="t" r="r" b="b"/>
            <a:pathLst>
              <a:path w="199389" h="62229">
                <a:moveTo>
                  <a:pt x="167894" y="0"/>
                </a:moveTo>
                <a:lnTo>
                  <a:pt x="161290" y="7619"/>
                </a:lnTo>
                <a:lnTo>
                  <a:pt x="181356" y="25018"/>
                </a:lnTo>
                <a:lnTo>
                  <a:pt x="0" y="25018"/>
                </a:lnTo>
                <a:lnTo>
                  <a:pt x="0" y="36829"/>
                </a:lnTo>
                <a:lnTo>
                  <a:pt x="181356" y="36829"/>
                </a:lnTo>
                <a:lnTo>
                  <a:pt x="161290" y="54355"/>
                </a:lnTo>
                <a:lnTo>
                  <a:pt x="167894" y="61849"/>
                </a:lnTo>
                <a:lnTo>
                  <a:pt x="199390" y="34543"/>
                </a:lnTo>
                <a:lnTo>
                  <a:pt x="199390" y="27304"/>
                </a:lnTo>
                <a:lnTo>
                  <a:pt x="167894" y="0"/>
                </a:lnTo>
                <a:close/>
              </a:path>
            </a:pathLst>
          </a:custGeom>
          <a:solidFill>
            <a:srgbClr val="0096FF"/>
          </a:solidFill>
        </p:spPr>
        <p:txBody>
          <a:bodyPr wrap="square" lIns="0" tIns="0" rIns="0" bIns="0" rtlCol="0"/>
          <a:lstStyle/>
          <a:p>
            <a:endParaRPr/>
          </a:p>
        </p:txBody>
      </p:sp>
      <p:sp>
        <p:nvSpPr>
          <p:cNvPr id="16" name="object 16"/>
          <p:cNvSpPr/>
          <p:nvPr/>
        </p:nvSpPr>
        <p:spPr>
          <a:xfrm>
            <a:off x="7569327" y="753109"/>
            <a:ext cx="56515" cy="238760"/>
          </a:xfrm>
          <a:custGeom>
            <a:avLst/>
            <a:gdLst/>
            <a:ahLst/>
            <a:cxnLst/>
            <a:rect l="l" t="t" r="r" b="b"/>
            <a:pathLst>
              <a:path w="56515" h="238759">
                <a:moveTo>
                  <a:pt x="56007" y="0"/>
                </a:moveTo>
                <a:lnTo>
                  <a:pt x="0" y="0"/>
                </a:lnTo>
                <a:lnTo>
                  <a:pt x="0" y="10160"/>
                </a:lnTo>
                <a:lnTo>
                  <a:pt x="35179" y="10160"/>
                </a:lnTo>
                <a:lnTo>
                  <a:pt x="35179" y="229870"/>
                </a:lnTo>
                <a:lnTo>
                  <a:pt x="0" y="229870"/>
                </a:lnTo>
                <a:lnTo>
                  <a:pt x="0" y="238760"/>
                </a:lnTo>
                <a:lnTo>
                  <a:pt x="56007" y="238760"/>
                </a:lnTo>
                <a:lnTo>
                  <a:pt x="56007" y="229870"/>
                </a:lnTo>
                <a:lnTo>
                  <a:pt x="56007" y="10160"/>
                </a:lnTo>
                <a:lnTo>
                  <a:pt x="56007" y="0"/>
                </a:lnTo>
                <a:close/>
              </a:path>
            </a:pathLst>
          </a:custGeom>
          <a:solidFill>
            <a:srgbClr val="000000"/>
          </a:solidFill>
        </p:spPr>
        <p:txBody>
          <a:bodyPr wrap="square" lIns="0" tIns="0" rIns="0" bIns="0" rtlCol="0"/>
          <a:lstStyle/>
          <a:p>
            <a:endParaRPr/>
          </a:p>
        </p:txBody>
      </p:sp>
      <p:sp>
        <p:nvSpPr>
          <p:cNvPr id="18" name="object 18"/>
          <p:cNvSpPr/>
          <p:nvPr/>
        </p:nvSpPr>
        <p:spPr>
          <a:xfrm>
            <a:off x="1542414" y="1529714"/>
            <a:ext cx="165735" cy="46355"/>
          </a:xfrm>
          <a:custGeom>
            <a:avLst/>
            <a:gdLst/>
            <a:ahLst/>
            <a:cxnLst/>
            <a:rect l="l" t="t" r="r" b="b"/>
            <a:pathLst>
              <a:path w="165735" h="46355">
                <a:moveTo>
                  <a:pt x="141985" y="0"/>
                </a:moveTo>
                <a:lnTo>
                  <a:pt x="137033" y="5587"/>
                </a:lnTo>
                <a:lnTo>
                  <a:pt x="151891" y="18542"/>
                </a:lnTo>
                <a:lnTo>
                  <a:pt x="0" y="18542"/>
                </a:lnTo>
                <a:lnTo>
                  <a:pt x="0" y="27305"/>
                </a:lnTo>
                <a:lnTo>
                  <a:pt x="151891" y="27305"/>
                </a:lnTo>
                <a:lnTo>
                  <a:pt x="137033" y="40259"/>
                </a:lnTo>
                <a:lnTo>
                  <a:pt x="141985" y="45847"/>
                </a:lnTo>
                <a:lnTo>
                  <a:pt x="165353" y="25654"/>
                </a:lnTo>
                <a:lnTo>
                  <a:pt x="165353" y="20193"/>
                </a:lnTo>
                <a:lnTo>
                  <a:pt x="141985" y="0"/>
                </a:lnTo>
                <a:close/>
              </a:path>
            </a:pathLst>
          </a:custGeom>
          <a:solidFill>
            <a:srgbClr val="0096FF"/>
          </a:solidFill>
        </p:spPr>
        <p:txBody>
          <a:bodyPr wrap="square" lIns="0" tIns="0" rIns="0" bIns="0" rtlCol="0"/>
          <a:lstStyle/>
          <a:p>
            <a:endParaRPr/>
          </a:p>
        </p:txBody>
      </p:sp>
      <p:sp>
        <p:nvSpPr>
          <p:cNvPr id="19" name="object 19"/>
          <p:cNvSpPr txBox="1"/>
          <p:nvPr/>
        </p:nvSpPr>
        <p:spPr>
          <a:xfrm>
            <a:off x="106045" y="1246087"/>
            <a:ext cx="1816100" cy="996315"/>
          </a:xfrm>
          <a:prstGeom prst="rect">
            <a:avLst/>
          </a:prstGeom>
        </p:spPr>
        <p:txBody>
          <a:bodyPr vert="horz" wrap="square" lIns="0" tIns="191770" rIns="0" bIns="0" rtlCol="0">
            <a:spAutoFit/>
          </a:bodyPr>
          <a:lstStyle/>
          <a:p>
            <a:pPr marL="57785">
              <a:lnSpc>
                <a:spcPct val="100000"/>
              </a:lnSpc>
              <a:spcBef>
                <a:spcPts val="1510"/>
              </a:spcBef>
              <a:tabLst>
                <a:tab pos="1294130" algn="l"/>
              </a:tabLst>
            </a:pPr>
            <a:r>
              <a:rPr sz="3000" spc="-15" baseline="2777" dirty="0">
                <a:latin typeface="Verdana"/>
                <a:cs typeface="Verdana"/>
              </a:rPr>
              <a:t>Model</a:t>
            </a:r>
            <a:r>
              <a:rPr sz="3000" baseline="2777" dirty="0">
                <a:latin typeface="Verdana"/>
                <a:cs typeface="Verdana"/>
              </a:rPr>
              <a:t>	</a:t>
            </a:r>
            <a:r>
              <a:rPr sz="3000" spc="-30" baseline="12500" dirty="0">
                <a:solidFill>
                  <a:srgbClr val="0096FF"/>
                </a:solidFill>
                <a:latin typeface="Cambria Math"/>
                <a:cs typeface="Cambria Math"/>
              </a:rPr>
              <a:t>𝑓</a:t>
            </a:r>
            <a:r>
              <a:rPr sz="1500" spc="-20" dirty="0">
                <a:solidFill>
                  <a:srgbClr val="0096FF"/>
                </a:solidFill>
                <a:latin typeface="Cambria Math"/>
                <a:cs typeface="Cambria Math"/>
              </a:rPr>
              <a:t>w,𝑏</a:t>
            </a:r>
            <a:endParaRPr sz="1500">
              <a:latin typeface="Cambria Math"/>
              <a:cs typeface="Cambria Math"/>
            </a:endParaRPr>
          </a:p>
          <a:p>
            <a:pPr marL="38100">
              <a:lnSpc>
                <a:spcPct val="100000"/>
              </a:lnSpc>
              <a:spcBef>
                <a:spcPts val="1425"/>
              </a:spcBef>
            </a:pPr>
            <a:r>
              <a:rPr sz="2000" dirty="0">
                <a:latin typeface="Verdana"/>
                <a:cs typeface="Verdana"/>
              </a:rPr>
              <a:t>Cost</a:t>
            </a:r>
            <a:r>
              <a:rPr sz="2000" spc="-80" dirty="0">
                <a:latin typeface="Verdana"/>
                <a:cs typeface="Verdana"/>
              </a:rPr>
              <a:t> </a:t>
            </a:r>
            <a:r>
              <a:rPr sz="2000" spc="-10" dirty="0">
                <a:latin typeface="Verdana"/>
                <a:cs typeface="Verdana"/>
              </a:rPr>
              <a:t>function</a:t>
            </a:r>
            <a:endParaRPr sz="2000">
              <a:latin typeface="Verdana"/>
              <a:cs typeface="Verdana"/>
            </a:endParaRPr>
          </a:p>
        </p:txBody>
      </p:sp>
      <p:grpSp>
        <p:nvGrpSpPr>
          <p:cNvPr id="20" name="object 20"/>
          <p:cNvGrpSpPr/>
          <p:nvPr/>
        </p:nvGrpSpPr>
        <p:grpSpPr>
          <a:xfrm>
            <a:off x="1898395" y="1429638"/>
            <a:ext cx="290195" cy="250190"/>
            <a:chOff x="1898395" y="1429638"/>
            <a:chExt cx="290195" cy="250190"/>
          </a:xfrm>
        </p:grpSpPr>
        <p:sp>
          <p:nvSpPr>
            <p:cNvPr id="21" name="object 21"/>
            <p:cNvSpPr/>
            <p:nvPr/>
          </p:nvSpPr>
          <p:spPr>
            <a:xfrm>
              <a:off x="1898395" y="1441068"/>
              <a:ext cx="290195" cy="238760"/>
            </a:xfrm>
            <a:custGeom>
              <a:avLst/>
              <a:gdLst/>
              <a:ahLst/>
              <a:cxnLst/>
              <a:rect l="l" t="t" r="r" b="b"/>
              <a:pathLst>
                <a:path w="290194" h="238760">
                  <a:moveTo>
                    <a:pt x="214122" y="0"/>
                  </a:moveTo>
                  <a:lnTo>
                    <a:pt x="210693" y="9651"/>
                  </a:lnTo>
                  <a:lnTo>
                    <a:pt x="224500" y="15652"/>
                  </a:lnTo>
                  <a:lnTo>
                    <a:pt x="236378" y="23939"/>
                  </a:lnTo>
                  <a:lnTo>
                    <a:pt x="260421" y="62351"/>
                  </a:lnTo>
                  <a:lnTo>
                    <a:pt x="268351" y="117982"/>
                  </a:lnTo>
                  <a:lnTo>
                    <a:pt x="267469" y="138955"/>
                  </a:lnTo>
                  <a:lnTo>
                    <a:pt x="254254" y="190372"/>
                  </a:lnTo>
                  <a:lnTo>
                    <a:pt x="224696" y="222573"/>
                  </a:lnTo>
                  <a:lnTo>
                    <a:pt x="211074" y="228600"/>
                  </a:lnTo>
                  <a:lnTo>
                    <a:pt x="214122" y="238251"/>
                  </a:lnTo>
                  <a:lnTo>
                    <a:pt x="259627" y="211195"/>
                  </a:lnTo>
                  <a:lnTo>
                    <a:pt x="285194" y="161258"/>
                  </a:lnTo>
                  <a:lnTo>
                    <a:pt x="290068" y="119252"/>
                  </a:lnTo>
                  <a:lnTo>
                    <a:pt x="288849" y="97397"/>
                  </a:lnTo>
                  <a:lnTo>
                    <a:pt x="279030" y="58638"/>
                  </a:lnTo>
                  <a:lnTo>
                    <a:pt x="246491" y="15319"/>
                  </a:lnTo>
                  <a:lnTo>
                    <a:pt x="231360" y="6260"/>
                  </a:lnTo>
                  <a:lnTo>
                    <a:pt x="214122" y="0"/>
                  </a:lnTo>
                  <a:close/>
                </a:path>
                <a:path w="290194" h="238760">
                  <a:moveTo>
                    <a:pt x="75946" y="0"/>
                  </a:moveTo>
                  <a:lnTo>
                    <a:pt x="30493" y="27164"/>
                  </a:lnTo>
                  <a:lnTo>
                    <a:pt x="4873" y="77184"/>
                  </a:lnTo>
                  <a:lnTo>
                    <a:pt x="0" y="119252"/>
                  </a:lnTo>
                  <a:lnTo>
                    <a:pt x="1216" y="141089"/>
                  </a:lnTo>
                  <a:lnTo>
                    <a:pt x="10983" y="179760"/>
                  </a:lnTo>
                  <a:lnTo>
                    <a:pt x="43465" y="222996"/>
                  </a:lnTo>
                  <a:lnTo>
                    <a:pt x="75946" y="238251"/>
                  </a:lnTo>
                  <a:lnTo>
                    <a:pt x="78993" y="228600"/>
                  </a:lnTo>
                  <a:lnTo>
                    <a:pt x="65371" y="222573"/>
                  </a:lnTo>
                  <a:lnTo>
                    <a:pt x="53641" y="214201"/>
                  </a:lnTo>
                  <a:lnTo>
                    <a:pt x="29646" y="175186"/>
                  </a:lnTo>
                  <a:lnTo>
                    <a:pt x="21717" y="117982"/>
                  </a:lnTo>
                  <a:lnTo>
                    <a:pt x="22598" y="97645"/>
                  </a:lnTo>
                  <a:lnTo>
                    <a:pt x="35814" y="47370"/>
                  </a:lnTo>
                  <a:lnTo>
                    <a:pt x="65585" y="15652"/>
                  </a:lnTo>
                  <a:lnTo>
                    <a:pt x="79375" y="9651"/>
                  </a:lnTo>
                  <a:lnTo>
                    <a:pt x="75946" y="0"/>
                  </a:lnTo>
                  <a:close/>
                </a:path>
              </a:pathLst>
            </a:custGeom>
            <a:solidFill>
              <a:srgbClr val="000000"/>
            </a:solidFill>
          </p:spPr>
          <p:txBody>
            <a:bodyPr wrap="square" lIns="0" tIns="0" rIns="0" bIns="0" rtlCol="0"/>
            <a:lstStyle/>
            <a:p>
              <a:endParaRPr/>
            </a:p>
          </p:txBody>
        </p:sp>
        <p:sp>
          <p:nvSpPr>
            <p:cNvPr id="22" name="object 22"/>
            <p:cNvSpPr/>
            <p:nvPr/>
          </p:nvSpPr>
          <p:spPr>
            <a:xfrm>
              <a:off x="1980564" y="1429638"/>
              <a:ext cx="123189" cy="62230"/>
            </a:xfrm>
            <a:custGeom>
              <a:avLst/>
              <a:gdLst/>
              <a:ahLst/>
              <a:cxnLst/>
              <a:rect l="l" t="t" r="r" b="b"/>
              <a:pathLst>
                <a:path w="123189" h="62230">
                  <a:moveTo>
                    <a:pt x="91693" y="0"/>
                  </a:moveTo>
                  <a:lnTo>
                    <a:pt x="85090" y="7493"/>
                  </a:lnTo>
                  <a:lnTo>
                    <a:pt x="105156" y="25019"/>
                  </a:lnTo>
                  <a:lnTo>
                    <a:pt x="0" y="25019"/>
                  </a:lnTo>
                  <a:lnTo>
                    <a:pt x="0" y="36830"/>
                  </a:lnTo>
                  <a:lnTo>
                    <a:pt x="105156" y="36830"/>
                  </a:lnTo>
                  <a:lnTo>
                    <a:pt x="85090" y="54228"/>
                  </a:lnTo>
                  <a:lnTo>
                    <a:pt x="91693" y="61849"/>
                  </a:lnTo>
                  <a:lnTo>
                    <a:pt x="123190" y="34544"/>
                  </a:lnTo>
                  <a:lnTo>
                    <a:pt x="123190" y="27305"/>
                  </a:lnTo>
                  <a:lnTo>
                    <a:pt x="91693" y="0"/>
                  </a:lnTo>
                  <a:close/>
                </a:path>
              </a:pathLst>
            </a:custGeom>
            <a:solidFill>
              <a:srgbClr val="FF9300"/>
            </a:solidFill>
          </p:spPr>
          <p:txBody>
            <a:bodyPr wrap="square" lIns="0" tIns="0" rIns="0" bIns="0" rtlCol="0"/>
            <a:lstStyle/>
            <a:p>
              <a:endParaRPr/>
            </a:p>
          </p:txBody>
        </p:sp>
      </p:grpSp>
      <p:sp>
        <p:nvSpPr>
          <p:cNvPr id="23" name="object 23"/>
          <p:cNvSpPr txBox="1"/>
          <p:nvPr/>
        </p:nvSpPr>
        <p:spPr>
          <a:xfrm>
            <a:off x="1944370" y="1364932"/>
            <a:ext cx="3060065" cy="857885"/>
          </a:xfrm>
          <a:prstGeom prst="rect">
            <a:avLst/>
          </a:prstGeom>
        </p:spPr>
        <p:txBody>
          <a:bodyPr vert="horz" wrap="square" lIns="0" tIns="15875" rIns="0" bIns="0" rtlCol="0">
            <a:spAutoFit/>
          </a:bodyPr>
          <a:lstStyle/>
          <a:p>
            <a:pPr marL="38100">
              <a:lnSpc>
                <a:spcPct val="100000"/>
              </a:lnSpc>
              <a:spcBef>
                <a:spcPts val="125"/>
              </a:spcBef>
              <a:tabLst>
                <a:tab pos="333375" algn="l"/>
              </a:tabLst>
            </a:pPr>
            <a:r>
              <a:rPr sz="2000" spc="-50" dirty="0">
                <a:solidFill>
                  <a:srgbClr val="FF9300"/>
                </a:solidFill>
                <a:latin typeface="Cambria Math"/>
                <a:cs typeface="Cambria Math"/>
              </a:rPr>
              <a:t>x</a:t>
            </a:r>
            <a:r>
              <a:rPr sz="2000" dirty="0">
                <a:solidFill>
                  <a:srgbClr val="FF9300"/>
                </a:solidFill>
                <a:latin typeface="Cambria Math"/>
                <a:cs typeface="Cambria Math"/>
              </a:rPr>
              <a:t>	</a:t>
            </a:r>
            <a:r>
              <a:rPr sz="2000" dirty="0">
                <a:latin typeface="Cambria Math"/>
                <a:cs typeface="Cambria Math"/>
              </a:rPr>
              <a:t>=</a:t>
            </a:r>
            <a:r>
              <a:rPr sz="2000" spc="85" dirty="0">
                <a:latin typeface="Cambria Math"/>
                <a:cs typeface="Cambria Math"/>
              </a:rPr>
              <a:t> </a:t>
            </a:r>
            <a:r>
              <a:rPr sz="2000" spc="-90" dirty="0">
                <a:solidFill>
                  <a:srgbClr val="0096FF"/>
                </a:solidFill>
                <a:latin typeface="Cambria Math"/>
                <a:cs typeface="Cambria Math"/>
              </a:rPr>
              <a:t>𝑤</a:t>
            </a:r>
            <a:r>
              <a:rPr sz="2250" spc="-135" baseline="-16666" dirty="0">
                <a:solidFill>
                  <a:srgbClr val="0096FF"/>
                </a:solidFill>
                <a:latin typeface="Cambria Math"/>
                <a:cs typeface="Cambria Math"/>
              </a:rPr>
              <a:t>1</a:t>
            </a:r>
            <a:r>
              <a:rPr sz="2250" spc="-225" baseline="-16666" dirty="0">
                <a:solidFill>
                  <a:srgbClr val="0096FF"/>
                </a:solidFill>
                <a:latin typeface="Cambria Math"/>
                <a:cs typeface="Cambria Math"/>
              </a:rPr>
              <a:t> </a:t>
            </a:r>
            <a:r>
              <a:rPr sz="2000" dirty="0">
                <a:solidFill>
                  <a:srgbClr val="FF9300"/>
                </a:solidFill>
                <a:latin typeface="Cambria Math"/>
                <a:cs typeface="Cambria Math"/>
              </a:rPr>
              <a:t>𝑥</a:t>
            </a:r>
            <a:r>
              <a:rPr sz="2250" baseline="-16666" dirty="0">
                <a:solidFill>
                  <a:srgbClr val="FF9300"/>
                </a:solidFill>
                <a:latin typeface="Cambria Math"/>
                <a:cs typeface="Cambria Math"/>
              </a:rPr>
              <a:t>1</a:t>
            </a:r>
            <a:r>
              <a:rPr sz="2250" spc="247" baseline="-16666" dirty="0">
                <a:solidFill>
                  <a:srgbClr val="FF9300"/>
                </a:solidFill>
                <a:latin typeface="Cambria Math"/>
                <a:cs typeface="Cambria Math"/>
              </a:rPr>
              <a:t> </a:t>
            </a:r>
            <a:r>
              <a:rPr sz="2000" dirty="0">
                <a:latin typeface="Cambria Math"/>
                <a:cs typeface="Cambria Math"/>
              </a:rPr>
              <a:t>+</a:t>
            </a:r>
            <a:r>
              <a:rPr sz="2000" spc="470" dirty="0">
                <a:latin typeface="Cambria Math"/>
                <a:cs typeface="Cambria Math"/>
              </a:rPr>
              <a:t> </a:t>
            </a:r>
            <a:r>
              <a:rPr sz="2000" dirty="0">
                <a:latin typeface="Cambria Math"/>
                <a:cs typeface="Cambria Math"/>
              </a:rPr>
              <a:t>⋯</a:t>
            </a:r>
            <a:r>
              <a:rPr sz="2000" spc="-140" dirty="0">
                <a:latin typeface="Cambria Math"/>
                <a:cs typeface="Cambria Math"/>
              </a:rPr>
              <a:t> </a:t>
            </a:r>
            <a:r>
              <a:rPr sz="2000" dirty="0">
                <a:latin typeface="Cambria Math"/>
                <a:cs typeface="Cambria Math"/>
              </a:rPr>
              <a:t>+</a:t>
            </a:r>
            <a:r>
              <a:rPr sz="2000" spc="10" dirty="0">
                <a:latin typeface="Cambria Math"/>
                <a:cs typeface="Cambria Math"/>
              </a:rPr>
              <a:t> </a:t>
            </a:r>
            <a:r>
              <a:rPr sz="2000" dirty="0">
                <a:solidFill>
                  <a:srgbClr val="0096FF"/>
                </a:solidFill>
                <a:latin typeface="Cambria Math"/>
                <a:cs typeface="Cambria Math"/>
              </a:rPr>
              <a:t>𝑤</a:t>
            </a:r>
            <a:r>
              <a:rPr sz="2250" baseline="-16666" dirty="0">
                <a:solidFill>
                  <a:srgbClr val="0096FF"/>
                </a:solidFill>
                <a:latin typeface="Cambria Math"/>
                <a:cs typeface="Cambria Math"/>
              </a:rPr>
              <a:t>𝑛</a:t>
            </a:r>
            <a:r>
              <a:rPr sz="2000" dirty="0">
                <a:solidFill>
                  <a:srgbClr val="FF9300"/>
                </a:solidFill>
                <a:latin typeface="Cambria Math"/>
                <a:cs typeface="Cambria Math"/>
              </a:rPr>
              <a:t>𝑥</a:t>
            </a:r>
            <a:r>
              <a:rPr sz="2250" baseline="-16666" dirty="0">
                <a:solidFill>
                  <a:srgbClr val="FF9300"/>
                </a:solidFill>
                <a:latin typeface="Cambria Math"/>
                <a:cs typeface="Cambria Math"/>
              </a:rPr>
              <a:t>𝑛</a:t>
            </a:r>
            <a:r>
              <a:rPr sz="2250" spc="315" baseline="-16666" dirty="0">
                <a:solidFill>
                  <a:srgbClr val="FF9300"/>
                </a:solidFill>
                <a:latin typeface="Cambria Math"/>
                <a:cs typeface="Cambria Math"/>
              </a:rPr>
              <a:t> </a:t>
            </a:r>
            <a:r>
              <a:rPr sz="2000" dirty="0">
                <a:latin typeface="Cambria Math"/>
                <a:cs typeface="Cambria Math"/>
              </a:rPr>
              <a:t>+</a:t>
            </a:r>
            <a:r>
              <a:rPr sz="2000" spc="5" dirty="0">
                <a:latin typeface="Cambria Math"/>
                <a:cs typeface="Cambria Math"/>
              </a:rPr>
              <a:t> </a:t>
            </a:r>
            <a:r>
              <a:rPr sz="2000" spc="-50" dirty="0">
                <a:solidFill>
                  <a:srgbClr val="0096FF"/>
                </a:solidFill>
                <a:latin typeface="Cambria Math"/>
                <a:cs typeface="Cambria Math"/>
              </a:rPr>
              <a:t>𝑏</a:t>
            </a:r>
            <a:endParaRPr sz="2000" dirty="0">
              <a:latin typeface="Cambria Math"/>
              <a:cs typeface="Cambria Math"/>
            </a:endParaRPr>
          </a:p>
          <a:p>
            <a:pPr marL="398780">
              <a:lnSpc>
                <a:spcPct val="100000"/>
              </a:lnSpc>
              <a:spcBef>
                <a:spcPts val="1725"/>
              </a:spcBef>
            </a:pPr>
            <a:r>
              <a:rPr sz="2000" dirty="0">
                <a:latin typeface="Cambria Math"/>
                <a:cs typeface="Cambria Math"/>
              </a:rPr>
              <a:t>𝐽</a:t>
            </a:r>
            <a:r>
              <a:rPr sz="2000" spc="470" dirty="0">
                <a:latin typeface="Cambria Math"/>
                <a:cs typeface="Cambria Math"/>
              </a:rPr>
              <a:t> </a:t>
            </a:r>
            <a:r>
              <a:rPr lang="en-US" sz="2000" spc="470" dirty="0">
                <a:latin typeface="Cambria Math"/>
                <a:cs typeface="Cambria Math"/>
              </a:rPr>
              <a:t>(</a:t>
            </a:r>
            <a:r>
              <a:rPr sz="2000" spc="-30" dirty="0">
                <a:solidFill>
                  <a:srgbClr val="0096FF"/>
                </a:solidFill>
                <a:latin typeface="Cambria Math"/>
                <a:cs typeface="Cambria Math"/>
              </a:rPr>
              <a:t>𝑤</a:t>
            </a:r>
            <a:r>
              <a:rPr sz="2250" spc="-44" baseline="-16666" dirty="0">
                <a:solidFill>
                  <a:srgbClr val="0096FF"/>
                </a:solidFill>
                <a:latin typeface="Cambria Math"/>
                <a:cs typeface="Cambria Math"/>
              </a:rPr>
              <a:t>1</a:t>
            </a:r>
            <a:r>
              <a:rPr sz="2000" spc="-30" dirty="0">
                <a:latin typeface="Cambria Math"/>
                <a:cs typeface="Cambria Math"/>
              </a:rPr>
              <a:t>,</a:t>
            </a:r>
            <a:r>
              <a:rPr sz="2000" spc="-95" dirty="0">
                <a:latin typeface="Cambria Math"/>
                <a:cs typeface="Cambria Math"/>
              </a:rPr>
              <a:t> </a:t>
            </a:r>
            <a:r>
              <a:rPr sz="2000" dirty="0">
                <a:latin typeface="Cambria Math"/>
                <a:cs typeface="Cambria Math"/>
              </a:rPr>
              <a:t>⋯</a:t>
            </a:r>
            <a:r>
              <a:rPr sz="2000" spc="-135" dirty="0">
                <a:latin typeface="Cambria Math"/>
                <a:cs typeface="Cambria Math"/>
              </a:rPr>
              <a:t> </a:t>
            </a:r>
            <a:r>
              <a:rPr sz="2000" dirty="0">
                <a:latin typeface="Cambria Math"/>
                <a:cs typeface="Cambria Math"/>
              </a:rPr>
              <a:t>,</a:t>
            </a:r>
            <a:r>
              <a:rPr sz="2000" spc="-95" dirty="0">
                <a:latin typeface="Cambria Math"/>
                <a:cs typeface="Cambria Math"/>
              </a:rPr>
              <a:t> </a:t>
            </a:r>
            <a:r>
              <a:rPr sz="2000" dirty="0">
                <a:solidFill>
                  <a:srgbClr val="0096FF"/>
                </a:solidFill>
                <a:latin typeface="Cambria Math"/>
                <a:cs typeface="Cambria Math"/>
              </a:rPr>
              <a:t>𝑤</a:t>
            </a:r>
            <a:r>
              <a:rPr sz="2250" baseline="-16666" dirty="0">
                <a:solidFill>
                  <a:srgbClr val="0096FF"/>
                </a:solidFill>
                <a:latin typeface="Cambria Math"/>
                <a:cs typeface="Cambria Math"/>
              </a:rPr>
              <a:t>𝑛</a:t>
            </a:r>
            <a:r>
              <a:rPr sz="2000" dirty="0">
                <a:latin typeface="Cambria Math"/>
                <a:cs typeface="Cambria Math"/>
              </a:rPr>
              <a:t>,</a:t>
            </a:r>
            <a:r>
              <a:rPr sz="2000" spc="-90" dirty="0">
                <a:latin typeface="Cambria Math"/>
                <a:cs typeface="Cambria Math"/>
              </a:rPr>
              <a:t> </a:t>
            </a:r>
            <a:r>
              <a:rPr sz="2000" spc="-50" dirty="0">
                <a:solidFill>
                  <a:srgbClr val="0096FF"/>
                </a:solidFill>
                <a:latin typeface="Cambria Math"/>
                <a:cs typeface="Cambria Math"/>
              </a:rPr>
              <a:t>𝑏</a:t>
            </a:r>
            <a:r>
              <a:rPr lang="en-US" sz="2000" spc="-50" dirty="0">
                <a:solidFill>
                  <a:srgbClr val="0096FF"/>
                </a:solidFill>
                <a:latin typeface="Cambria Math"/>
                <a:cs typeface="Cambria Math"/>
              </a:rPr>
              <a:t> </a:t>
            </a:r>
            <a:r>
              <a:rPr lang="en-US" sz="2000" spc="-50" dirty="0">
                <a:solidFill>
                  <a:schemeClr val="tx1"/>
                </a:solidFill>
                <a:latin typeface="Cambria Math"/>
                <a:cs typeface="Cambria Math"/>
              </a:rPr>
              <a:t>)</a:t>
            </a:r>
            <a:endParaRPr sz="2000" dirty="0">
              <a:solidFill>
                <a:schemeClr val="tx1"/>
              </a:solidFill>
              <a:latin typeface="Cambria Math"/>
              <a:cs typeface="Cambria Math"/>
            </a:endParaRPr>
          </a:p>
        </p:txBody>
      </p:sp>
      <p:sp>
        <p:nvSpPr>
          <p:cNvPr id="24" name="object 24"/>
          <p:cNvSpPr/>
          <p:nvPr/>
        </p:nvSpPr>
        <p:spPr>
          <a:xfrm>
            <a:off x="5791200" y="1530222"/>
            <a:ext cx="165735" cy="45720"/>
          </a:xfrm>
          <a:custGeom>
            <a:avLst/>
            <a:gdLst/>
            <a:ahLst/>
            <a:cxnLst/>
            <a:rect l="l" t="t" r="r" b="b"/>
            <a:pathLst>
              <a:path w="165735" h="45719">
                <a:moveTo>
                  <a:pt x="141986" y="0"/>
                </a:moveTo>
                <a:lnTo>
                  <a:pt x="137033" y="5587"/>
                </a:lnTo>
                <a:lnTo>
                  <a:pt x="151891" y="18541"/>
                </a:lnTo>
                <a:lnTo>
                  <a:pt x="0" y="18541"/>
                </a:lnTo>
                <a:lnTo>
                  <a:pt x="0" y="27304"/>
                </a:lnTo>
                <a:lnTo>
                  <a:pt x="151891" y="27304"/>
                </a:lnTo>
                <a:lnTo>
                  <a:pt x="137033" y="40259"/>
                </a:lnTo>
                <a:lnTo>
                  <a:pt x="141986" y="45719"/>
                </a:lnTo>
                <a:lnTo>
                  <a:pt x="165353" y="25653"/>
                </a:lnTo>
                <a:lnTo>
                  <a:pt x="165353" y="20192"/>
                </a:lnTo>
                <a:lnTo>
                  <a:pt x="141986" y="0"/>
                </a:lnTo>
                <a:close/>
              </a:path>
            </a:pathLst>
          </a:custGeom>
          <a:solidFill>
            <a:srgbClr val="0096FF"/>
          </a:solidFill>
        </p:spPr>
        <p:txBody>
          <a:bodyPr wrap="square" lIns="0" tIns="0" rIns="0" bIns="0" rtlCol="0"/>
          <a:lstStyle/>
          <a:p>
            <a:endParaRPr/>
          </a:p>
        </p:txBody>
      </p:sp>
      <p:sp>
        <p:nvSpPr>
          <p:cNvPr id="25" name="object 25"/>
          <p:cNvSpPr txBox="1"/>
          <p:nvPr/>
        </p:nvSpPr>
        <p:spPr>
          <a:xfrm>
            <a:off x="5588634" y="675640"/>
            <a:ext cx="561340" cy="1082040"/>
          </a:xfrm>
          <a:prstGeom prst="rect">
            <a:avLst/>
          </a:prstGeom>
        </p:spPr>
        <p:txBody>
          <a:bodyPr vert="horz" wrap="square" lIns="0" tIns="16510" rIns="0" bIns="0" rtlCol="0">
            <a:spAutoFit/>
          </a:bodyPr>
          <a:lstStyle/>
          <a:p>
            <a:pPr marL="38100">
              <a:lnSpc>
                <a:spcPct val="100000"/>
              </a:lnSpc>
              <a:spcBef>
                <a:spcPts val="130"/>
              </a:spcBef>
            </a:pPr>
            <a:r>
              <a:rPr sz="2000" dirty="0">
                <a:solidFill>
                  <a:srgbClr val="0096FF"/>
                </a:solidFill>
                <a:latin typeface="Cambria Math"/>
                <a:cs typeface="Cambria Math"/>
              </a:rPr>
              <a:t>w</a:t>
            </a:r>
            <a:r>
              <a:rPr sz="2000" spc="105" dirty="0">
                <a:solidFill>
                  <a:srgbClr val="0096FF"/>
                </a:solidFill>
                <a:latin typeface="Cambria Math"/>
                <a:cs typeface="Cambria Math"/>
              </a:rPr>
              <a:t> </a:t>
            </a:r>
            <a:r>
              <a:rPr sz="2000" spc="-60" dirty="0">
                <a:latin typeface="Cambria Math"/>
                <a:cs typeface="Cambria Math"/>
              </a:rPr>
              <a:t>=</a:t>
            </a:r>
            <a:endParaRPr sz="2000" dirty="0">
              <a:latin typeface="Cambria Math"/>
              <a:cs typeface="Cambria Math"/>
            </a:endParaRPr>
          </a:p>
          <a:p>
            <a:pPr marL="67310">
              <a:lnSpc>
                <a:spcPct val="100000"/>
              </a:lnSpc>
              <a:spcBef>
                <a:spcPts val="85"/>
              </a:spcBef>
            </a:pPr>
            <a:r>
              <a:rPr sz="2000" spc="-50" dirty="0">
                <a:solidFill>
                  <a:srgbClr val="4285F4"/>
                </a:solidFill>
                <a:latin typeface="Cambria Math"/>
                <a:cs typeface="Cambria Math"/>
              </a:rPr>
              <a:t>𝑏</a:t>
            </a:r>
            <a:endParaRPr sz="2000" dirty="0">
              <a:latin typeface="Cambria Math"/>
              <a:cs typeface="Cambria Math"/>
            </a:endParaRPr>
          </a:p>
          <a:p>
            <a:pPr marL="64769">
              <a:lnSpc>
                <a:spcPct val="100000"/>
              </a:lnSpc>
              <a:spcBef>
                <a:spcPts val="995"/>
              </a:spcBef>
            </a:pPr>
            <a:r>
              <a:rPr sz="3000" spc="-30" baseline="12500" dirty="0">
                <a:solidFill>
                  <a:srgbClr val="0096FF"/>
                </a:solidFill>
                <a:latin typeface="Cambria Math"/>
                <a:cs typeface="Cambria Math"/>
              </a:rPr>
              <a:t>𝑓</a:t>
            </a:r>
            <a:r>
              <a:rPr sz="1500" spc="-20" dirty="0">
                <a:solidFill>
                  <a:srgbClr val="0096FF"/>
                </a:solidFill>
                <a:latin typeface="Cambria Math"/>
                <a:cs typeface="Cambria Math"/>
              </a:rPr>
              <a:t>w,𝑏</a:t>
            </a:r>
            <a:endParaRPr sz="1500" dirty="0">
              <a:latin typeface="Cambria Math"/>
              <a:cs typeface="Cambria Math"/>
            </a:endParaRPr>
          </a:p>
        </p:txBody>
      </p:sp>
      <p:grpSp>
        <p:nvGrpSpPr>
          <p:cNvPr id="26" name="object 26"/>
          <p:cNvGrpSpPr/>
          <p:nvPr/>
        </p:nvGrpSpPr>
        <p:grpSpPr>
          <a:xfrm>
            <a:off x="6147180" y="1430147"/>
            <a:ext cx="290195" cy="250190"/>
            <a:chOff x="6147180" y="1430147"/>
            <a:chExt cx="290195" cy="250190"/>
          </a:xfrm>
        </p:grpSpPr>
        <p:sp>
          <p:nvSpPr>
            <p:cNvPr id="27" name="object 27"/>
            <p:cNvSpPr/>
            <p:nvPr/>
          </p:nvSpPr>
          <p:spPr>
            <a:xfrm>
              <a:off x="6147180" y="1441577"/>
              <a:ext cx="290195" cy="238760"/>
            </a:xfrm>
            <a:custGeom>
              <a:avLst/>
              <a:gdLst/>
              <a:ahLst/>
              <a:cxnLst/>
              <a:rect l="l" t="t" r="r" b="b"/>
              <a:pathLst>
                <a:path w="290195" h="238760">
                  <a:moveTo>
                    <a:pt x="214122" y="0"/>
                  </a:moveTo>
                  <a:lnTo>
                    <a:pt x="210693" y="9651"/>
                  </a:lnTo>
                  <a:lnTo>
                    <a:pt x="224482" y="15652"/>
                  </a:lnTo>
                  <a:lnTo>
                    <a:pt x="236331" y="23939"/>
                  </a:lnTo>
                  <a:lnTo>
                    <a:pt x="260421" y="62349"/>
                  </a:lnTo>
                  <a:lnTo>
                    <a:pt x="268351" y="117856"/>
                  </a:lnTo>
                  <a:lnTo>
                    <a:pt x="267469" y="138884"/>
                  </a:lnTo>
                  <a:lnTo>
                    <a:pt x="254254" y="190373"/>
                  </a:lnTo>
                  <a:lnTo>
                    <a:pt x="224643" y="222573"/>
                  </a:lnTo>
                  <a:lnTo>
                    <a:pt x="211074" y="228600"/>
                  </a:lnTo>
                  <a:lnTo>
                    <a:pt x="214122" y="238251"/>
                  </a:lnTo>
                  <a:lnTo>
                    <a:pt x="259627" y="211195"/>
                  </a:lnTo>
                  <a:lnTo>
                    <a:pt x="285194" y="161242"/>
                  </a:lnTo>
                  <a:lnTo>
                    <a:pt x="290068" y="119125"/>
                  </a:lnTo>
                  <a:lnTo>
                    <a:pt x="288831" y="97289"/>
                  </a:lnTo>
                  <a:lnTo>
                    <a:pt x="278977" y="58618"/>
                  </a:lnTo>
                  <a:lnTo>
                    <a:pt x="246491" y="15271"/>
                  </a:lnTo>
                  <a:lnTo>
                    <a:pt x="231360" y="6242"/>
                  </a:lnTo>
                  <a:lnTo>
                    <a:pt x="214122" y="0"/>
                  </a:lnTo>
                  <a:close/>
                </a:path>
                <a:path w="290195" h="238760">
                  <a:moveTo>
                    <a:pt x="75946" y="0"/>
                  </a:moveTo>
                  <a:lnTo>
                    <a:pt x="30440" y="27110"/>
                  </a:lnTo>
                  <a:lnTo>
                    <a:pt x="4873" y="77120"/>
                  </a:lnTo>
                  <a:lnTo>
                    <a:pt x="0" y="119125"/>
                  </a:lnTo>
                  <a:lnTo>
                    <a:pt x="1216" y="141035"/>
                  </a:lnTo>
                  <a:lnTo>
                    <a:pt x="10983" y="179758"/>
                  </a:lnTo>
                  <a:lnTo>
                    <a:pt x="43465" y="222996"/>
                  </a:lnTo>
                  <a:lnTo>
                    <a:pt x="75946" y="238251"/>
                  </a:lnTo>
                  <a:lnTo>
                    <a:pt x="78867" y="228600"/>
                  </a:lnTo>
                  <a:lnTo>
                    <a:pt x="65317" y="222573"/>
                  </a:lnTo>
                  <a:lnTo>
                    <a:pt x="53625" y="214201"/>
                  </a:lnTo>
                  <a:lnTo>
                    <a:pt x="29646" y="175131"/>
                  </a:lnTo>
                  <a:lnTo>
                    <a:pt x="21717" y="117856"/>
                  </a:lnTo>
                  <a:lnTo>
                    <a:pt x="22598" y="97591"/>
                  </a:lnTo>
                  <a:lnTo>
                    <a:pt x="35814" y="47371"/>
                  </a:lnTo>
                  <a:lnTo>
                    <a:pt x="65532" y="15652"/>
                  </a:lnTo>
                  <a:lnTo>
                    <a:pt x="79248" y="9651"/>
                  </a:lnTo>
                  <a:lnTo>
                    <a:pt x="75946" y="0"/>
                  </a:lnTo>
                  <a:close/>
                </a:path>
              </a:pathLst>
            </a:custGeom>
            <a:solidFill>
              <a:srgbClr val="000000"/>
            </a:solidFill>
          </p:spPr>
          <p:txBody>
            <a:bodyPr wrap="square" lIns="0" tIns="0" rIns="0" bIns="0" rtlCol="0"/>
            <a:lstStyle/>
            <a:p>
              <a:endParaRPr/>
            </a:p>
          </p:txBody>
        </p:sp>
        <p:sp>
          <p:nvSpPr>
            <p:cNvPr id="28" name="object 28"/>
            <p:cNvSpPr/>
            <p:nvPr/>
          </p:nvSpPr>
          <p:spPr>
            <a:xfrm>
              <a:off x="6229349" y="1430147"/>
              <a:ext cx="123189" cy="62230"/>
            </a:xfrm>
            <a:custGeom>
              <a:avLst/>
              <a:gdLst/>
              <a:ahLst/>
              <a:cxnLst/>
              <a:rect l="l" t="t" r="r" b="b"/>
              <a:pathLst>
                <a:path w="123189" h="62230">
                  <a:moveTo>
                    <a:pt x="91694" y="0"/>
                  </a:moveTo>
                  <a:lnTo>
                    <a:pt x="84962" y="7492"/>
                  </a:lnTo>
                  <a:lnTo>
                    <a:pt x="105155" y="25018"/>
                  </a:lnTo>
                  <a:lnTo>
                    <a:pt x="0" y="25018"/>
                  </a:lnTo>
                  <a:lnTo>
                    <a:pt x="0" y="36829"/>
                  </a:lnTo>
                  <a:lnTo>
                    <a:pt x="105155" y="36829"/>
                  </a:lnTo>
                  <a:lnTo>
                    <a:pt x="84962" y="54228"/>
                  </a:lnTo>
                  <a:lnTo>
                    <a:pt x="91694" y="61722"/>
                  </a:lnTo>
                  <a:lnTo>
                    <a:pt x="123189" y="34543"/>
                  </a:lnTo>
                  <a:lnTo>
                    <a:pt x="123189" y="27177"/>
                  </a:lnTo>
                  <a:lnTo>
                    <a:pt x="91694" y="0"/>
                  </a:lnTo>
                  <a:close/>
                </a:path>
              </a:pathLst>
            </a:custGeom>
            <a:solidFill>
              <a:srgbClr val="FF9300"/>
            </a:solidFill>
          </p:spPr>
          <p:txBody>
            <a:bodyPr wrap="square" lIns="0" tIns="0" rIns="0" bIns="0" rtlCol="0"/>
            <a:lstStyle/>
            <a:p>
              <a:endParaRPr/>
            </a:p>
          </p:txBody>
        </p:sp>
      </p:grpSp>
      <p:sp>
        <p:nvSpPr>
          <p:cNvPr id="29" name="object 29"/>
          <p:cNvSpPr/>
          <p:nvPr/>
        </p:nvSpPr>
        <p:spPr>
          <a:xfrm>
            <a:off x="6781800" y="1430147"/>
            <a:ext cx="199390" cy="62230"/>
          </a:xfrm>
          <a:custGeom>
            <a:avLst/>
            <a:gdLst/>
            <a:ahLst/>
            <a:cxnLst/>
            <a:rect l="l" t="t" r="r" b="b"/>
            <a:pathLst>
              <a:path w="199390" h="62230">
                <a:moveTo>
                  <a:pt x="167894" y="0"/>
                </a:moveTo>
                <a:lnTo>
                  <a:pt x="161163" y="7492"/>
                </a:lnTo>
                <a:lnTo>
                  <a:pt x="181355" y="25018"/>
                </a:lnTo>
                <a:lnTo>
                  <a:pt x="0" y="25018"/>
                </a:lnTo>
                <a:lnTo>
                  <a:pt x="0" y="36829"/>
                </a:lnTo>
                <a:lnTo>
                  <a:pt x="181355" y="36829"/>
                </a:lnTo>
                <a:lnTo>
                  <a:pt x="161163" y="54228"/>
                </a:lnTo>
                <a:lnTo>
                  <a:pt x="167894" y="61722"/>
                </a:lnTo>
                <a:lnTo>
                  <a:pt x="199390" y="34543"/>
                </a:lnTo>
                <a:lnTo>
                  <a:pt x="199390" y="27177"/>
                </a:lnTo>
                <a:lnTo>
                  <a:pt x="167894" y="0"/>
                </a:lnTo>
                <a:close/>
              </a:path>
            </a:pathLst>
          </a:custGeom>
          <a:solidFill>
            <a:srgbClr val="4285F4"/>
          </a:solidFill>
        </p:spPr>
        <p:txBody>
          <a:bodyPr wrap="square" lIns="0" tIns="0" rIns="0" bIns="0" rtlCol="0"/>
          <a:lstStyle/>
          <a:p>
            <a:endParaRPr/>
          </a:p>
        </p:txBody>
      </p:sp>
      <p:sp>
        <p:nvSpPr>
          <p:cNvPr id="30" name="object 30"/>
          <p:cNvSpPr/>
          <p:nvPr/>
        </p:nvSpPr>
        <p:spPr>
          <a:xfrm>
            <a:off x="7162800" y="1430147"/>
            <a:ext cx="123189" cy="62230"/>
          </a:xfrm>
          <a:custGeom>
            <a:avLst/>
            <a:gdLst/>
            <a:ahLst/>
            <a:cxnLst/>
            <a:rect l="l" t="t" r="r" b="b"/>
            <a:pathLst>
              <a:path w="123190" h="62230">
                <a:moveTo>
                  <a:pt x="91694" y="0"/>
                </a:moveTo>
                <a:lnTo>
                  <a:pt x="84963" y="7492"/>
                </a:lnTo>
                <a:lnTo>
                  <a:pt x="105155" y="25018"/>
                </a:lnTo>
                <a:lnTo>
                  <a:pt x="0" y="25018"/>
                </a:lnTo>
                <a:lnTo>
                  <a:pt x="0" y="36829"/>
                </a:lnTo>
                <a:lnTo>
                  <a:pt x="105155" y="36829"/>
                </a:lnTo>
                <a:lnTo>
                  <a:pt x="84963" y="54228"/>
                </a:lnTo>
                <a:lnTo>
                  <a:pt x="91694" y="61722"/>
                </a:lnTo>
                <a:lnTo>
                  <a:pt x="123190" y="34543"/>
                </a:lnTo>
                <a:lnTo>
                  <a:pt x="123190" y="27177"/>
                </a:lnTo>
                <a:lnTo>
                  <a:pt x="91694" y="0"/>
                </a:lnTo>
                <a:close/>
              </a:path>
            </a:pathLst>
          </a:custGeom>
          <a:solidFill>
            <a:srgbClr val="FF9300"/>
          </a:solidFill>
        </p:spPr>
        <p:txBody>
          <a:bodyPr wrap="square" lIns="0" tIns="0" rIns="0" bIns="0" rtlCol="0"/>
          <a:lstStyle/>
          <a:p>
            <a:endParaRPr/>
          </a:p>
        </p:txBody>
      </p:sp>
      <p:sp>
        <p:nvSpPr>
          <p:cNvPr id="31" name="object 31"/>
          <p:cNvSpPr txBox="1"/>
          <p:nvPr/>
        </p:nvSpPr>
        <p:spPr>
          <a:xfrm>
            <a:off x="6170295" y="637857"/>
            <a:ext cx="1597025" cy="1062355"/>
          </a:xfrm>
          <a:prstGeom prst="rect">
            <a:avLst/>
          </a:prstGeom>
        </p:spPr>
        <p:txBody>
          <a:bodyPr vert="horz" wrap="square" lIns="0" tIns="15875" rIns="0" bIns="0" rtlCol="0">
            <a:spAutoFit/>
          </a:bodyPr>
          <a:lstStyle/>
          <a:p>
            <a:pPr marL="76200">
              <a:lnSpc>
                <a:spcPct val="100000"/>
              </a:lnSpc>
              <a:spcBef>
                <a:spcPts val="125"/>
              </a:spcBef>
              <a:tabLst>
                <a:tab pos="619125" algn="l"/>
                <a:tab pos="1096010" algn="l"/>
              </a:tabLst>
            </a:pPr>
            <a:r>
              <a:rPr lang="en-US" sz="2000" spc="-25" dirty="0">
                <a:solidFill>
                  <a:schemeClr val="tx1"/>
                </a:solidFill>
                <a:latin typeface="Cambria Math"/>
                <a:cs typeface="Cambria Math"/>
              </a:rPr>
              <a:t>[</a:t>
            </a:r>
            <a:r>
              <a:rPr lang="en-US" sz="2000" spc="-25" dirty="0">
                <a:solidFill>
                  <a:srgbClr val="0096FF"/>
                </a:solidFill>
                <a:latin typeface="Cambria Math"/>
                <a:cs typeface="Cambria Math"/>
              </a:rPr>
              <a:t> </a:t>
            </a:r>
            <a:r>
              <a:rPr sz="2000" spc="-25" dirty="0">
                <a:solidFill>
                  <a:srgbClr val="0096FF"/>
                </a:solidFill>
                <a:latin typeface="Cambria Math"/>
                <a:cs typeface="Cambria Math"/>
              </a:rPr>
              <a:t>𝑤</a:t>
            </a:r>
            <a:r>
              <a:rPr sz="2250" spc="-37" baseline="-16666" dirty="0">
                <a:solidFill>
                  <a:srgbClr val="0096FF"/>
                </a:solidFill>
                <a:latin typeface="Cambria Math"/>
                <a:cs typeface="Cambria Math"/>
              </a:rPr>
              <a:t>1</a:t>
            </a:r>
            <a:r>
              <a:rPr sz="2250" baseline="-16666" dirty="0">
                <a:solidFill>
                  <a:srgbClr val="0096FF"/>
                </a:solidFill>
                <a:latin typeface="Cambria Math"/>
                <a:cs typeface="Cambria Math"/>
              </a:rPr>
              <a:t>	</a:t>
            </a:r>
            <a:r>
              <a:rPr sz="2000" spc="-50" dirty="0">
                <a:latin typeface="Cambria Math"/>
                <a:cs typeface="Cambria Math"/>
              </a:rPr>
              <a:t>⋯</a:t>
            </a:r>
            <a:r>
              <a:rPr sz="2000" dirty="0">
                <a:latin typeface="Cambria Math"/>
                <a:cs typeface="Cambria Math"/>
              </a:rPr>
              <a:t>	</a:t>
            </a:r>
            <a:r>
              <a:rPr sz="2000" spc="-25" dirty="0">
                <a:solidFill>
                  <a:srgbClr val="0096FF"/>
                </a:solidFill>
                <a:latin typeface="Cambria Math"/>
                <a:cs typeface="Cambria Math"/>
              </a:rPr>
              <a:t>𝑤</a:t>
            </a:r>
            <a:r>
              <a:rPr sz="2250" spc="-37" baseline="-16666" dirty="0">
                <a:solidFill>
                  <a:srgbClr val="0096FF"/>
                </a:solidFill>
                <a:latin typeface="Cambria Math"/>
                <a:cs typeface="Cambria Math"/>
              </a:rPr>
              <a:t>𝑛</a:t>
            </a:r>
            <a:endParaRPr sz="2250" baseline="-16666" dirty="0">
              <a:latin typeface="Cambria Math"/>
              <a:cs typeface="Cambria Math"/>
            </a:endParaRPr>
          </a:p>
          <a:p>
            <a:pPr>
              <a:lnSpc>
                <a:spcPct val="100000"/>
              </a:lnSpc>
              <a:spcBef>
                <a:spcPts val="980"/>
              </a:spcBef>
            </a:pPr>
            <a:endParaRPr sz="2000" dirty="0">
              <a:latin typeface="Cambria Math"/>
              <a:cs typeface="Cambria Math"/>
            </a:endParaRPr>
          </a:p>
          <a:p>
            <a:pPr marL="64769">
              <a:lnSpc>
                <a:spcPct val="100000"/>
              </a:lnSpc>
              <a:spcBef>
                <a:spcPts val="5"/>
              </a:spcBef>
              <a:tabLst>
                <a:tab pos="351155" algn="l"/>
              </a:tabLst>
            </a:pPr>
            <a:r>
              <a:rPr sz="2000" spc="-50" dirty="0">
                <a:solidFill>
                  <a:srgbClr val="FF9300"/>
                </a:solidFill>
                <a:latin typeface="Cambria Math"/>
                <a:cs typeface="Cambria Math"/>
              </a:rPr>
              <a:t>x</a:t>
            </a:r>
            <a:r>
              <a:rPr sz="2000" dirty="0">
                <a:solidFill>
                  <a:srgbClr val="FF9300"/>
                </a:solidFill>
                <a:latin typeface="Cambria Math"/>
                <a:cs typeface="Cambria Math"/>
              </a:rPr>
              <a:t>	</a:t>
            </a:r>
            <a:r>
              <a:rPr sz="2000" dirty="0">
                <a:latin typeface="Cambria Math"/>
                <a:cs typeface="Cambria Math"/>
              </a:rPr>
              <a:t>=</a:t>
            </a:r>
            <a:r>
              <a:rPr sz="2000" spc="155" dirty="0">
                <a:latin typeface="Cambria Math"/>
                <a:cs typeface="Cambria Math"/>
              </a:rPr>
              <a:t> </a:t>
            </a:r>
            <a:r>
              <a:rPr sz="2000" dirty="0">
                <a:solidFill>
                  <a:srgbClr val="4285F4"/>
                </a:solidFill>
                <a:latin typeface="Cambria Math"/>
                <a:cs typeface="Cambria Math"/>
              </a:rPr>
              <a:t>w</a:t>
            </a:r>
            <a:r>
              <a:rPr sz="2000" spc="-50" dirty="0">
                <a:solidFill>
                  <a:srgbClr val="4285F4"/>
                </a:solidFill>
                <a:latin typeface="Cambria Math"/>
                <a:cs typeface="Cambria Math"/>
              </a:rPr>
              <a:t> </a:t>
            </a:r>
            <a:r>
              <a:rPr sz="2000" spc="70" dirty="0">
                <a:latin typeface="Cambria Math"/>
                <a:cs typeface="Cambria Math"/>
              </a:rPr>
              <a:t>∙</a:t>
            </a:r>
            <a:r>
              <a:rPr sz="2000" spc="50" dirty="0">
                <a:latin typeface="Cambria Math"/>
                <a:cs typeface="Cambria Math"/>
              </a:rPr>
              <a:t> </a:t>
            </a:r>
            <a:r>
              <a:rPr sz="2000" dirty="0">
                <a:solidFill>
                  <a:srgbClr val="FF9300"/>
                </a:solidFill>
                <a:latin typeface="Cambria Math"/>
                <a:cs typeface="Cambria Math"/>
              </a:rPr>
              <a:t>x</a:t>
            </a:r>
            <a:r>
              <a:rPr sz="2000" spc="-65" dirty="0">
                <a:solidFill>
                  <a:srgbClr val="FF9300"/>
                </a:solidFill>
                <a:latin typeface="Cambria Math"/>
                <a:cs typeface="Cambria Math"/>
              </a:rPr>
              <a:t> </a:t>
            </a:r>
            <a:r>
              <a:rPr sz="2000" dirty="0">
                <a:latin typeface="Cambria Math"/>
                <a:cs typeface="Cambria Math"/>
              </a:rPr>
              <a:t>+</a:t>
            </a:r>
            <a:r>
              <a:rPr sz="2000" spc="10" dirty="0">
                <a:latin typeface="Cambria Math"/>
                <a:cs typeface="Cambria Math"/>
              </a:rPr>
              <a:t> </a:t>
            </a:r>
            <a:r>
              <a:rPr sz="2000" spc="-50" dirty="0">
                <a:solidFill>
                  <a:srgbClr val="4285F4"/>
                </a:solidFill>
                <a:latin typeface="Cambria Math"/>
                <a:cs typeface="Cambria Math"/>
              </a:rPr>
              <a:t>𝑏</a:t>
            </a:r>
            <a:endParaRPr sz="2000" dirty="0">
              <a:latin typeface="Cambria Math"/>
              <a:cs typeface="Cambria Math"/>
            </a:endParaRPr>
          </a:p>
        </p:txBody>
      </p:sp>
      <p:sp>
        <p:nvSpPr>
          <p:cNvPr id="32" name="object 32"/>
          <p:cNvSpPr txBox="1"/>
          <p:nvPr/>
        </p:nvSpPr>
        <p:spPr>
          <a:xfrm>
            <a:off x="5633084" y="3032442"/>
            <a:ext cx="1021715"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Verdana"/>
                <a:cs typeface="Verdana"/>
              </a:rPr>
              <a:t>repeat</a:t>
            </a:r>
            <a:r>
              <a:rPr sz="2000" spc="-160" dirty="0">
                <a:latin typeface="Verdana"/>
                <a:cs typeface="Verdana"/>
              </a:rPr>
              <a:t> </a:t>
            </a:r>
            <a:r>
              <a:rPr sz="2000" spc="-50" dirty="0">
                <a:latin typeface="Cambria Math"/>
                <a:cs typeface="Cambria Math"/>
              </a:rPr>
              <a:t>{</a:t>
            </a:r>
            <a:endParaRPr sz="2000" dirty="0">
              <a:latin typeface="Cambria Math"/>
              <a:cs typeface="Cambria Math"/>
            </a:endParaRPr>
          </a:p>
        </p:txBody>
      </p:sp>
      <p:sp>
        <p:nvSpPr>
          <p:cNvPr id="33" name="object 33"/>
          <p:cNvSpPr txBox="1"/>
          <p:nvPr/>
        </p:nvSpPr>
        <p:spPr>
          <a:xfrm>
            <a:off x="6252845" y="3490277"/>
            <a:ext cx="706120" cy="254635"/>
          </a:xfrm>
          <a:prstGeom prst="rect">
            <a:avLst/>
          </a:prstGeom>
        </p:spPr>
        <p:txBody>
          <a:bodyPr vert="horz" wrap="square" lIns="0" tIns="12700" rIns="0" bIns="0" rtlCol="0">
            <a:spAutoFit/>
          </a:bodyPr>
          <a:lstStyle/>
          <a:p>
            <a:pPr marL="12700">
              <a:lnSpc>
                <a:spcPct val="100000"/>
              </a:lnSpc>
              <a:spcBef>
                <a:spcPts val="100"/>
              </a:spcBef>
              <a:tabLst>
                <a:tab pos="603250" algn="l"/>
              </a:tabLst>
            </a:pPr>
            <a:r>
              <a:rPr sz="1500" spc="114" dirty="0">
                <a:solidFill>
                  <a:srgbClr val="0096FF"/>
                </a:solidFill>
                <a:latin typeface="Cambria Math"/>
                <a:cs typeface="Cambria Math"/>
              </a:rPr>
              <a:t>𝑗</a:t>
            </a:r>
            <a:r>
              <a:rPr sz="1500" dirty="0">
                <a:solidFill>
                  <a:srgbClr val="0096FF"/>
                </a:solidFill>
                <a:latin typeface="Cambria Math"/>
                <a:cs typeface="Cambria Math"/>
              </a:rPr>
              <a:t>	</a:t>
            </a:r>
            <a:r>
              <a:rPr sz="1500" spc="114" dirty="0">
                <a:solidFill>
                  <a:srgbClr val="0096FF"/>
                </a:solidFill>
                <a:latin typeface="Cambria Math"/>
                <a:cs typeface="Cambria Math"/>
              </a:rPr>
              <a:t>𝑗</a:t>
            </a:r>
            <a:endParaRPr sz="1500">
              <a:latin typeface="Cambria Math"/>
              <a:cs typeface="Cambria Math"/>
            </a:endParaRPr>
          </a:p>
        </p:txBody>
      </p:sp>
      <p:sp>
        <p:nvSpPr>
          <p:cNvPr id="34" name="object 34"/>
          <p:cNvSpPr txBox="1"/>
          <p:nvPr/>
        </p:nvSpPr>
        <p:spPr>
          <a:xfrm>
            <a:off x="7380858" y="3528377"/>
            <a:ext cx="427990" cy="254635"/>
          </a:xfrm>
          <a:prstGeom prst="rect">
            <a:avLst/>
          </a:prstGeom>
        </p:spPr>
        <p:txBody>
          <a:bodyPr vert="horz" wrap="square" lIns="0" tIns="12700" rIns="0" bIns="0" rtlCol="0">
            <a:spAutoFit/>
          </a:bodyPr>
          <a:lstStyle/>
          <a:p>
            <a:pPr marL="38100">
              <a:lnSpc>
                <a:spcPct val="100000"/>
              </a:lnSpc>
              <a:spcBef>
                <a:spcPts val="100"/>
              </a:spcBef>
            </a:pPr>
            <a:r>
              <a:rPr sz="1500" spc="90" dirty="0">
                <a:latin typeface="Cambria Math"/>
                <a:cs typeface="Cambria Math"/>
              </a:rPr>
              <a:t>𝜕</a:t>
            </a:r>
            <a:r>
              <a:rPr sz="1500" spc="90" dirty="0">
                <a:solidFill>
                  <a:srgbClr val="0096FF"/>
                </a:solidFill>
                <a:latin typeface="Cambria Math"/>
                <a:cs typeface="Cambria Math"/>
              </a:rPr>
              <a:t>𝑤</a:t>
            </a:r>
            <a:r>
              <a:rPr sz="1800" spc="135" baseline="-13888" dirty="0">
                <a:solidFill>
                  <a:srgbClr val="0096FF"/>
                </a:solidFill>
                <a:latin typeface="Cambria Math"/>
                <a:cs typeface="Cambria Math"/>
              </a:rPr>
              <a:t>𝑗</a:t>
            </a:r>
            <a:endParaRPr sz="1800" baseline="-13888">
              <a:latin typeface="Cambria Math"/>
              <a:cs typeface="Cambria Math"/>
            </a:endParaRPr>
          </a:p>
        </p:txBody>
      </p:sp>
      <p:sp>
        <p:nvSpPr>
          <p:cNvPr id="35" name="object 35"/>
          <p:cNvSpPr/>
          <p:nvPr/>
        </p:nvSpPr>
        <p:spPr>
          <a:xfrm>
            <a:off x="7929372" y="3427348"/>
            <a:ext cx="614045" cy="250190"/>
          </a:xfrm>
          <a:custGeom>
            <a:avLst/>
            <a:gdLst/>
            <a:ahLst/>
            <a:cxnLst/>
            <a:rect l="l" t="t" r="r" b="b"/>
            <a:pathLst>
              <a:path w="614045" h="250189">
                <a:moveTo>
                  <a:pt x="79375" y="21082"/>
                </a:moveTo>
                <a:lnTo>
                  <a:pt x="75946" y="11430"/>
                </a:lnTo>
                <a:lnTo>
                  <a:pt x="58699" y="17678"/>
                </a:lnTo>
                <a:lnTo>
                  <a:pt x="43573" y="26708"/>
                </a:lnTo>
                <a:lnTo>
                  <a:pt x="11087" y="70053"/>
                </a:lnTo>
                <a:lnTo>
                  <a:pt x="1231" y="108724"/>
                </a:lnTo>
                <a:lnTo>
                  <a:pt x="0" y="130556"/>
                </a:lnTo>
                <a:lnTo>
                  <a:pt x="1231" y="152476"/>
                </a:lnTo>
                <a:lnTo>
                  <a:pt x="11036" y="191198"/>
                </a:lnTo>
                <a:lnTo>
                  <a:pt x="43459" y="234429"/>
                </a:lnTo>
                <a:lnTo>
                  <a:pt x="75946" y="249682"/>
                </a:lnTo>
                <a:lnTo>
                  <a:pt x="78994" y="240030"/>
                </a:lnTo>
                <a:lnTo>
                  <a:pt x="65430" y="234010"/>
                </a:lnTo>
                <a:lnTo>
                  <a:pt x="53733" y="225640"/>
                </a:lnTo>
                <a:lnTo>
                  <a:pt x="29641" y="186563"/>
                </a:lnTo>
                <a:lnTo>
                  <a:pt x="21717" y="129286"/>
                </a:lnTo>
                <a:lnTo>
                  <a:pt x="22593" y="109029"/>
                </a:lnTo>
                <a:lnTo>
                  <a:pt x="35814" y="58801"/>
                </a:lnTo>
                <a:lnTo>
                  <a:pt x="65646" y="27089"/>
                </a:lnTo>
                <a:lnTo>
                  <a:pt x="79375" y="21082"/>
                </a:lnTo>
                <a:close/>
              </a:path>
              <a:path w="614045" h="250189">
                <a:moveTo>
                  <a:pt x="281686" y="27178"/>
                </a:moveTo>
                <a:lnTo>
                  <a:pt x="250063" y="0"/>
                </a:lnTo>
                <a:lnTo>
                  <a:pt x="243459" y="7493"/>
                </a:lnTo>
                <a:lnTo>
                  <a:pt x="263525" y="25019"/>
                </a:lnTo>
                <a:lnTo>
                  <a:pt x="82169" y="25019"/>
                </a:lnTo>
                <a:lnTo>
                  <a:pt x="82169" y="36830"/>
                </a:lnTo>
                <a:lnTo>
                  <a:pt x="263525" y="36830"/>
                </a:lnTo>
                <a:lnTo>
                  <a:pt x="243459" y="54229"/>
                </a:lnTo>
                <a:lnTo>
                  <a:pt x="250063" y="61722"/>
                </a:lnTo>
                <a:lnTo>
                  <a:pt x="281686" y="34544"/>
                </a:lnTo>
                <a:lnTo>
                  <a:pt x="281686" y="27178"/>
                </a:lnTo>
                <a:close/>
              </a:path>
              <a:path w="614045" h="250189">
                <a:moveTo>
                  <a:pt x="614045" y="130556"/>
                </a:moveTo>
                <a:lnTo>
                  <a:pt x="609104" y="88557"/>
                </a:lnTo>
                <a:lnTo>
                  <a:pt x="594360" y="53213"/>
                </a:lnTo>
                <a:lnTo>
                  <a:pt x="555282" y="17678"/>
                </a:lnTo>
                <a:lnTo>
                  <a:pt x="537972" y="11430"/>
                </a:lnTo>
                <a:lnTo>
                  <a:pt x="534670" y="21082"/>
                </a:lnTo>
                <a:lnTo>
                  <a:pt x="548449" y="27089"/>
                </a:lnTo>
                <a:lnTo>
                  <a:pt x="560298" y="35369"/>
                </a:lnTo>
                <a:lnTo>
                  <a:pt x="584390" y="73787"/>
                </a:lnTo>
                <a:lnTo>
                  <a:pt x="592328" y="129286"/>
                </a:lnTo>
                <a:lnTo>
                  <a:pt x="591426" y="150317"/>
                </a:lnTo>
                <a:lnTo>
                  <a:pt x="578104" y="201803"/>
                </a:lnTo>
                <a:lnTo>
                  <a:pt x="548589" y="234010"/>
                </a:lnTo>
                <a:lnTo>
                  <a:pt x="535051" y="240030"/>
                </a:lnTo>
                <a:lnTo>
                  <a:pt x="537972" y="249682"/>
                </a:lnTo>
                <a:lnTo>
                  <a:pt x="583539" y="222631"/>
                </a:lnTo>
                <a:lnTo>
                  <a:pt x="609104" y="172681"/>
                </a:lnTo>
                <a:lnTo>
                  <a:pt x="612800" y="152476"/>
                </a:lnTo>
                <a:lnTo>
                  <a:pt x="614045" y="130556"/>
                </a:lnTo>
                <a:close/>
              </a:path>
            </a:pathLst>
          </a:custGeom>
          <a:solidFill>
            <a:srgbClr val="4285F4"/>
          </a:solidFill>
        </p:spPr>
        <p:txBody>
          <a:bodyPr wrap="square" lIns="0" tIns="0" rIns="0" bIns="0" rtlCol="0"/>
          <a:lstStyle/>
          <a:p>
            <a:endParaRPr/>
          </a:p>
        </p:txBody>
      </p:sp>
      <p:sp>
        <p:nvSpPr>
          <p:cNvPr id="36" name="object 36"/>
          <p:cNvSpPr txBox="1"/>
          <p:nvPr/>
        </p:nvSpPr>
        <p:spPr>
          <a:xfrm>
            <a:off x="6065139" y="3366452"/>
            <a:ext cx="2427605" cy="334645"/>
          </a:xfrm>
          <a:prstGeom prst="rect">
            <a:avLst/>
          </a:prstGeom>
        </p:spPr>
        <p:txBody>
          <a:bodyPr vert="horz" wrap="square" lIns="0" tIns="15875" rIns="0" bIns="0" rtlCol="0">
            <a:spAutoFit/>
          </a:bodyPr>
          <a:lstStyle/>
          <a:p>
            <a:pPr marL="38100">
              <a:lnSpc>
                <a:spcPct val="100000"/>
              </a:lnSpc>
              <a:spcBef>
                <a:spcPts val="125"/>
              </a:spcBef>
              <a:tabLst>
                <a:tab pos="371475" algn="l"/>
              </a:tabLst>
            </a:pPr>
            <a:r>
              <a:rPr sz="2000" spc="-50" dirty="0">
                <a:solidFill>
                  <a:srgbClr val="0096FF"/>
                </a:solidFill>
                <a:latin typeface="Cambria Math"/>
                <a:cs typeface="Cambria Math"/>
              </a:rPr>
              <a:t>𝑤</a:t>
            </a:r>
            <a:r>
              <a:rPr sz="2000" dirty="0">
                <a:solidFill>
                  <a:srgbClr val="0096FF"/>
                </a:solidFill>
                <a:latin typeface="Cambria Math"/>
                <a:cs typeface="Cambria Math"/>
              </a:rPr>
              <a:t>	</a:t>
            </a:r>
            <a:r>
              <a:rPr sz="2000" dirty="0">
                <a:latin typeface="Cambria Math"/>
                <a:cs typeface="Cambria Math"/>
              </a:rPr>
              <a:t>=</a:t>
            </a:r>
            <a:r>
              <a:rPr sz="2000" spc="75" dirty="0">
                <a:latin typeface="Cambria Math"/>
                <a:cs typeface="Cambria Math"/>
              </a:rPr>
              <a:t> </a:t>
            </a:r>
            <a:r>
              <a:rPr sz="2000" dirty="0">
                <a:solidFill>
                  <a:srgbClr val="0096FF"/>
                </a:solidFill>
                <a:latin typeface="Cambria Math"/>
                <a:cs typeface="Cambria Math"/>
              </a:rPr>
              <a:t>𝑤</a:t>
            </a:r>
            <a:r>
              <a:rPr sz="2000" spc="50" dirty="0">
                <a:solidFill>
                  <a:srgbClr val="0096FF"/>
                </a:solidFill>
                <a:latin typeface="Cambria Math"/>
                <a:cs typeface="Cambria Math"/>
              </a:rPr>
              <a:t>  </a:t>
            </a:r>
            <a:r>
              <a:rPr sz="2000" dirty="0">
                <a:latin typeface="Cambria Math"/>
                <a:cs typeface="Cambria Math"/>
              </a:rPr>
              <a:t>− 𝛼</a:t>
            </a:r>
            <a:r>
              <a:rPr sz="2250" u="sng" spc="217" baseline="31481" dirty="0">
                <a:uFill>
                  <a:solidFill>
                    <a:srgbClr val="000000"/>
                  </a:solidFill>
                </a:uFill>
                <a:latin typeface="Cambria Math"/>
                <a:cs typeface="Cambria Math"/>
              </a:rPr>
              <a:t>  </a:t>
            </a:r>
            <a:r>
              <a:rPr sz="2250" u="sng" spc="120" baseline="31481" dirty="0">
                <a:uFill>
                  <a:solidFill>
                    <a:srgbClr val="000000"/>
                  </a:solidFill>
                </a:uFill>
                <a:latin typeface="Cambria Math"/>
                <a:cs typeface="Cambria Math"/>
              </a:rPr>
              <a:t>𝜕</a:t>
            </a:r>
            <a:r>
              <a:rPr sz="2250" u="sng" spc="165" baseline="31481" dirty="0">
                <a:uFill>
                  <a:solidFill>
                    <a:srgbClr val="000000"/>
                  </a:solidFill>
                </a:uFill>
                <a:latin typeface="Cambria Math"/>
                <a:cs typeface="Cambria Math"/>
              </a:rPr>
              <a:t>  </a:t>
            </a:r>
            <a:r>
              <a:rPr sz="2250" u="none" spc="172" baseline="31481" dirty="0">
                <a:latin typeface="Cambria Math"/>
                <a:cs typeface="Cambria Math"/>
              </a:rPr>
              <a:t> </a:t>
            </a:r>
            <a:r>
              <a:rPr sz="2000" u="none" dirty="0">
                <a:latin typeface="Cambria Math"/>
                <a:cs typeface="Cambria Math"/>
              </a:rPr>
              <a:t>𝐽</a:t>
            </a:r>
            <a:r>
              <a:rPr sz="2000" u="none" spc="365" dirty="0">
                <a:latin typeface="Cambria Math"/>
                <a:cs typeface="Cambria Math"/>
              </a:rPr>
              <a:t> </a:t>
            </a:r>
            <a:r>
              <a:rPr sz="2000" u="none" dirty="0">
                <a:solidFill>
                  <a:srgbClr val="4285F4"/>
                </a:solidFill>
                <a:latin typeface="Cambria Math"/>
                <a:cs typeface="Cambria Math"/>
              </a:rPr>
              <a:t>w</a:t>
            </a:r>
            <a:r>
              <a:rPr sz="2000" u="none" dirty="0">
                <a:latin typeface="Cambria Math"/>
                <a:cs typeface="Cambria Math"/>
              </a:rPr>
              <a:t>,</a:t>
            </a:r>
            <a:r>
              <a:rPr sz="2000" u="none" spc="-105" dirty="0">
                <a:latin typeface="Cambria Math"/>
                <a:cs typeface="Cambria Math"/>
              </a:rPr>
              <a:t> </a:t>
            </a:r>
            <a:r>
              <a:rPr sz="2000" u="none" spc="-50" dirty="0">
                <a:solidFill>
                  <a:srgbClr val="4285F4"/>
                </a:solidFill>
                <a:latin typeface="Cambria Math"/>
                <a:cs typeface="Cambria Math"/>
              </a:rPr>
              <a:t>𝑏</a:t>
            </a:r>
            <a:endParaRPr sz="2000" dirty="0">
              <a:latin typeface="Cambria Math"/>
              <a:cs typeface="Cambria Math"/>
            </a:endParaRPr>
          </a:p>
        </p:txBody>
      </p:sp>
      <p:sp>
        <p:nvSpPr>
          <p:cNvPr id="37" name="object 37"/>
          <p:cNvSpPr txBox="1"/>
          <p:nvPr/>
        </p:nvSpPr>
        <p:spPr>
          <a:xfrm>
            <a:off x="7168133" y="3977004"/>
            <a:ext cx="254000" cy="254635"/>
          </a:xfrm>
          <a:prstGeom prst="rect">
            <a:avLst/>
          </a:prstGeom>
        </p:spPr>
        <p:txBody>
          <a:bodyPr vert="horz" wrap="square" lIns="0" tIns="12700" rIns="0" bIns="0" rtlCol="0">
            <a:spAutoFit/>
          </a:bodyPr>
          <a:lstStyle/>
          <a:p>
            <a:pPr marL="12700">
              <a:lnSpc>
                <a:spcPct val="100000"/>
              </a:lnSpc>
              <a:spcBef>
                <a:spcPts val="100"/>
              </a:spcBef>
            </a:pPr>
            <a:r>
              <a:rPr sz="1500" spc="40" dirty="0">
                <a:latin typeface="Cambria Math"/>
                <a:cs typeface="Cambria Math"/>
              </a:rPr>
              <a:t>𝜕</a:t>
            </a:r>
            <a:r>
              <a:rPr sz="1500" spc="40" dirty="0">
                <a:solidFill>
                  <a:srgbClr val="0096FF"/>
                </a:solidFill>
                <a:latin typeface="Cambria Math"/>
                <a:cs typeface="Cambria Math"/>
              </a:rPr>
              <a:t>𝑏</a:t>
            </a:r>
            <a:endParaRPr sz="1500">
              <a:latin typeface="Cambria Math"/>
              <a:cs typeface="Cambria Math"/>
            </a:endParaRPr>
          </a:p>
        </p:txBody>
      </p:sp>
      <p:sp>
        <p:nvSpPr>
          <p:cNvPr id="38" name="object 38"/>
          <p:cNvSpPr/>
          <p:nvPr/>
        </p:nvSpPr>
        <p:spPr>
          <a:xfrm>
            <a:off x="7576947" y="3875011"/>
            <a:ext cx="604520" cy="250190"/>
          </a:xfrm>
          <a:custGeom>
            <a:avLst/>
            <a:gdLst/>
            <a:ahLst/>
            <a:cxnLst/>
            <a:rect l="l" t="t" r="r" b="b"/>
            <a:pathLst>
              <a:path w="604520" h="250189">
                <a:moveTo>
                  <a:pt x="79375" y="21107"/>
                </a:moveTo>
                <a:lnTo>
                  <a:pt x="75946" y="11442"/>
                </a:lnTo>
                <a:lnTo>
                  <a:pt x="58699" y="17691"/>
                </a:lnTo>
                <a:lnTo>
                  <a:pt x="43573" y="26720"/>
                </a:lnTo>
                <a:lnTo>
                  <a:pt x="11087" y="70078"/>
                </a:lnTo>
                <a:lnTo>
                  <a:pt x="1231" y="108775"/>
                </a:lnTo>
                <a:lnTo>
                  <a:pt x="0" y="130606"/>
                </a:lnTo>
                <a:lnTo>
                  <a:pt x="1231" y="152501"/>
                </a:lnTo>
                <a:lnTo>
                  <a:pt x="11036" y="191211"/>
                </a:lnTo>
                <a:lnTo>
                  <a:pt x="43459" y="234416"/>
                </a:lnTo>
                <a:lnTo>
                  <a:pt x="75946" y="249656"/>
                </a:lnTo>
                <a:lnTo>
                  <a:pt x="78994" y="239991"/>
                </a:lnTo>
                <a:lnTo>
                  <a:pt x="65430" y="233984"/>
                </a:lnTo>
                <a:lnTo>
                  <a:pt x="53733" y="225615"/>
                </a:lnTo>
                <a:lnTo>
                  <a:pt x="29641" y="186601"/>
                </a:lnTo>
                <a:lnTo>
                  <a:pt x="21717" y="129362"/>
                </a:lnTo>
                <a:lnTo>
                  <a:pt x="22593" y="109042"/>
                </a:lnTo>
                <a:lnTo>
                  <a:pt x="35814" y="58851"/>
                </a:lnTo>
                <a:lnTo>
                  <a:pt x="65646" y="27101"/>
                </a:lnTo>
                <a:lnTo>
                  <a:pt x="79375" y="21107"/>
                </a:lnTo>
                <a:close/>
              </a:path>
              <a:path w="604520" h="250189">
                <a:moveTo>
                  <a:pt x="281686" y="27241"/>
                </a:moveTo>
                <a:lnTo>
                  <a:pt x="250063" y="0"/>
                </a:lnTo>
                <a:lnTo>
                  <a:pt x="243459" y="7531"/>
                </a:lnTo>
                <a:lnTo>
                  <a:pt x="263525" y="24980"/>
                </a:lnTo>
                <a:lnTo>
                  <a:pt x="82169" y="24980"/>
                </a:lnTo>
                <a:lnTo>
                  <a:pt x="82169" y="36791"/>
                </a:lnTo>
                <a:lnTo>
                  <a:pt x="263525" y="36791"/>
                </a:lnTo>
                <a:lnTo>
                  <a:pt x="243459" y="54241"/>
                </a:lnTo>
                <a:lnTo>
                  <a:pt x="250063" y="61772"/>
                </a:lnTo>
                <a:lnTo>
                  <a:pt x="281686" y="34531"/>
                </a:lnTo>
                <a:lnTo>
                  <a:pt x="281686" y="27241"/>
                </a:lnTo>
                <a:close/>
              </a:path>
              <a:path w="604520" h="250189">
                <a:moveTo>
                  <a:pt x="604520" y="130606"/>
                </a:moveTo>
                <a:lnTo>
                  <a:pt x="599579" y="88595"/>
                </a:lnTo>
                <a:lnTo>
                  <a:pt x="584835" y="53200"/>
                </a:lnTo>
                <a:lnTo>
                  <a:pt x="545757" y="17691"/>
                </a:lnTo>
                <a:lnTo>
                  <a:pt x="528447" y="11442"/>
                </a:lnTo>
                <a:lnTo>
                  <a:pt x="525145" y="21107"/>
                </a:lnTo>
                <a:lnTo>
                  <a:pt x="538924" y="27101"/>
                </a:lnTo>
                <a:lnTo>
                  <a:pt x="550773" y="35382"/>
                </a:lnTo>
                <a:lnTo>
                  <a:pt x="574865" y="73787"/>
                </a:lnTo>
                <a:lnTo>
                  <a:pt x="582803" y="129362"/>
                </a:lnTo>
                <a:lnTo>
                  <a:pt x="581901" y="150380"/>
                </a:lnTo>
                <a:lnTo>
                  <a:pt x="568579" y="201815"/>
                </a:lnTo>
                <a:lnTo>
                  <a:pt x="539064" y="233984"/>
                </a:lnTo>
                <a:lnTo>
                  <a:pt x="525526" y="239991"/>
                </a:lnTo>
                <a:lnTo>
                  <a:pt x="528447" y="249656"/>
                </a:lnTo>
                <a:lnTo>
                  <a:pt x="574014" y="222618"/>
                </a:lnTo>
                <a:lnTo>
                  <a:pt x="599579" y="172707"/>
                </a:lnTo>
                <a:lnTo>
                  <a:pt x="603275" y="152501"/>
                </a:lnTo>
                <a:lnTo>
                  <a:pt x="604520" y="130606"/>
                </a:lnTo>
                <a:close/>
              </a:path>
            </a:pathLst>
          </a:custGeom>
          <a:solidFill>
            <a:srgbClr val="4285F4"/>
          </a:solidFill>
        </p:spPr>
        <p:txBody>
          <a:bodyPr wrap="square" lIns="0" tIns="0" rIns="0" bIns="0" rtlCol="0"/>
          <a:lstStyle/>
          <a:p>
            <a:endParaRPr/>
          </a:p>
        </p:txBody>
      </p:sp>
      <p:sp>
        <p:nvSpPr>
          <p:cNvPr id="39" name="object 39"/>
          <p:cNvSpPr txBox="1"/>
          <p:nvPr/>
        </p:nvSpPr>
        <p:spPr>
          <a:xfrm>
            <a:off x="6065139" y="3814445"/>
            <a:ext cx="2065655" cy="335280"/>
          </a:xfrm>
          <a:prstGeom prst="rect">
            <a:avLst/>
          </a:prstGeom>
        </p:spPr>
        <p:txBody>
          <a:bodyPr vert="horz" wrap="square" lIns="0" tIns="16510" rIns="0" bIns="0" rtlCol="0">
            <a:spAutoFit/>
          </a:bodyPr>
          <a:lstStyle/>
          <a:p>
            <a:pPr marL="38100">
              <a:lnSpc>
                <a:spcPct val="100000"/>
              </a:lnSpc>
              <a:spcBef>
                <a:spcPts val="130"/>
              </a:spcBef>
            </a:pPr>
            <a:r>
              <a:rPr sz="2000" dirty="0">
                <a:solidFill>
                  <a:srgbClr val="0096FF"/>
                </a:solidFill>
                <a:latin typeface="Cambria Math"/>
                <a:cs typeface="Cambria Math"/>
              </a:rPr>
              <a:t>𝑏</a:t>
            </a:r>
            <a:r>
              <a:rPr sz="2000" spc="114" dirty="0">
                <a:solidFill>
                  <a:srgbClr val="0096FF"/>
                </a:solidFill>
                <a:latin typeface="Cambria Math"/>
                <a:cs typeface="Cambria Math"/>
              </a:rPr>
              <a:t> </a:t>
            </a:r>
            <a:r>
              <a:rPr sz="2000" dirty="0">
                <a:latin typeface="Cambria Math"/>
                <a:cs typeface="Cambria Math"/>
              </a:rPr>
              <a:t>=</a:t>
            </a:r>
            <a:r>
              <a:rPr sz="2000" spc="150" dirty="0">
                <a:latin typeface="Cambria Math"/>
                <a:cs typeface="Cambria Math"/>
              </a:rPr>
              <a:t> </a:t>
            </a:r>
            <a:r>
              <a:rPr sz="2000" dirty="0">
                <a:solidFill>
                  <a:srgbClr val="0096FF"/>
                </a:solidFill>
                <a:latin typeface="Cambria Math"/>
                <a:cs typeface="Cambria Math"/>
              </a:rPr>
              <a:t>𝑏</a:t>
            </a:r>
            <a:r>
              <a:rPr sz="2000" spc="40" dirty="0">
                <a:solidFill>
                  <a:srgbClr val="0096FF"/>
                </a:solidFill>
                <a:latin typeface="Cambria Math"/>
                <a:cs typeface="Cambria Math"/>
              </a:rPr>
              <a:t> </a:t>
            </a:r>
            <a:r>
              <a:rPr sz="2000" dirty="0">
                <a:latin typeface="Cambria Math"/>
                <a:cs typeface="Cambria Math"/>
              </a:rPr>
              <a:t>− 𝛼</a:t>
            </a:r>
            <a:r>
              <a:rPr sz="2250" u="sng" spc="240" baseline="29629" dirty="0">
                <a:uFill>
                  <a:solidFill>
                    <a:srgbClr val="000000"/>
                  </a:solidFill>
                </a:uFill>
                <a:latin typeface="Cambria Math"/>
                <a:cs typeface="Cambria Math"/>
              </a:rPr>
              <a:t> </a:t>
            </a:r>
            <a:r>
              <a:rPr sz="2250" u="sng" spc="120" baseline="29629" dirty="0">
                <a:uFill>
                  <a:solidFill>
                    <a:srgbClr val="000000"/>
                  </a:solidFill>
                </a:uFill>
                <a:latin typeface="Cambria Math"/>
                <a:cs typeface="Cambria Math"/>
              </a:rPr>
              <a:t>𝜕</a:t>
            </a:r>
            <a:r>
              <a:rPr sz="2250" u="none" spc="697" baseline="29629" dirty="0">
                <a:latin typeface="Cambria Math"/>
                <a:cs typeface="Cambria Math"/>
              </a:rPr>
              <a:t> </a:t>
            </a:r>
            <a:r>
              <a:rPr sz="2000" u="none" dirty="0">
                <a:latin typeface="Cambria Math"/>
                <a:cs typeface="Cambria Math"/>
              </a:rPr>
              <a:t>𝐽</a:t>
            </a:r>
            <a:r>
              <a:rPr sz="2000" u="none" spc="430" dirty="0">
                <a:latin typeface="Cambria Math"/>
                <a:cs typeface="Cambria Math"/>
              </a:rPr>
              <a:t> </a:t>
            </a:r>
            <a:r>
              <a:rPr sz="2000" u="none" dirty="0">
                <a:solidFill>
                  <a:srgbClr val="4285F4"/>
                </a:solidFill>
                <a:latin typeface="Cambria Math"/>
                <a:cs typeface="Cambria Math"/>
              </a:rPr>
              <a:t>w</a:t>
            </a:r>
            <a:r>
              <a:rPr sz="2000" u="none" dirty="0">
                <a:latin typeface="Cambria Math"/>
                <a:cs typeface="Cambria Math"/>
              </a:rPr>
              <a:t>,</a:t>
            </a:r>
            <a:r>
              <a:rPr sz="2000" u="none" spc="-185" dirty="0">
                <a:latin typeface="Cambria Math"/>
                <a:cs typeface="Cambria Math"/>
              </a:rPr>
              <a:t> </a:t>
            </a:r>
            <a:r>
              <a:rPr sz="2000" u="none" spc="-50" dirty="0">
                <a:solidFill>
                  <a:srgbClr val="4285F4"/>
                </a:solidFill>
                <a:latin typeface="Cambria Math"/>
                <a:cs typeface="Cambria Math"/>
              </a:rPr>
              <a:t>𝑏</a:t>
            </a:r>
            <a:endParaRPr sz="2000" dirty="0">
              <a:latin typeface="Cambria Math"/>
              <a:cs typeface="Cambria Math"/>
            </a:endParaRPr>
          </a:p>
        </p:txBody>
      </p:sp>
      <p:sp>
        <p:nvSpPr>
          <p:cNvPr id="40" name="object 40"/>
          <p:cNvSpPr txBox="1"/>
          <p:nvPr/>
        </p:nvSpPr>
        <p:spPr>
          <a:xfrm>
            <a:off x="6090539" y="4167504"/>
            <a:ext cx="125730" cy="335280"/>
          </a:xfrm>
          <a:prstGeom prst="rect">
            <a:avLst/>
          </a:prstGeom>
        </p:spPr>
        <p:txBody>
          <a:bodyPr vert="horz" wrap="square" lIns="0" tIns="16510" rIns="0" bIns="0" rtlCol="0">
            <a:spAutoFit/>
          </a:bodyPr>
          <a:lstStyle/>
          <a:p>
            <a:pPr marL="12700">
              <a:lnSpc>
                <a:spcPct val="100000"/>
              </a:lnSpc>
              <a:spcBef>
                <a:spcPts val="130"/>
              </a:spcBef>
            </a:pPr>
            <a:r>
              <a:rPr sz="2000" spc="-50" dirty="0">
                <a:latin typeface="Cambria Math"/>
                <a:cs typeface="Cambria Math"/>
              </a:rPr>
              <a:t>}</a:t>
            </a:r>
            <a:endParaRPr sz="2000">
              <a:latin typeface="Cambria Math"/>
              <a:cs typeface="Cambria Math"/>
            </a:endParaRPr>
          </a:p>
        </p:txBody>
      </p:sp>
      <p:sp>
        <p:nvSpPr>
          <p:cNvPr id="41" name="object 41"/>
          <p:cNvSpPr txBox="1">
            <a:spLocks noGrp="1"/>
          </p:cNvSpPr>
          <p:nvPr>
            <p:ph type="title"/>
          </p:nvPr>
        </p:nvSpPr>
        <p:spPr>
          <a:xfrm>
            <a:off x="5915659" y="45148"/>
            <a:ext cx="1990725" cy="334645"/>
          </a:xfrm>
          <a:prstGeom prst="rect">
            <a:avLst/>
          </a:prstGeom>
        </p:spPr>
        <p:txBody>
          <a:bodyPr vert="horz" wrap="square" lIns="0" tIns="15875" rIns="0" bIns="0" rtlCol="0">
            <a:spAutoFit/>
          </a:bodyPr>
          <a:lstStyle/>
          <a:p>
            <a:pPr marL="12700">
              <a:lnSpc>
                <a:spcPct val="100000"/>
              </a:lnSpc>
              <a:spcBef>
                <a:spcPts val="125"/>
              </a:spcBef>
            </a:pPr>
            <a:r>
              <a:rPr sz="2000" dirty="0"/>
              <a:t>Vector</a:t>
            </a:r>
            <a:r>
              <a:rPr sz="2000" spc="-70" dirty="0"/>
              <a:t> </a:t>
            </a:r>
            <a:r>
              <a:rPr sz="2000" spc="-10" dirty="0"/>
              <a:t>notation</a:t>
            </a:r>
            <a:endParaRPr sz="2000"/>
          </a:p>
        </p:txBody>
      </p:sp>
      <p:sp>
        <p:nvSpPr>
          <p:cNvPr id="3" name="TextBox 2">
            <a:extLst>
              <a:ext uri="{FF2B5EF4-FFF2-40B4-BE49-F238E27FC236}">
                <a16:creationId xmlns:a16="http://schemas.microsoft.com/office/drawing/2014/main" id="{A99EB89D-9431-936B-4E84-52EF45CE7783}"/>
              </a:ext>
            </a:extLst>
          </p:cNvPr>
          <p:cNvSpPr txBox="1"/>
          <p:nvPr/>
        </p:nvSpPr>
        <p:spPr>
          <a:xfrm>
            <a:off x="6302373" y="4263073"/>
            <a:ext cx="1576834" cy="369332"/>
          </a:xfrm>
          <a:prstGeom prst="rect">
            <a:avLst/>
          </a:prstGeom>
          <a:noFill/>
        </p:spPr>
        <p:txBody>
          <a:bodyPr wrap="square" rtlCol="0">
            <a:spAutoFit/>
          </a:bodyPr>
          <a:lstStyle/>
          <a:p>
            <a:r>
              <a:rPr lang="en-US" i="1" dirty="0">
                <a:solidFill>
                  <a:srgbClr val="00B0F0"/>
                </a:solidFill>
              </a:rPr>
              <a:t>For j =1…n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59356564-2108-5E73-4736-9F9D4777DEB5}"/>
              </a:ext>
            </a:extLst>
          </p:cNvPr>
          <p:cNvPicPr>
            <a:picLocks noChangeAspect="1"/>
          </p:cNvPicPr>
          <p:nvPr/>
        </p:nvPicPr>
        <p:blipFill>
          <a:blip r:embed="rId2"/>
          <a:stretch>
            <a:fillRect/>
          </a:stretch>
        </p:blipFill>
        <p:spPr>
          <a:xfrm>
            <a:off x="210788" y="1048903"/>
            <a:ext cx="3984657" cy="758370"/>
          </a:xfrm>
          <a:prstGeom prst="rect">
            <a:avLst/>
          </a:prstGeom>
        </p:spPr>
      </p:pic>
      <p:sp>
        <p:nvSpPr>
          <p:cNvPr id="8" name="object 8"/>
          <p:cNvSpPr txBox="1">
            <a:spLocks noGrp="1"/>
          </p:cNvSpPr>
          <p:nvPr>
            <p:ph type="title"/>
          </p:nvPr>
        </p:nvSpPr>
        <p:spPr>
          <a:xfrm>
            <a:off x="2239731" y="12562"/>
            <a:ext cx="5426964" cy="428964"/>
          </a:xfrm>
          <a:prstGeom prst="rect">
            <a:avLst/>
          </a:prstGeom>
        </p:spPr>
        <p:txBody>
          <a:bodyPr vert="horz" wrap="square" lIns="0" tIns="13335" rIns="0" bIns="0" rtlCol="0">
            <a:spAutoFit/>
          </a:bodyPr>
          <a:lstStyle/>
          <a:p>
            <a:pPr marL="12700">
              <a:lnSpc>
                <a:spcPct val="100000"/>
              </a:lnSpc>
              <a:spcBef>
                <a:spcPts val="105"/>
              </a:spcBef>
            </a:pPr>
            <a:r>
              <a:rPr dirty="0"/>
              <a:t>Gradient</a:t>
            </a:r>
            <a:r>
              <a:rPr spc="-114" dirty="0"/>
              <a:t> </a:t>
            </a:r>
            <a:r>
              <a:rPr spc="-10" dirty="0"/>
              <a:t>descent</a:t>
            </a:r>
            <a:r>
              <a:rPr lang="en-US" spc="-10" dirty="0"/>
              <a:t> in MLR</a:t>
            </a:r>
            <a:endParaRPr spc="-10" dirty="0"/>
          </a:p>
        </p:txBody>
      </p:sp>
      <p:sp>
        <p:nvSpPr>
          <p:cNvPr id="23" name="object 23"/>
          <p:cNvSpPr txBox="1"/>
          <p:nvPr/>
        </p:nvSpPr>
        <p:spPr>
          <a:xfrm>
            <a:off x="5599810" y="508952"/>
            <a:ext cx="114681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9300"/>
                </a:solidFill>
                <a:latin typeface="Cambria Math"/>
                <a:cs typeface="Cambria Math"/>
              </a:rPr>
              <a:t>𝑛</a:t>
            </a:r>
            <a:r>
              <a:rPr sz="1800" spc="125" dirty="0">
                <a:solidFill>
                  <a:srgbClr val="FF9300"/>
                </a:solidFill>
                <a:latin typeface="Cambria Math"/>
                <a:cs typeface="Cambria Math"/>
              </a:rPr>
              <a:t> </a:t>
            </a:r>
            <a:r>
              <a:rPr sz="1800" spc="-20" dirty="0">
                <a:latin typeface="Verdana"/>
                <a:cs typeface="Verdana"/>
              </a:rPr>
              <a:t>features</a:t>
            </a:r>
            <a:endParaRPr sz="1800">
              <a:latin typeface="Verdana"/>
              <a:cs typeface="Verdana"/>
            </a:endParaRPr>
          </a:p>
        </p:txBody>
      </p:sp>
      <p:sp>
        <p:nvSpPr>
          <p:cNvPr id="24" name="object 24"/>
          <p:cNvSpPr/>
          <p:nvPr/>
        </p:nvSpPr>
        <p:spPr>
          <a:xfrm>
            <a:off x="6826757" y="578358"/>
            <a:ext cx="712470" cy="212090"/>
          </a:xfrm>
          <a:custGeom>
            <a:avLst/>
            <a:gdLst/>
            <a:ahLst/>
            <a:cxnLst/>
            <a:rect l="l" t="t" r="r" b="b"/>
            <a:pathLst>
              <a:path w="712470" h="212090">
                <a:moveTo>
                  <a:pt x="644398" y="0"/>
                </a:moveTo>
                <a:lnTo>
                  <a:pt x="641350" y="8636"/>
                </a:lnTo>
                <a:lnTo>
                  <a:pt x="653617" y="13946"/>
                </a:lnTo>
                <a:lnTo>
                  <a:pt x="664146" y="21304"/>
                </a:lnTo>
                <a:lnTo>
                  <a:pt x="685585" y="55449"/>
                </a:lnTo>
                <a:lnTo>
                  <a:pt x="692658" y="104901"/>
                </a:lnTo>
                <a:lnTo>
                  <a:pt x="691872" y="123571"/>
                </a:lnTo>
                <a:lnTo>
                  <a:pt x="680085" y="169290"/>
                </a:lnTo>
                <a:lnTo>
                  <a:pt x="653778" y="197865"/>
                </a:lnTo>
                <a:lnTo>
                  <a:pt x="641731" y="203200"/>
                </a:lnTo>
                <a:lnTo>
                  <a:pt x="644398" y="211836"/>
                </a:lnTo>
                <a:lnTo>
                  <a:pt x="684813" y="187707"/>
                </a:lnTo>
                <a:lnTo>
                  <a:pt x="707580" y="143335"/>
                </a:lnTo>
                <a:lnTo>
                  <a:pt x="711962" y="105917"/>
                </a:lnTo>
                <a:lnTo>
                  <a:pt x="710866" y="86536"/>
                </a:lnTo>
                <a:lnTo>
                  <a:pt x="694436" y="37083"/>
                </a:lnTo>
                <a:lnTo>
                  <a:pt x="659735" y="5544"/>
                </a:lnTo>
                <a:lnTo>
                  <a:pt x="644398" y="0"/>
                </a:lnTo>
                <a:close/>
              </a:path>
              <a:path w="712470" h="212090">
                <a:moveTo>
                  <a:pt x="67564" y="0"/>
                </a:moveTo>
                <a:lnTo>
                  <a:pt x="27112" y="24110"/>
                </a:lnTo>
                <a:lnTo>
                  <a:pt x="4365" y="68595"/>
                </a:lnTo>
                <a:lnTo>
                  <a:pt x="0" y="105917"/>
                </a:lnTo>
                <a:lnTo>
                  <a:pt x="1093" y="125370"/>
                </a:lnTo>
                <a:lnTo>
                  <a:pt x="17399" y="174751"/>
                </a:lnTo>
                <a:lnTo>
                  <a:pt x="52135" y="206238"/>
                </a:lnTo>
                <a:lnTo>
                  <a:pt x="67564" y="211836"/>
                </a:lnTo>
                <a:lnTo>
                  <a:pt x="70231" y="203200"/>
                </a:lnTo>
                <a:lnTo>
                  <a:pt x="58130" y="197865"/>
                </a:lnTo>
                <a:lnTo>
                  <a:pt x="47720" y="190436"/>
                </a:lnTo>
                <a:lnTo>
                  <a:pt x="26376" y="155765"/>
                </a:lnTo>
                <a:lnTo>
                  <a:pt x="19303" y="104901"/>
                </a:lnTo>
                <a:lnTo>
                  <a:pt x="20089" y="86830"/>
                </a:lnTo>
                <a:lnTo>
                  <a:pt x="31876" y="42163"/>
                </a:lnTo>
                <a:lnTo>
                  <a:pt x="58291" y="13946"/>
                </a:lnTo>
                <a:lnTo>
                  <a:pt x="70485" y="8636"/>
                </a:lnTo>
                <a:lnTo>
                  <a:pt x="67564" y="0"/>
                </a:lnTo>
                <a:close/>
              </a:path>
            </a:pathLst>
          </a:custGeom>
          <a:solidFill>
            <a:srgbClr val="000000"/>
          </a:solidFill>
        </p:spPr>
        <p:txBody>
          <a:bodyPr wrap="square" lIns="0" tIns="0" rIns="0" bIns="0" rtlCol="0"/>
          <a:lstStyle/>
          <a:p>
            <a:endParaRPr/>
          </a:p>
        </p:txBody>
      </p:sp>
      <p:sp>
        <p:nvSpPr>
          <p:cNvPr id="25" name="object 25"/>
          <p:cNvSpPr txBox="1"/>
          <p:nvPr/>
        </p:nvSpPr>
        <p:spPr>
          <a:xfrm>
            <a:off x="6896481" y="508952"/>
            <a:ext cx="59118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9300"/>
                </a:solidFill>
                <a:latin typeface="Cambria Math"/>
                <a:cs typeface="Cambria Math"/>
              </a:rPr>
              <a:t>𝑛</a:t>
            </a:r>
            <a:r>
              <a:rPr sz="1800" spc="130" dirty="0">
                <a:solidFill>
                  <a:srgbClr val="FF9300"/>
                </a:solidFill>
                <a:latin typeface="Cambria Math"/>
                <a:cs typeface="Cambria Math"/>
              </a:rPr>
              <a:t> </a:t>
            </a:r>
            <a:r>
              <a:rPr sz="1800" dirty="0">
                <a:latin typeface="Cambria Math"/>
                <a:cs typeface="Cambria Math"/>
              </a:rPr>
              <a:t>≥</a:t>
            </a:r>
            <a:r>
              <a:rPr sz="1800" spc="125" dirty="0">
                <a:latin typeface="Cambria Math"/>
                <a:cs typeface="Cambria Math"/>
              </a:rPr>
              <a:t> </a:t>
            </a:r>
            <a:r>
              <a:rPr sz="1800" spc="-50" dirty="0">
                <a:latin typeface="Cambria Math"/>
                <a:cs typeface="Cambria Math"/>
              </a:rPr>
              <a:t>2</a:t>
            </a:r>
            <a:endParaRPr sz="1800">
              <a:latin typeface="Cambria Math"/>
              <a:cs typeface="Cambria Math"/>
            </a:endParaRPr>
          </a:p>
        </p:txBody>
      </p:sp>
      <p:sp>
        <p:nvSpPr>
          <p:cNvPr id="26" name="object 26"/>
          <p:cNvSpPr/>
          <p:nvPr/>
        </p:nvSpPr>
        <p:spPr>
          <a:xfrm>
            <a:off x="4338701" y="862075"/>
            <a:ext cx="0" cy="3538220"/>
          </a:xfrm>
          <a:custGeom>
            <a:avLst/>
            <a:gdLst/>
            <a:ahLst/>
            <a:cxnLst/>
            <a:rect l="l" t="t" r="r" b="b"/>
            <a:pathLst>
              <a:path h="3538220">
                <a:moveTo>
                  <a:pt x="0" y="0"/>
                </a:moveTo>
                <a:lnTo>
                  <a:pt x="0" y="3537762"/>
                </a:lnTo>
              </a:path>
            </a:pathLst>
          </a:custGeom>
          <a:ln w="25400">
            <a:solidFill>
              <a:srgbClr val="7E7E7E"/>
            </a:solidFill>
          </a:ln>
        </p:spPr>
        <p:txBody>
          <a:bodyPr wrap="square" lIns="0" tIns="0" rIns="0" bIns="0" rtlCol="0"/>
          <a:lstStyle/>
          <a:p>
            <a:endParaRPr/>
          </a:p>
        </p:txBody>
      </p:sp>
      <p:sp>
        <p:nvSpPr>
          <p:cNvPr id="38" name="object 38"/>
          <p:cNvSpPr txBox="1"/>
          <p:nvPr/>
        </p:nvSpPr>
        <p:spPr>
          <a:xfrm>
            <a:off x="124777" y="733852"/>
            <a:ext cx="829310" cy="300990"/>
          </a:xfrm>
          <a:prstGeom prst="rect">
            <a:avLst/>
          </a:prstGeom>
        </p:spPr>
        <p:txBody>
          <a:bodyPr vert="horz" wrap="square" lIns="0" tIns="13335" rIns="0" bIns="0" rtlCol="0">
            <a:spAutoFit/>
          </a:bodyPr>
          <a:lstStyle/>
          <a:p>
            <a:pPr marL="12700">
              <a:lnSpc>
                <a:spcPct val="100000"/>
              </a:lnSpc>
              <a:spcBef>
                <a:spcPts val="105"/>
              </a:spcBef>
            </a:pPr>
            <a:r>
              <a:rPr sz="1550" dirty="0">
                <a:latin typeface="Verdana"/>
                <a:cs typeface="Verdana"/>
              </a:rPr>
              <a:t>repeat</a:t>
            </a:r>
            <a:r>
              <a:rPr sz="1550" spc="25" dirty="0">
                <a:latin typeface="Verdana"/>
                <a:cs typeface="Verdana"/>
              </a:rPr>
              <a:t> </a:t>
            </a:r>
            <a:r>
              <a:rPr sz="1800" spc="-50" dirty="0">
                <a:latin typeface="Cambria Math"/>
                <a:cs typeface="Cambria Math"/>
              </a:rPr>
              <a:t>{</a:t>
            </a:r>
            <a:endParaRPr sz="1800" dirty="0">
              <a:latin typeface="Cambria Math"/>
              <a:cs typeface="Cambria Math"/>
            </a:endParaRPr>
          </a:p>
        </p:txBody>
      </p:sp>
      <p:sp>
        <p:nvSpPr>
          <p:cNvPr id="39" name="object 39"/>
          <p:cNvSpPr txBox="1"/>
          <p:nvPr/>
        </p:nvSpPr>
        <p:spPr>
          <a:xfrm>
            <a:off x="1353185" y="447293"/>
            <a:ext cx="1372235" cy="300990"/>
          </a:xfrm>
          <a:prstGeom prst="rect">
            <a:avLst/>
          </a:prstGeom>
        </p:spPr>
        <p:txBody>
          <a:bodyPr vert="horz" wrap="square" lIns="0" tIns="13335" rIns="0" bIns="0" rtlCol="0">
            <a:spAutoFit/>
          </a:bodyPr>
          <a:lstStyle/>
          <a:p>
            <a:pPr marL="12700">
              <a:lnSpc>
                <a:spcPct val="100000"/>
              </a:lnSpc>
              <a:spcBef>
                <a:spcPts val="105"/>
              </a:spcBef>
            </a:pPr>
            <a:r>
              <a:rPr sz="1800" dirty="0">
                <a:latin typeface="Verdana"/>
                <a:cs typeface="Verdana"/>
              </a:rPr>
              <a:t>One</a:t>
            </a:r>
            <a:r>
              <a:rPr sz="1800" spc="-10" dirty="0">
                <a:latin typeface="Verdana"/>
                <a:cs typeface="Verdana"/>
              </a:rPr>
              <a:t> </a:t>
            </a:r>
            <a:r>
              <a:rPr sz="1800" spc="-20" dirty="0">
                <a:latin typeface="Verdana"/>
                <a:cs typeface="Verdana"/>
              </a:rPr>
              <a:t>feature</a:t>
            </a:r>
            <a:endParaRPr sz="1800">
              <a:latin typeface="Verdana"/>
              <a:cs typeface="Verdana"/>
            </a:endParaRPr>
          </a:p>
        </p:txBody>
      </p:sp>
      <p:sp>
        <p:nvSpPr>
          <p:cNvPr id="40" name="object 40"/>
          <p:cNvSpPr txBox="1"/>
          <p:nvPr/>
        </p:nvSpPr>
        <p:spPr>
          <a:xfrm>
            <a:off x="803148" y="3540398"/>
            <a:ext cx="2794000"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Verdana"/>
                <a:cs typeface="Verdana"/>
              </a:rPr>
              <a:t>simultaneously</a:t>
            </a:r>
            <a:r>
              <a:rPr sz="1550" spc="280" dirty="0">
                <a:latin typeface="Verdana"/>
                <a:cs typeface="Verdana"/>
              </a:rPr>
              <a:t> </a:t>
            </a:r>
            <a:r>
              <a:rPr sz="1550" dirty="0">
                <a:latin typeface="Verdana"/>
                <a:cs typeface="Verdana"/>
              </a:rPr>
              <a:t>update</a:t>
            </a:r>
            <a:r>
              <a:rPr sz="1550" spc="265" dirty="0">
                <a:latin typeface="Verdana"/>
                <a:cs typeface="Verdana"/>
              </a:rPr>
              <a:t> </a:t>
            </a:r>
            <a:r>
              <a:rPr sz="1550" dirty="0">
                <a:solidFill>
                  <a:srgbClr val="0096FF"/>
                </a:solidFill>
                <a:latin typeface="Cambria Math"/>
                <a:cs typeface="Cambria Math"/>
              </a:rPr>
              <a:t>𝑤</a:t>
            </a:r>
            <a:r>
              <a:rPr sz="1550" dirty="0">
                <a:latin typeface="Verdana"/>
                <a:cs typeface="Verdana"/>
              </a:rPr>
              <a:t>,</a:t>
            </a:r>
            <a:r>
              <a:rPr sz="1550" spc="-85" dirty="0">
                <a:latin typeface="Verdana"/>
                <a:cs typeface="Verdana"/>
              </a:rPr>
              <a:t> </a:t>
            </a:r>
            <a:r>
              <a:rPr sz="1550" spc="-50" dirty="0">
                <a:solidFill>
                  <a:srgbClr val="0096FF"/>
                </a:solidFill>
                <a:latin typeface="Cambria Math"/>
                <a:cs typeface="Cambria Math"/>
              </a:rPr>
              <a:t>𝑏</a:t>
            </a:r>
            <a:endParaRPr sz="1550" dirty="0">
              <a:latin typeface="Cambria Math"/>
              <a:cs typeface="Cambria Math"/>
            </a:endParaRPr>
          </a:p>
        </p:txBody>
      </p:sp>
      <p:sp>
        <p:nvSpPr>
          <p:cNvPr id="41" name="object 41"/>
          <p:cNvSpPr txBox="1"/>
          <p:nvPr/>
        </p:nvSpPr>
        <p:spPr>
          <a:xfrm>
            <a:off x="362267" y="4132897"/>
            <a:ext cx="1143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a:t>
            </a:r>
            <a:endParaRPr sz="1800">
              <a:latin typeface="Cambria Math"/>
              <a:cs typeface="Cambria Math"/>
            </a:endParaRPr>
          </a:p>
        </p:txBody>
      </p:sp>
      <p:sp>
        <p:nvSpPr>
          <p:cNvPr id="60" name="object 60"/>
          <p:cNvSpPr txBox="1"/>
          <p:nvPr/>
        </p:nvSpPr>
        <p:spPr>
          <a:xfrm>
            <a:off x="4829175" y="825880"/>
            <a:ext cx="829310" cy="300990"/>
          </a:xfrm>
          <a:prstGeom prst="rect">
            <a:avLst/>
          </a:prstGeom>
        </p:spPr>
        <p:txBody>
          <a:bodyPr vert="horz" wrap="square" lIns="0" tIns="13335" rIns="0" bIns="0" rtlCol="0">
            <a:spAutoFit/>
          </a:bodyPr>
          <a:lstStyle/>
          <a:p>
            <a:pPr marL="12700">
              <a:lnSpc>
                <a:spcPct val="100000"/>
              </a:lnSpc>
              <a:spcBef>
                <a:spcPts val="105"/>
              </a:spcBef>
            </a:pPr>
            <a:r>
              <a:rPr sz="1550" dirty="0">
                <a:latin typeface="Verdana"/>
                <a:cs typeface="Verdana"/>
              </a:rPr>
              <a:t>repeat</a:t>
            </a:r>
            <a:r>
              <a:rPr sz="1550" spc="25" dirty="0">
                <a:latin typeface="Verdana"/>
                <a:cs typeface="Verdana"/>
              </a:rPr>
              <a:t> </a:t>
            </a:r>
            <a:r>
              <a:rPr sz="1800" spc="-50" dirty="0">
                <a:latin typeface="Cambria Math"/>
                <a:cs typeface="Cambria Math"/>
              </a:rPr>
              <a:t>{</a:t>
            </a:r>
            <a:endParaRPr sz="1800" dirty="0">
              <a:latin typeface="Cambria Math"/>
              <a:cs typeface="Cambria Math"/>
            </a:endParaRPr>
          </a:p>
        </p:txBody>
      </p:sp>
      <p:sp>
        <p:nvSpPr>
          <p:cNvPr id="63" name="object 63"/>
          <p:cNvSpPr txBox="1"/>
          <p:nvPr/>
        </p:nvSpPr>
        <p:spPr>
          <a:xfrm>
            <a:off x="5199760" y="3429317"/>
            <a:ext cx="2597150" cy="689610"/>
          </a:xfrm>
          <a:prstGeom prst="rect">
            <a:avLst/>
          </a:prstGeom>
        </p:spPr>
        <p:txBody>
          <a:bodyPr vert="horz" wrap="square" lIns="0" tIns="12700" rIns="0" bIns="0" rtlCol="0">
            <a:spAutoFit/>
          </a:bodyPr>
          <a:lstStyle/>
          <a:p>
            <a:pPr marR="467359" algn="ctr">
              <a:lnSpc>
                <a:spcPts val="1450"/>
              </a:lnSpc>
              <a:spcBef>
                <a:spcPts val="100"/>
              </a:spcBef>
            </a:pPr>
            <a:endParaRPr sz="1350" dirty="0">
              <a:latin typeface="Cambria Math"/>
              <a:cs typeface="Cambria Math"/>
            </a:endParaRPr>
          </a:p>
          <a:p>
            <a:pPr marL="38100">
              <a:lnSpc>
                <a:spcPts val="1650"/>
              </a:lnSpc>
            </a:pPr>
            <a:r>
              <a:rPr sz="1550" dirty="0">
                <a:latin typeface="Verdana"/>
                <a:cs typeface="Verdana"/>
              </a:rPr>
              <a:t>simultaneously</a:t>
            </a:r>
            <a:r>
              <a:rPr sz="1550" spc="300" dirty="0">
                <a:latin typeface="Verdana"/>
                <a:cs typeface="Verdana"/>
              </a:rPr>
              <a:t> </a:t>
            </a:r>
            <a:r>
              <a:rPr sz="1550" spc="-10" dirty="0">
                <a:latin typeface="Verdana"/>
                <a:cs typeface="Verdana"/>
              </a:rPr>
              <a:t>update</a:t>
            </a:r>
            <a:endParaRPr sz="1550" dirty="0">
              <a:latin typeface="Verdana"/>
              <a:cs typeface="Verdana"/>
            </a:endParaRPr>
          </a:p>
          <a:p>
            <a:pPr marL="38100">
              <a:lnSpc>
                <a:spcPts val="2120"/>
              </a:lnSpc>
            </a:pPr>
            <a:r>
              <a:rPr sz="1800" dirty="0">
                <a:solidFill>
                  <a:srgbClr val="0096FF"/>
                </a:solidFill>
                <a:latin typeface="Cambria Math"/>
                <a:cs typeface="Cambria Math"/>
              </a:rPr>
              <a:t>𝑤</a:t>
            </a:r>
            <a:r>
              <a:rPr sz="2025" baseline="-16460" dirty="0">
                <a:solidFill>
                  <a:srgbClr val="0096FF"/>
                </a:solidFill>
                <a:latin typeface="Cambria Math"/>
                <a:cs typeface="Cambria Math"/>
              </a:rPr>
              <a:t>𝑗</a:t>
            </a:r>
            <a:r>
              <a:rPr sz="2025" spc="419" baseline="-16460" dirty="0">
                <a:solidFill>
                  <a:srgbClr val="0096FF"/>
                </a:solidFill>
                <a:latin typeface="Cambria Math"/>
                <a:cs typeface="Cambria Math"/>
              </a:rPr>
              <a:t> </a:t>
            </a:r>
            <a:r>
              <a:rPr sz="1550" dirty="0">
                <a:latin typeface="Verdana"/>
                <a:cs typeface="Verdana"/>
              </a:rPr>
              <a:t>(for</a:t>
            </a:r>
            <a:r>
              <a:rPr sz="1550" spc="70" dirty="0">
                <a:latin typeface="Verdana"/>
                <a:cs typeface="Verdana"/>
              </a:rPr>
              <a:t> </a:t>
            </a:r>
            <a:r>
              <a:rPr sz="1800" dirty="0">
                <a:solidFill>
                  <a:srgbClr val="FF9300"/>
                </a:solidFill>
                <a:latin typeface="Cambria Math"/>
                <a:cs typeface="Cambria Math"/>
              </a:rPr>
              <a:t>𝑗</a:t>
            </a:r>
            <a:r>
              <a:rPr sz="1800" spc="165" dirty="0">
                <a:solidFill>
                  <a:srgbClr val="FF9300"/>
                </a:solidFill>
                <a:latin typeface="Cambria Math"/>
                <a:cs typeface="Cambria Math"/>
              </a:rPr>
              <a:t> </a:t>
            </a:r>
            <a:r>
              <a:rPr sz="1800" dirty="0">
                <a:latin typeface="Cambria Math"/>
                <a:cs typeface="Cambria Math"/>
              </a:rPr>
              <a:t>=</a:t>
            </a:r>
            <a:r>
              <a:rPr sz="1800" spc="65" dirty="0">
                <a:latin typeface="Cambria Math"/>
                <a:cs typeface="Cambria Math"/>
              </a:rPr>
              <a:t> </a:t>
            </a:r>
            <a:r>
              <a:rPr sz="1800" dirty="0">
                <a:latin typeface="Cambria Math"/>
                <a:cs typeface="Cambria Math"/>
              </a:rPr>
              <a:t>1,</a:t>
            </a:r>
            <a:r>
              <a:rPr sz="1800" spc="-90" dirty="0">
                <a:latin typeface="Cambria Math"/>
                <a:cs typeface="Cambria Math"/>
              </a:rPr>
              <a:t> </a:t>
            </a:r>
            <a:r>
              <a:rPr sz="1800" dirty="0">
                <a:latin typeface="Cambria Math"/>
                <a:cs typeface="Cambria Math"/>
              </a:rPr>
              <a:t>⋯</a:t>
            </a:r>
            <a:r>
              <a:rPr sz="1800" spc="-135" dirty="0">
                <a:latin typeface="Cambria Math"/>
                <a:cs typeface="Cambria Math"/>
              </a:rPr>
              <a:t> </a:t>
            </a:r>
            <a:r>
              <a:rPr sz="1800" spc="-10" dirty="0">
                <a:latin typeface="Cambria Math"/>
                <a:cs typeface="Cambria Math"/>
              </a:rPr>
              <a:t>,</a:t>
            </a:r>
            <a:r>
              <a:rPr sz="1800" spc="-90" dirty="0">
                <a:latin typeface="Cambria Math"/>
                <a:cs typeface="Cambria Math"/>
              </a:rPr>
              <a:t> </a:t>
            </a:r>
            <a:r>
              <a:rPr sz="1800" dirty="0">
                <a:solidFill>
                  <a:srgbClr val="FF9300"/>
                </a:solidFill>
                <a:latin typeface="Cambria Math"/>
                <a:cs typeface="Cambria Math"/>
              </a:rPr>
              <a:t>𝑛</a:t>
            </a:r>
            <a:r>
              <a:rPr sz="1550" dirty="0">
                <a:latin typeface="Verdana"/>
                <a:cs typeface="Verdana"/>
              </a:rPr>
              <a:t>)</a:t>
            </a:r>
            <a:r>
              <a:rPr sz="1550" spc="20" dirty="0">
                <a:latin typeface="Verdana"/>
                <a:cs typeface="Verdana"/>
              </a:rPr>
              <a:t> </a:t>
            </a:r>
            <a:r>
              <a:rPr sz="1550" dirty="0">
                <a:latin typeface="Verdana"/>
                <a:cs typeface="Verdana"/>
              </a:rPr>
              <a:t>and</a:t>
            </a:r>
            <a:r>
              <a:rPr sz="1550" spc="145" dirty="0">
                <a:latin typeface="Verdana"/>
                <a:cs typeface="Verdana"/>
              </a:rPr>
              <a:t> </a:t>
            </a:r>
            <a:r>
              <a:rPr sz="1550" spc="-50" dirty="0">
                <a:solidFill>
                  <a:srgbClr val="0096FF"/>
                </a:solidFill>
                <a:latin typeface="Cambria Math"/>
                <a:cs typeface="Cambria Math"/>
              </a:rPr>
              <a:t>𝑏</a:t>
            </a:r>
            <a:endParaRPr sz="1550" dirty="0">
              <a:latin typeface="Cambria Math"/>
              <a:cs typeface="Cambria Math"/>
            </a:endParaRPr>
          </a:p>
        </p:txBody>
      </p:sp>
      <p:sp>
        <p:nvSpPr>
          <p:cNvPr id="74" name="object 74"/>
          <p:cNvSpPr txBox="1"/>
          <p:nvPr/>
        </p:nvSpPr>
        <p:spPr>
          <a:xfrm>
            <a:off x="5258434" y="1725612"/>
            <a:ext cx="9652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a:t>
            </a:r>
            <a:endParaRPr sz="1800">
              <a:latin typeface="Cambria Math"/>
              <a:cs typeface="Cambria Math"/>
            </a:endParaRPr>
          </a:p>
        </p:txBody>
      </p:sp>
      <p:sp>
        <p:nvSpPr>
          <p:cNvPr id="94" name="object 94"/>
          <p:cNvSpPr txBox="1"/>
          <p:nvPr/>
        </p:nvSpPr>
        <p:spPr>
          <a:xfrm>
            <a:off x="4891404" y="4124007"/>
            <a:ext cx="1143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a:t>
            </a:r>
            <a:endParaRPr sz="1800">
              <a:latin typeface="Cambria Math"/>
              <a:cs typeface="Cambria Math"/>
            </a:endParaRPr>
          </a:p>
        </p:txBody>
      </p:sp>
      <p:sp>
        <p:nvSpPr>
          <p:cNvPr id="95" name="object 95"/>
          <p:cNvSpPr txBox="1"/>
          <p:nvPr/>
        </p:nvSpPr>
        <p:spPr>
          <a:xfrm>
            <a:off x="2200148" y="1946592"/>
            <a:ext cx="273050" cy="231775"/>
          </a:xfrm>
          <a:prstGeom prst="rect">
            <a:avLst/>
          </a:prstGeom>
        </p:spPr>
        <p:txBody>
          <a:bodyPr vert="horz" wrap="square" lIns="0" tIns="12700" rIns="0" bIns="0" rtlCol="0">
            <a:spAutoFit/>
          </a:bodyPr>
          <a:lstStyle/>
          <a:p>
            <a:pPr marL="12700">
              <a:lnSpc>
                <a:spcPct val="100000"/>
              </a:lnSpc>
              <a:spcBef>
                <a:spcPts val="100"/>
              </a:spcBef>
            </a:pPr>
            <a:r>
              <a:rPr sz="1350" u="sng" spc="235" dirty="0">
                <a:uFill>
                  <a:solidFill>
                    <a:srgbClr val="000000"/>
                  </a:solidFill>
                </a:uFill>
                <a:latin typeface="Cambria Math"/>
                <a:cs typeface="Cambria Math"/>
              </a:rPr>
              <a:t> </a:t>
            </a:r>
            <a:r>
              <a:rPr sz="1350" u="sng" spc="30" dirty="0">
                <a:uFill>
                  <a:solidFill>
                    <a:srgbClr val="000000"/>
                  </a:solidFill>
                </a:uFill>
                <a:latin typeface="Cambria Math"/>
                <a:cs typeface="Cambria Math"/>
              </a:rPr>
              <a:t>𝜕</a:t>
            </a:r>
            <a:r>
              <a:rPr sz="1350" u="sng" spc="500" dirty="0">
                <a:uFill>
                  <a:solidFill>
                    <a:srgbClr val="000000"/>
                  </a:solidFill>
                </a:uFill>
                <a:latin typeface="Cambria Math"/>
                <a:cs typeface="Cambria Math"/>
              </a:rPr>
              <a:t> </a:t>
            </a:r>
            <a:endParaRPr sz="1350">
              <a:latin typeface="Cambria Math"/>
              <a:cs typeface="Cambria Math"/>
            </a:endParaRPr>
          </a:p>
        </p:txBody>
      </p:sp>
      <p:sp>
        <p:nvSpPr>
          <p:cNvPr id="96" name="object 96"/>
          <p:cNvSpPr/>
          <p:nvPr/>
        </p:nvSpPr>
        <p:spPr>
          <a:xfrm>
            <a:off x="2604389" y="2051430"/>
            <a:ext cx="540385" cy="212090"/>
          </a:xfrm>
          <a:custGeom>
            <a:avLst/>
            <a:gdLst/>
            <a:ahLst/>
            <a:cxnLst/>
            <a:rect l="l" t="t" r="r" b="b"/>
            <a:pathLst>
              <a:path w="540385" h="212089">
                <a:moveTo>
                  <a:pt x="472948" y="0"/>
                </a:moveTo>
                <a:lnTo>
                  <a:pt x="469900" y="8636"/>
                </a:lnTo>
                <a:lnTo>
                  <a:pt x="482167" y="13946"/>
                </a:lnTo>
                <a:lnTo>
                  <a:pt x="492696" y="21304"/>
                </a:lnTo>
                <a:lnTo>
                  <a:pt x="514115" y="55429"/>
                </a:lnTo>
                <a:lnTo>
                  <a:pt x="521081" y="104775"/>
                </a:lnTo>
                <a:lnTo>
                  <a:pt x="520297" y="123443"/>
                </a:lnTo>
                <a:lnTo>
                  <a:pt x="508635" y="169163"/>
                </a:lnTo>
                <a:lnTo>
                  <a:pt x="482328" y="197738"/>
                </a:lnTo>
                <a:lnTo>
                  <a:pt x="470281" y="203073"/>
                </a:lnTo>
                <a:lnTo>
                  <a:pt x="472948" y="211708"/>
                </a:lnTo>
                <a:lnTo>
                  <a:pt x="513345" y="187706"/>
                </a:lnTo>
                <a:lnTo>
                  <a:pt x="536067" y="143335"/>
                </a:lnTo>
                <a:lnTo>
                  <a:pt x="540385" y="105918"/>
                </a:lnTo>
                <a:lnTo>
                  <a:pt x="539309" y="86483"/>
                </a:lnTo>
                <a:lnTo>
                  <a:pt x="522986" y="37083"/>
                </a:lnTo>
                <a:lnTo>
                  <a:pt x="488285" y="5526"/>
                </a:lnTo>
                <a:lnTo>
                  <a:pt x="472948" y="0"/>
                </a:lnTo>
                <a:close/>
              </a:path>
              <a:path w="540385" h="212089">
                <a:moveTo>
                  <a:pt x="67563" y="0"/>
                </a:moveTo>
                <a:lnTo>
                  <a:pt x="27094" y="24056"/>
                </a:lnTo>
                <a:lnTo>
                  <a:pt x="4365" y="68548"/>
                </a:lnTo>
                <a:lnTo>
                  <a:pt x="0" y="105918"/>
                </a:lnTo>
                <a:lnTo>
                  <a:pt x="1093" y="125370"/>
                </a:lnTo>
                <a:lnTo>
                  <a:pt x="17399" y="174751"/>
                </a:lnTo>
                <a:lnTo>
                  <a:pt x="52135" y="206184"/>
                </a:lnTo>
                <a:lnTo>
                  <a:pt x="67563" y="211708"/>
                </a:lnTo>
                <a:lnTo>
                  <a:pt x="70231" y="203073"/>
                </a:lnTo>
                <a:lnTo>
                  <a:pt x="58130" y="197738"/>
                </a:lnTo>
                <a:lnTo>
                  <a:pt x="47720" y="190309"/>
                </a:lnTo>
                <a:lnTo>
                  <a:pt x="26376" y="155638"/>
                </a:lnTo>
                <a:lnTo>
                  <a:pt x="19304" y="104775"/>
                </a:lnTo>
                <a:lnTo>
                  <a:pt x="20089" y="86723"/>
                </a:lnTo>
                <a:lnTo>
                  <a:pt x="31877" y="42163"/>
                </a:lnTo>
                <a:lnTo>
                  <a:pt x="58291" y="13946"/>
                </a:lnTo>
                <a:lnTo>
                  <a:pt x="70485" y="8636"/>
                </a:lnTo>
                <a:lnTo>
                  <a:pt x="67563" y="0"/>
                </a:lnTo>
                <a:close/>
              </a:path>
            </a:pathLst>
          </a:custGeom>
          <a:solidFill>
            <a:srgbClr val="000000"/>
          </a:solidFill>
        </p:spPr>
        <p:txBody>
          <a:bodyPr wrap="square" lIns="0" tIns="0" rIns="0" bIns="0" rtlCol="0"/>
          <a:lstStyle/>
          <a:p>
            <a:endParaRPr/>
          </a:p>
        </p:txBody>
      </p:sp>
      <p:sp>
        <p:nvSpPr>
          <p:cNvPr id="97" name="object 97"/>
          <p:cNvSpPr txBox="1"/>
          <p:nvPr/>
        </p:nvSpPr>
        <p:spPr>
          <a:xfrm>
            <a:off x="2177160" y="1984692"/>
            <a:ext cx="924560" cy="300355"/>
          </a:xfrm>
          <a:prstGeom prst="rect">
            <a:avLst/>
          </a:prstGeom>
        </p:spPr>
        <p:txBody>
          <a:bodyPr vert="horz" wrap="square" lIns="0" tIns="12700" rIns="0" bIns="0" rtlCol="0">
            <a:spAutoFit/>
          </a:bodyPr>
          <a:lstStyle/>
          <a:p>
            <a:pPr marL="38100">
              <a:lnSpc>
                <a:spcPct val="100000"/>
              </a:lnSpc>
              <a:spcBef>
                <a:spcPts val="100"/>
              </a:spcBef>
            </a:pPr>
            <a:r>
              <a:rPr sz="2025" spc="120" baseline="-30864" dirty="0">
                <a:latin typeface="Cambria Math"/>
                <a:cs typeface="Cambria Math"/>
              </a:rPr>
              <a:t>𝜕</a:t>
            </a:r>
            <a:r>
              <a:rPr sz="2025" spc="120" baseline="-30864" dirty="0">
                <a:solidFill>
                  <a:srgbClr val="0096FF"/>
                </a:solidFill>
                <a:latin typeface="Cambria Math"/>
                <a:cs typeface="Cambria Math"/>
              </a:rPr>
              <a:t>𝑤</a:t>
            </a:r>
            <a:r>
              <a:rPr sz="2025" spc="15" baseline="-30864" dirty="0">
                <a:solidFill>
                  <a:srgbClr val="0096FF"/>
                </a:solidFill>
                <a:latin typeface="Cambria Math"/>
                <a:cs typeface="Cambria Math"/>
              </a:rPr>
              <a:t> </a:t>
            </a:r>
            <a:r>
              <a:rPr sz="1800" dirty="0">
                <a:latin typeface="Cambria Math"/>
                <a:cs typeface="Cambria Math"/>
              </a:rPr>
              <a:t>𝐽</a:t>
            </a:r>
            <a:r>
              <a:rPr sz="1800" spc="355" dirty="0">
                <a:latin typeface="Cambria Math"/>
                <a:cs typeface="Cambria Math"/>
              </a:rPr>
              <a:t> </a:t>
            </a:r>
            <a:r>
              <a:rPr sz="1800" dirty="0">
                <a:solidFill>
                  <a:srgbClr val="0096FF"/>
                </a:solidFill>
                <a:latin typeface="Cambria Math"/>
                <a:cs typeface="Cambria Math"/>
              </a:rPr>
              <a:t>𝑤</a:t>
            </a:r>
            <a:r>
              <a:rPr sz="1800" dirty="0">
                <a:latin typeface="Cambria Math"/>
                <a:cs typeface="Cambria Math"/>
              </a:rPr>
              <a:t>,</a:t>
            </a:r>
            <a:r>
              <a:rPr sz="1800" spc="-90" dirty="0">
                <a:latin typeface="Cambria Math"/>
                <a:cs typeface="Cambria Math"/>
              </a:rPr>
              <a:t> </a:t>
            </a:r>
            <a:r>
              <a:rPr sz="1800" spc="-50" dirty="0">
                <a:solidFill>
                  <a:srgbClr val="0096FF"/>
                </a:solidFill>
                <a:latin typeface="Cambria Math"/>
                <a:cs typeface="Cambria Math"/>
              </a:rPr>
              <a:t>𝑏</a:t>
            </a:r>
            <a:endParaRPr sz="1800">
              <a:latin typeface="Cambria Math"/>
              <a:cs typeface="Cambria Math"/>
            </a:endParaRPr>
          </a:p>
        </p:txBody>
      </p:sp>
      <p:grpSp>
        <p:nvGrpSpPr>
          <p:cNvPr id="104" name="object 104"/>
          <p:cNvGrpSpPr/>
          <p:nvPr/>
        </p:nvGrpSpPr>
        <p:grpSpPr>
          <a:xfrm>
            <a:off x="7489825" y="1871345"/>
            <a:ext cx="541020" cy="220979"/>
            <a:chOff x="7489825" y="1871345"/>
            <a:chExt cx="541020" cy="220979"/>
          </a:xfrm>
        </p:grpSpPr>
        <p:sp>
          <p:nvSpPr>
            <p:cNvPr id="105" name="object 105"/>
            <p:cNvSpPr/>
            <p:nvPr/>
          </p:nvSpPr>
          <p:spPr>
            <a:xfrm>
              <a:off x="7489825" y="1880489"/>
              <a:ext cx="541020" cy="212090"/>
            </a:xfrm>
            <a:custGeom>
              <a:avLst/>
              <a:gdLst/>
              <a:ahLst/>
              <a:cxnLst/>
              <a:rect l="l" t="t" r="r" b="b"/>
              <a:pathLst>
                <a:path w="541020" h="212089">
                  <a:moveTo>
                    <a:pt x="472948" y="0"/>
                  </a:moveTo>
                  <a:lnTo>
                    <a:pt x="469900" y="8636"/>
                  </a:lnTo>
                  <a:lnTo>
                    <a:pt x="482185" y="13946"/>
                  </a:lnTo>
                  <a:lnTo>
                    <a:pt x="492744" y="21304"/>
                  </a:lnTo>
                  <a:lnTo>
                    <a:pt x="514135" y="55431"/>
                  </a:lnTo>
                  <a:lnTo>
                    <a:pt x="521207" y="104902"/>
                  </a:lnTo>
                  <a:lnTo>
                    <a:pt x="520422" y="123571"/>
                  </a:lnTo>
                  <a:lnTo>
                    <a:pt x="508634" y="169291"/>
                  </a:lnTo>
                  <a:lnTo>
                    <a:pt x="482328" y="197866"/>
                  </a:lnTo>
                  <a:lnTo>
                    <a:pt x="470280" y="203200"/>
                  </a:lnTo>
                  <a:lnTo>
                    <a:pt x="472948" y="211836"/>
                  </a:lnTo>
                  <a:lnTo>
                    <a:pt x="513417" y="187707"/>
                  </a:lnTo>
                  <a:lnTo>
                    <a:pt x="536146" y="143335"/>
                  </a:lnTo>
                  <a:lnTo>
                    <a:pt x="540511" y="105918"/>
                  </a:lnTo>
                  <a:lnTo>
                    <a:pt x="539416" y="86536"/>
                  </a:lnTo>
                  <a:lnTo>
                    <a:pt x="522985" y="37084"/>
                  </a:lnTo>
                  <a:lnTo>
                    <a:pt x="488303" y="5544"/>
                  </a:lnTo>
                  <a:lnTo>
                    <a:pt x="472948" y="0"/>
                  </a:lnTo>
                  <a:close/>
                </a:path>
                <a:path w="541020" h="212089">
                  <a:moveTo>
                    <a:pt x="67564" y="0"/>
                  </a:moveTo>
                  <a:lnTo>
                    <a:pt x="27166" y="24110"/>
                  </a:lnTo>
                  <a:lnTo>
                    <a:pt x="4381" y="68595"/>
                  </a:lnTo>
                  <a:lnTo>
                    <a:pt x="0" y="105918"/>
                  </a:lnTo>
                  <a:lnTo>
                    <a:pt x="1093" y="125370"/>
                  </a:lnTo>
                  <a:lnTo>
                    <a:pt x="17399" y="174752"/>
                  </a:lnTo>
                  <a:lnTo>
                    <a:pt x="52153" y="206238"/>
                  </a:lnTo>
                  <a:lnTo>
                    <a:pt x="67564" y="211836"/>
                  </a:lnTo>
                  <a:lnTo>
                    <a:pt x="70230" y="203200"/>
                  </a:lnTo>
                  <a:lnTo>
                    <a:pt x="58183" y="197866"/>
                  </a:lnTo>
                  <a:lnTo>
                    <a:pt x="47767" y="190436"/>
                  </a:lnTo>
                  <a:lnTo>
                    <a:pt x="26376" y="155765"/>
                  </a:lnTo>
                  <a:lnTo>
                    <a:pt x="19303" y="104902"/>
                  </a:lnTo>
                  <a:lnTo>
                    <a:pt x="20089" y="86776"/>
                  </a:lnTo>
                  <a:lnTo>
                    <a:pt x="31876" y="42163"/>
                  </a:lnTo>
                  <a:lnTo>
                    <a:pt x="58344" y="13946"/>
                  </a:lnTo>
                  <a:lnTo>
                    <a:pt x="70611" y="8636"/>
                  </a:lnTo>
                  <a:lnTo>
                    <a:pt x="67564" y="0"/>
                  </a:lnTo>
                  <a:close/>
                </a:path>
              </a:pathLst>
            </a:custGeom>
            <a:solidFill>
              <a:srgbClr val="000000"/>
            </a:solidFill>
          </p:spPr>
          <p:txBody>
            <a:bodyPr wrap="square" lIns="0" tIns="0" rIns="0" bIns="0" rtlCol="0"/>
            <a:lstStyle/>
            <a:p>
              <a:endParaRPr/>
            </a:p>
          </p:txBody>
        </p:sp>
        <p:sp>
          <p:nvSpPr>
            <p:cNvPr id="106" name="object 106"/>
            <p:cNvSpPr/>
            <p:nvPr/>
          </p:nvSpPr>
          <p:spPr>
            <a:xfrm>
              <a:off x="7565009" y="1871345"/>
              <a:ext cx="179705" cy="55244"/>
            </a:xfrm>
            <a:custGeom>
              <a:avLst/>
              <a:gdLst/>
              <a:ahLst/>
              <a:cxnLst/>
              <a:rect l="l" t="t" r="r" b="b"/>
              <a:pathLst>
                <a:path w="179704" h="55244">
                  <a:moveTo>
                    <a:pt x="151384" y="0"/>
                  </a:moveTo>
                  <a:lnTo>
                    <a:pt x="145415" y="6730"/>
                  </a:lnTo>
                  <a:lnTo>
                    <a:pt x="163322" y="22224"/>
                  </a:lnTo>
                  <a:lnTo>
                    <a:pt x="0" y="22224"/>
                  </a:lnTo>
                  <a:lnTo>
                    <a:pt x="0" y="32765"/>
                  </a:lnTo>
                  <a:lnTo>
                    <a:pt x="163322" y="32765"/>
                  </a:lnTo>
                  <a:lnTo>
                    <a:pt x="145415" y="48259"/>
                  </a:lnTo>
                  <a:lnTo>
                    <a:pt x="151384" y="54990"/>
                  </a:lnTo>
                  <a:lnTo>
                    <a:pt x="179450" y="30733"/>
                  </a:lnTo>
                  <a:lnTo>
                    <a:pt x="179450" y="24256"/>
                  </a:lnTo>
                  <a:lnTo>
                    <a:pt x="151384" y="0"/>
                  </a:lnTo>
                  <a:close/>
                </a:path>
              </a:pathLst>
            </a:custGeom>
            <a:solidFill>
              <a:srgbClr val="0096FF"/>
            </a:solidFill>
          </p:spPr>
          <p:txBody>
            <a:bodyPr wrap="square" lIns="0" tIns="0" rIns="0" bIns="0" rtlCol="0"/>
            <a:lstStyle/>
            <a:p>
              <a:endParaRPr/>
            </a:p>
          </p:txBody>
        </p:sp>
      </p:grpSp>
      <p:grpSp>
        <p:nvGrpSpPr>
          <p:cNvPr id="4" name="Group 3">
            <a:extLst>
              <a:ext uri="{FF2B5EF4-FFF2-40B4-BE49-F238E27FC236}">
                <a16:creationId xmlns:a16="http://schemas.microsoft.com/office/drawing/2014/main" id="{7891C055-1953-5EA8-66E1-B8C6CE1AB3D8}"/>
              </a:ext>
            </a:extLst>
          </p:cNvPr>
          <p:cNvGrpSpPr/>
          <p:nvPr/>
        </p:nvGrpSpPr>
        <p:grpSpPr>
          <a:xfrm>
            <a:off x="6974458" y="1813623"/>
            <a:ext cx="1017269" cy="384048"/>
            <a:chOff x="6974458" y="1813623"/>
            <a:chExt cx="1017269" cy="384048"/>
          </a:xfrm>
        </p:grpSpPr>
        <p:sp>
          <p:nvSpPr>
            <p:cNvPr id="103" name="object 103"/>
            <p:cNvSpPr txBox="1"/>
            <p:nvPr/>
          </p:nvSpPr>
          <p:spPr>
            <a:xfrm>
              <a:off x="6981825" y="1965896"/>
              <a:ext cx="403225" cy="231775"/>
            </a:xfrm>
            <a:prstGeom prst="rect">
              <a:avLst/>
            </a:prstGeom>
          </p:spPr>
          <p:txBody>
            <a:bodyPr vert="horz" wrap="square" lIns="0" tIns="12700" rIns="0" bIns="0" rtlCol="0">
              <a:spAutoFit/>
            </a:bodyPr>
            <a:lstStyle/>
            <a:p>
              <a:pPr marL="38100">
                <a:lnSpc>
                  <a:spcPct val="100000"/>
                </a:lnSpc>
                <a:spcBef>
                  <a:spcPts val="100"/>
                </a:spcBef>
              </a:pPr>
              <a:r>
                <a:rPr sz="1350" spc="45" dirty="0">
                  <a:latin typeface="Cambria Math"/>
                  <a:cs typeface="Cambria Math"/>
                </a:rPr>
                <a:t>𝜕</a:t>
              </a:r>
              <a:r>
                <a:rPr sz="1350" spc="45" dirty="0">
                  <a:solidFill>
                    <a:srgbClr val="0096FF"/>
                  </a:solidFill>
                  <a:latin typeface="Cambria Math"/>
                  <a:cs typeface="Cambria Math"/>
                </a:rPr>
                <a:t>𝑤</a:t>
              </a:r>
              <a:r>
                <a:rPr sz="1575" spc="67" baseline="-15873" dirty="0">
                  <a:solidFill>
                    <a:srgbClr val="0096FF"/>
                  </a:solidFill>
                  <a:latin typeface="Cambria Math"/>
                  <a:cs typeface="Cambria Math"/>
                </a:rPr>
                <a:t>1</a:t>
              </a:r>
              <a:endParaRPr sz="1575" baseline="-15873" dirty="0">
                <a:latin typeface="Cambria Math"/>
                <a:cs typeface="Cambria Math"/>
              </a:endParaRPr>
            </a:p>
          </p:txBody>
        </p:sp>
        <p:sp>
          <p:nvSpPr>
            <p:cNvPr id="107" name="object 107"/>
            <p:cNvSpPr txBox="1"/>
            <p:nvPr/>
          </p:nvSpPr>
          <p:spPr>
            <a:xfrm>
              <a:off x="6974458" y="1813623"/>
              <a:ext cx="1017269" cy="300355"/>
            </a:xfrm>
            <a:prstGeom prst="rect">
              <a:avLst/>
            </a:prstGeom>
          </p:spPr>
          <p:txBody>
            <a:bodyPr vert="horz" wrap="square" lIns="0" tIns="12700" rIns="0" bIns="0" rtlCol="0">
              <a:spAutoFit/>
            </a:bodyPr>
            <a:lstStyle/>
            <a:p>
              <a:pPr marL="38100">
                <a:lnSpc>
                  <a:spcPct val="100000"/>
                </a:lnSpc>
                <a:spcBef>
                  <a:spcPts val="100"/>
                </a:spcBef>
              </a:pPr>
              <a:r>
                <a:rPr sz="2025" u="sng" spc="209" baseline="30864" dirty="0">
                  <a:uFill>
                    <a:solidFill>
                      <a:srgbClr val="000000"/>
                    </a:solidFill>
                  </a:uFill>
                  <a:latin typeface="Cambria Math"/>
                  <a:cs typeface="Cambria Math"/>
                </a:rPr>
                <a:t>  </a:t>
              </a:r>
              <a:r>
                <a:rPr sz="2025" u="sng" spc="120" baseline="30864" dirty="0">
                  <a:uFill>
                    <a:solidFill>
                      <a:srgbClr val="000000"/>
                    </a:solidFill>
                  </a:uFill>
                  <a:latin typeface="Cambria Math"/>
                  <a:cs typeface="Cambria Math"/>
                </a:rPr>
                <a:t>𝜕</a:t>
              </a:r>
              <a:r>
                <a:rPr sz="2025" u="sng" spc="179" baseline="30864" dirty="0">
                  <a:uFill>
                    <a:solidFill>
                      <a:srgbClr val="000000"/>
                    </a:solidFill>
                  </a:uFill>
                  <a:latin typeface="Cambria Math"/>
                  <a:cs typeface="Cambria Math"/>
                </a:rPr>
                <a:t>  </a:t>
              </a:r>
              <a:r>
                <a:rPr sz="2025" u="none" spc="202" baseline="30864" dirty="0">
                  <a:latin typeface="Cambria Math"/>
                  <a:cs typeface="Cambria Math"/>
                </a:rPr>
                <a:t> </a:t>
              </a:r>
              <a:r>
                <a:rPr sz="1800" u="none" dirty="0">
                  <a:latin typeface="Cambria Math"/>
                  <a:cs typeface="Cambria Math"/>
                </a:rPr>
                <a:t>𝐽</a:t>
              </a:r>
              <a:r>
                <a:rPr sz="1800" u="none" spc="350" dirty="0">
                  <a:latin typeface="Cambria Math"/>
                  <a:cs typeface="Cambria Math"/>
                </a:rPr>
                <a:t> </a:t>
              </a:r>
              <a:r>
                <a:rPr sz="1800" u="none" dirty="0">
                  <a:solidFill>
                    <a:srgbClr val="0096FF"/>
                  </a:solidFill>
                  <a:latin typeface="Cambria Math"/>
                  <a:cs typeface="Cambria Math"/>
                </a:rPr>
                <a:t>w</a:t>
              </a:r>
              <a:r>
                <a:rPr sz="1800" u="none" dirty="0">
                  <a:latin typeface="Cambria Math"/>
                  <a:cs typeface="Cambria Math"/>
                </a:rPr>
                <a:t>,</a:t>
              </a:r>
              <a:r>
                <a:rPr sz="1800" u="none" spc="-170" dirty="0">
                  <a:latin typeface="Cambria Math"/>
                  <a:cs typeface="Cambria Math"/>
                </a:rPr>
                <a:t> </a:t>
              </a:r>
              <a:r>
                <a:rPr sz="1800" u="none" spc="-50" dirty="0">
                  <a:solidFill>
                    <a:srgbClr val="0096FF"/>
                  </a:solidFill>
                  <a:latin typeface="Cambria Math"/>
                  <a:cs typeface="Cambria Math"/>
                </a:rPr>
                <a:t>𝑏</a:t>
              </a:r>
              <a:endParaRPr sz="1800" dirty="0">
                <a:latin typeface="Cambria Math"/>
                <a:cs typeface="Cambria Math"/>
              </a:endParaRPr>
            </a:p>
          </p:txBody>
        </p:sp>
      </p:grpSp>
      <p:sp>
        <p:nvSpPr>
          <p:cNvPr id="109" name="object 109"/>
          <p:cNvSpPr/>
          <p:nvPr/>
        </p:nvSpPr>
        <p:spPr>
          <a:xfrm>
            <a:off x="6399911" y="1850135"/>
            <a:ext cx="516890" cy="222250"/>
          </a:xfrm>
          <a:custGeom>
            <a:avLst/>
            <a:gdLst/>
            <a:ahLst/>
            <a:cxnLst/>
            <a:rect l="l" t="t" r="r" b="b"/>
            <a:pathLst>
              <a:path w="516890" h="222250">
                <a:moveTo>
                  <a:pt x="19431" y="75234"/>
                </a:moveTo>
                <a:lnTo>
                  <a:pt x="19304" y="76073"/>
                </a:lnTo>
                <a:lnTo>
                  <a:pt x="19431" y="76073"/>
                </a:lnTo>
                <a:lnTo>
                  <a:pt x="19431" y="75234"/>
                </a:lnTo>
                <a:close/>
              </a:path>
              <a:path w="516890" h="222250">
                <a:moveTo>
                  <a:pt x="20955" y="96393"/>
                </a:moveTo>
                <a:lnTo>
                  <a:pt x="20548" y="95885"/>
                </a:lnTo>
                <a:lnTo>
                  <a:pt x="20955" y="96393"/>
                </a:lnTo>
                <a:close/>
              </a:path>
              <a:path w="516890" h="222250">
                <a:moveTo>
                  <a:pt x="37211" y="11303"/>
                </a:moveTo>
                <a:lnTo>
                  <a:pt x="34798" y="6223"/>
                </a:lnTo>
                <a:lnTo>
                  <a:pt x="25400" y="3683"/>
                </a:lnTo>
                <a:lnTo>
                  <a:pt x="20320" y="4953"/>
                </a:lnTo>
                <a:lnTo>
                  <a:pt x="18415" y="10033"/>
                </a:lnTo>
                <a:lnTo>
                  <a:pt x="15875" y="17653"/>
                </a:lnTo>
                <a:lnTo>
                  <a:pt x="15748" y="17653"/>
                </a:lnTo>
                <a:lnTo>
                  <a:pt x="13589" y="24003"/>
                </a:lnTo>
                <a:lnTo>
                  <a:pt x="13208" y="25273"/>
                </a:lnTo>
                <a:lnTo>
                  <a:pt x="13589" y="25273"/>
                </a:lnTo>
                <a:lnTo>
                  <a:pt x="12827" y="26543"/>
                </a:lnTo>
                <a:lnTo>
                  <a:pt x="12446" y="27813"/>
                </a:lnTo>
                <a:lnTo>
                  <a:pt x="12192" y="29514"/>
                </a:lnTo>
                <a:lnTo>
                  <a:pt x="12357" y="29514"/>
                </a:lnTo>
                <a:lnTo>
                  <a:pt x="31369" y="29514"/>
                </a:lnTo>
                <a:lnTo>
                  <a:pt x="31496" y="29083"/>
                </a:lnTo>
                <a:lnTo>
                  <a:pt x="31851" y="27813"/>
                </a:lnTo>
                <a:lnTo>
                  <a:pt x="33274" y="22733"/>
                </a:lnTo>
                <a:lnTo>
                  <a:pt x="33147" y="24003"/>
                </a:lnTo>
                <a:lnTo>
                  <a:pt x="33553" y="22733"/>
                </a:lnTo>
                <a:lnTo>
                  <a:pt x="37211" y="11303"/>
                </a:lnTo>
                <a:close/>
              </a:path>
              <a:path w="516890" h="222250">
                <a:moveTo>
                  <a:pt x="51435" y="1778"/>
                </a:moveTo>
                <a:lnTo>
                  <a:pt x="49657" y="0"/>
                </a:lnTo>
                <a:lnTo>
                  <a:pt x="45339" y="0"/>
                </a:lnTo>
                <a:lnTo>
                  <a:pt x="43561" y="1778"/>
                </a:lnTo>
                <a:lnTo>
                  <a:pt x="43561" y="6235"/>
                </a:lnTo>
                <a:lnTo>
                  <a:pt x="45339" y="8001"/>
                </a:lnTo>
                <a:lnTo>
                  <a:pt x="49657" y="8001"/>
                </a:lnTo>
                <a:lnTo>
                  <a:pt x="51435" y="6235"/>
                </a:lnTo>
                <a:lnTo>
                  <a:pt x="51435" y="4064"/>
                </a:lnTo>
                <a:lnTo>
                  <a:pt x="51435" y="1778"/>
                </a:lnTo>
                <a:close/>
              </a:path>
              <a:path w="516890" h="222250">
                <a:moveTo>
                  <a:pt x="516763" y="140843"/>
                </a:moveTo>
                <a:lnTo>
                  <a:pt x="515620" y="135763"/>
                </a:lnTo>
                <a:lnTo>
                  <a:pt x="515239" y="135763"/>
                </a:lnTo>
                <a:lnTo>
                  <a:pt x="514553" y="134493"/>
                </a:lnTo>
                <a:lnTo>
                  <a:pt x="513207" y="131953"/>
                </a:lnTo>
                <a:lnTo>
                  <a:pt x="512572" y="131953"/>
                </a:lnTo>
                <a:lnTo>
                  <a:pt x="509905" y="129413"/>
                </a:lnTo>
                <a:lnTo>
                  <a:pt x="509778" y="129413"/>
                </a:lnTo>
                <a:lnTo>
                  <a:pt x="507238" y="126873"/>
                </a:lnTo>
                <a:lnTo>
                  <a:pt x="506857" y="125603"/>
                </a:lnTo>
                <a:lnTo>
                  <a:pt x="505460" y="124333"/>
                </a:lnTo>
                <a:lnTo>
                  <a:pt x="505333" y="124333"/>
                </a:lnTo>
                <a:lnTo>
                  <a:pt x="504012" y="123063"/>
                </a:lnTo>
                <a:lnTo>
                  <a:pt x="501396" y="120523"/>
                </a:lnTo>
                <a:lnTo>
                  <a:pt x="499237" y="117983"/>
                </a:lnTo>
                <a:lnTo>
                  <a:pt x="495935" y="115443"/>
                </a:lnTo>
                <a:lnTo>
                  <a:pt x="496570" y="115443"/>
                </a:lnTo>
                <a:lnTo>
                  <a:pt x="495477" y="114173"/>
                </a:lnTo>
                <a:lnTo>
                  <a:pt x="494411" y="112903"/>
                </a:lnTo>
                <a:lnTo>
                  <a:pt x="495173" y="114173"/>
                </a:lnTo>
                <a:lnTo>
                  <a:pt x="495058" y="114033"/>
                </a:lnTo>
                <a:lnTo>
                  <a:pt x="495058" y="142113"/>
                </a:lnTo>
                <a:lnTo>
                  <a:pt x="494969" y="141668"/>
                </a:lnTo>
                <a:lnTo>
                  <a:pt x="494855" y="141960"/>
                </a:lnTo>
                <a:lnTo>
                  <a:pt x="494931" y="141516"/>
                </a:lnTo>
                <a:lnTo>
                  <a:pt x="494792" y="142113"/>
                </a:lnTo>
                <a:lnTo>
                  <a:pt x="494792" y="140843"/>
                </a:lnTo>
                <a:lnTo>
                  <a:pt x="494792" y="142049"/>
                </a:lnTo>
                <a:lnTo>
                  <a:pt x="494931" y="141516"/>
                </a:lnTo>
                <a:lnTo>
                  <a:pt x="494969" y="141668"/>
                </a:lnTo>
                <a:lnTo>
                  <a:pt x="495033" y="141528"/>
                </a:lnTo>
                <a:lnTo>
                  <a:pt x="495058" y="142113"/>
                </a:lnTo>
                <a:lnTo>
                  <a:pt x="495058" y="114033"/>
                </a:lnTo>
                <a:lnTo>
                  <a:pt x="494919" y="113855"/>
                </a:lnTo>
                <a:lnTo>
                  <a:pt x="494919" y="138620"/>
                </a:lnTo>
                <a:lnTo>
                  <a:pt x="494728" y="138874"/>
                </a:lnTo>
                <a:lnTo>
                  <a:pt x="494411" y="139573"/>
                </a:lnTo>
                <a:lnTo>
                  <a:pt x="494538" y="139573"/>
                </a:lnTo>
                <a:lnTo>
                  <a:pt x="494411" y="143383"/>
                </a:lnTo>
                <a:lnTo>
                  <a:pt x="494411" y="139573"/>
                </a:lnTo>
                <a:lnTo>
                  <a:pt x="494715" y="138874"/>
                </a:lnTo>
                <a:lnTo>
                  <a:pt x="494919" y="138620"/>
                </a:lnTo>
                <a:lnTo>
                  <a:pt x="494919" y="113855"/>
                </a:lnTo>
                <a:lnTo>
                  <a:pt x="493903" y="112585"/>
                </a:lnTo>
                <a:lnTo>
                  <a:pt x="493903" y="139484"/>
                </a:lnTo>
                <a:lnTo>
                  <a:pt x="493776" y="135763"/>
                </a:lnTo>
                <a:lnTo>
                  <a:pt x="493903" y="139484"/>
                </a:lnTo>
                <a:lnTo>
                  <a:pt x="493903" y="112585"/>
                </a:lnTo>
                <a:lnTo>
                  <a:pt x="493141" y="111633"/>
                </a:lnTo>
                <a:lnTo>
                  <a:pt x="492379" y="110363"/>
                </a:lnTo>
                <a:lnTo>
                  <a:pt x="491236" y="108800"/>
                </a:lnTo>
                <a:lnTo>
                  <a:pt x="491236" y="142113"/>
                </a:lnTo>
                <a:lnTo>
                  <a:pt x="491058" y="142049"/>
                </a:lnTo>
                <a:lnTo>
                  <a:pt x="491236" y="142113"/>
                </a:lnTo>
                <a:lnTo>
                  <a:pt x="491236" y="108800"/>
                </a:lnTo>
                <a:lnTo>
                  <a:pt x="488061" y="104444"/>
                </a:lnTo>
                <a:lnTo>
                  <a:pt x="488061" y="149733"/>
                </a:lnTo>
                <a:lnTo>
                  <a:pt x="484251" y="152273"/>
                </a:lnTo>
                <a:lnTo>
                  <a:pt x="486029" y="151003"/>
                </a:lnTo>
                <a:lnTo>
                  <a:pt x="487934" y="149733"/>
                </a:lnTo>
                <a:lnTo>
                  <a:pt x="488061" y="149733"/>
                </a:lnTo>
                <a:lnTo>
                  <a:pt x="488061" y="104444"/>
                </a:lnTo>
                <a:lnTo>
                  <a:pt x="485902" y="101473"/>
                </a:lnTo>
                <a:lnTo>
                  <a:pt x="485521" y="101473"/>
                </a:lnTo>
                <a:lnTo>
                  <a:pt x="484200" y="100203"/>
                </a:lnTo>
                <a:lnTo>
                  <a:pt x="481584" y="97663"/>
                </a:lnTo>
                <a:lnTo>
                  <a:pt x="481711" y="97663"/>
                </a:lnTo>
                <a:lnTo>
                  <a:pt x="477647" y="93040"/>
                </a:lnTo>
                <a:lnTo>
                  <a:pt x="477647" y="127101"/>
                </a:lnTo>
                <a:lnTo>
                  <a:pt x="477266" y="126873"/>
                </a:lnTo>
                <a:lnTo>
                  <a:pt x="477520" y="126873"/>
                </a:lnTo>
                <a:lnTo>
                  <a:pt x="477647" y="127101"/>
                </a:lnTo>
                <a:lnTo>
                  <a:pt x="477647" y="93040"/>
                </a:lnTo>
                <a:lnTo>
                  <a:pt x="476135" y="91313"/>
                </a:lnTo>
                <a:lnTo>
                  <a:pt x="475018" y="90043"/>
                </a:lnTo>
                <a:lnTo>
                  <a:pt x="473900" y="88773"/>
                </a:lnTo>
                <a:lnTo>
                  <a:pt x="471678" y="86233"/>
                </a:lnTo>
                <a:lnTo>
                  <a:pt x="471170" y="84963"/>
                </a:lnTo>
                <a:lnTo>
                  <a:pt x="467233" y="81153"/>
                </a:lnTo>
                <a:lnTo>
                  <a:pt x="466725" y="81153"/>
                </a:lnTo>
                <a:lnTo>
                  <a:pt x="459613" y="74803"/>
                </a:lnTo>
                <a:lnTo>
                  <a:pt x="458724" y="73533"/>
                </a:lnTo>
                <a:lnTo>
                  <a:pt x="454660" y="70993"/>
                </a:lnTo>
                <a:lnTo>
                  <a:pt x="452501" y="69723"/>
                </a:lnTo>
                <a:lnTo>
                  <a:pt x="450024" y="68453"/>
                </a:lnTo>
                <a:lnTo>
                  <a:pt x="447548" y="67183"/>
                </a:lnTo>
                <a:lnTo>
                  <a:pt x="448056" y="68453"/>
                </a:lnTo>
                <a:lnTo>
                  <a:pt x="443103" y="65913"/>
                </a:lnTo>
                <a:lnTo>
                  <a:pt x="442468" y="64643"/>
                </a:lnTo>
                <a:lnTo>
                  <a:pt x="437388" y="63373"/>
                </a:lnTo>
                <a:lnTo>
                  <a:pt x="436626" y="62103"/>
                </a:lnTo>
                <a:lnTo>
                  <a:pt x="431165" y="60833"/>
                </a:lnTo>
                <a:lnTo>
                  <a:pt x="431419" y="60833"/>
                </a:lnTo>
                <a:lnTo>
                  <a:pt x="426339" y="59563"/>
                </a:lnTo>
                <a:lnTo>
                  <a:pt x="425450" y="58293"/>
                </a:lnTo>
                <a:lnTo>
                  <a:pt x="420116" y="57023"/>
                </a:lnTo>
                <a:lnTo>
                  <a:pt x="412242" y="55753"/>
                </a:lnTo>
                <a:lnTo>
                  <a:pt x="412496" y="55753"/>
                </a:lnTo>
                <a:lnTo>
                  <a:pt x="407924" y="54483"/>
                </a:lnTo>
                <a:lnTo>
                  <a:pt x="409194" y="54483"/>
                </a:lnTo>
                <a:lnTo>
                  <a:pt x="406768" y="53213"/>
                </a:lnTo>
                <a:lnTo>
                  <a:pt x="404368" y="53213"/>
                </a:lnTo>
                <a:lnTo>
                  <a:pt x="403733" y="53213"/>
                </a:lnTo>
                <a:lnTo>
                  <a:pt x="403428" y="52247"/>
                </a:lnTo>
                <a:lnTo>
                  <a:pt x="404914" y="52247"/>
                </a:lnTo>
                <a:lnTo>
                  <a:pt x="403059" y="51257"/>
                </a:lnTo>
                <a:lnTo>
                  <a:pt x="403059" y="62712"/>
                </a:lnTo>
                <a:lnTo>
                  <a:pt x="402717" y="63373"/>
                </a:lnTo>
                <a:lnTo>
                  <a:pt x="392684" y="63373"/>
                </a:lnTo>
                <a:lnTo>
                  <a:pt x="388112" y="63373"/>
                </a:lnTo>
                <a:lnTo>
                  <a:pt x="387731" y="63373"/>
                </a:lnTo>
                <a:lnTo>
                  <a:pt x="387451" y="62712"/>
                </a:lnTo>
                <a:lnTo>
                  <a:pt x="391223" y="62712"/>
                </a:lnTo>
                <a:lnTo>
                  <a:pt x="403059" y="62712"/>
                </a:lnTo>
                <a:lnTo>
                  <a:pt x="403059" y="51257"/>
                </a:lnTo>
                <a:lnTo>
                  <a:pt x="402920" y="51181"/>
                </a:lnTo>
                <a:lnTo>
                  <a:pt x="401701" y="49034"/>
                </a:lnTo>
                <a:lnTo>
                  <a:pt x="401701" y="50673"/>
                </a:lnTo>
                <a:lnTo>
                  <a:pt x="401066" y="50673"/>
                </a:lnTo>
                <a:lnTo>
                  <a:pt x="401002" y="50914"/>
                </a:lnTo>
                <a:lnTo>
                  <a:pt x="400304" y="49415"/>
                </a:lnTo>
                <a:lnTo>
                  <a:pt x="400850" y="49415"/>
                </a:lnTo>
                <a:lnTo>
                  <a:pt x="401701" y="50673"/>
                </a:lnTo>
                <a:lnTo>
                  <a:pt x="401701" y="49034"/>
                </a:lnTo>
                <a:lnTo>
                  <a:pt x="401193" y="48133"/>
                </a:lnTo>
                <a:lnTo>
                  <a:pt x="400812" y="48133"/>
                </a:lnTo>
                <a:lnTo>
                  <a:pt x="399796" y="46863"/>
                </a:lnTo>
                <a:lnTo>
                  <a:pt x="398399" y="45593"/>
                </a:lnTo>
                <a:lnTo>
                  <a:pt x="396748" y="44323"/>
                </a:lnTo>
                <a:lnTo>
                  <a:pt x="396570" y="44323"/>
                </a:lnTo>
                <a:lnTo>
                  <a:pt x="395478" y="43053"/>
                </a:lnTo>
                <a:lnTo>
                  <a:pt x="391541" y="43053"/>
                </a:lnTo>
                <a:lnTo>
                  <a:pt x="390271" y="43053"/>
                </a:lnTo>
                <a:lnTo>
                  <a:pt x="381889" y="46863"/>
                </a:lnTo>
                <a:lnTo>
                  <a:pt x="379730" y="51943"/>
                </a:lnTo>
                <a:lnTo>
                  <a:pt x="380619" y="57023"/>
                </a:lnTo>
                <a:lnTo>
                  <a:pt x="381000" y="58293"/>
                </a:lnTo>
                <a:lnTo>
                  <a:pt x="392811" y="70993"/>
                </a:lnTo>
                <a:lnTo>
                  <a:pt x="400050" y="74803"/>
                </a:lnTo>
                <a:lnTo>
                  <a:pt x="401320" y="74803"/>
                </a:lnTo>
                <a:lnTo>
                  <a:pt x="406400" y="76073"/>
                </a:lnTo>
                <a:lnTo>
                  <a:pt x="414274" y="78613"/>
                </a:lnTo>
                <a:lnTo>
                  <a:pt x="414401" y="78613"/>
                </a:lnTo>
                <a:lnTo>
                  <a:pt x="419735" y="79883"/>
                </a:lnTo>
                <a:lnTo>
                  <a:pt x="418846" y="79883"/>
                </a:lnTo>
                <a:lnTo>
                  <a:pt x="423926" y="82423"/>
                </a:lnTo>
                <a:lnTo>
                  <a:pt x="424180" y="82423"/>
                </a:lnTo>
                <a:lnTo>
                  <a:pt x="429514" y="83693"/>
                </a:lnTo>
                <a:lnTo>
                  <a:pt x="428752" y="83693"/>
                </a:lnTo>
                <a:lnTo>
                  <a:pt x="433705" y="86233"/>
                </a:lnTo>
                <a:lnTo>
                  <a:pt x="433197" y="84963"/>
                </a:lnTo>
                <a:lnTo>
                  <a:pt x="438150" y="87503"/>
                </a:lnTo>
                <a:lnTo>
                  <a:pt x="438785" y="88773"/>
                </a:lnTo>
                <a:lnTo>
                  <a:pt x="442722" y="89763"/>
                </a:lnTo>
                <a:lnTo>
                  <a:pt x="445643" y="92583"/>
                </a:lnTo>
                <a:lnTo>
                  <a:pt x="444754" y="91313"/>
                </a:lnTo>
                <a:lnTo>
                  <a:pt x="451866" y="97663"/>
                </a:lnTo>
                <a:lnTo>
                  <a:pt x="451485" y="97663"/>
                </a:lnTo>
                <a:lnTo>
                  <a:pt x="455422" y="101473"/>
                </a:lnTo>
                <a:lnTo>
                  <a:pt x="454914" y="100203"/>
                </a:lnTo>
                <a:lnTo>
                  <a:pt x="465074" y="111633"/>
                </a:lnTo>
                <a:lnTo>
                  <a:pt x="465201" y="112903"/>
                </a:lnTo>
                <a:lnTo>
                  <a:pt x="469138" y="116713"/>
                </a:lnTo>
                <a:lnTo>
                  <a:pt x="468757" y="116713"/>
                </a:lnTo>
                <a:lnTo>
                  <a:pt x="475234" y="124333"/>
                </a:lnTo>
                <a:lnTo>
                  <a:pt x="474599" y="123063"/>
                </a:lnTo>
                <a:lnTo>
                  <a:pt x="476758" y="126873"/>
                </a:lnTo>
                <a:lnTo>
                  <a:pt x="445897" y="126873"/>
                </a:lnTo>
                <a:lnTo>
                  <a:pt x="440182" y="125603"/>
                </a:lnTo>
                <a:lnTo>
                  <a:pt x="423037" y="125603"/>
                </a:lnTo>
                <a:lnTo>
                  <a:pt x="414401" y="124333"/>
                </a:lnTo>
                <a:lnTo>
                  <a:pt x="401320" y="124333"/>
                </a:lnTo>
                <a:lnTo>
                  <a:pt x="397764" y="123063"/>
                </a:lnTo>
                <a:lnTo>
                  <a:pt x="318770" y="123063"/>
                </a:lnTo>
                <a:lnTo>
                  <a:pt x="309753" y="124333"/>
                </a:lnTo>
                <a:lnTo>
                  <a:pt x="302133" y="124333"/>
                </a:lnTo>
                <a:lnTo>
                  <a:pt x="293243" y="125603"/>
                </a:lnTo>
                <a:lnTo>
                  <a:pt x="293751" y="125603"/>
                </a:lnTo>
                <a:lnTo>
                  <a:pt x="282575" y="126873"/>
                </a:lnTo>
                <a:lnTo>
                  <a:pt x="275463" y="126873"/>
                </a:lnTo>
                <a:lnTo>
                  <a:pt x="258191" y="128143"/>
                </a:lnTo>
                <a:lnTo>
                  <a:pt x="250812" y="128143"/>
                </a:lnTo>
                <a:lnTo>
                  <a:pt x="232791" y="129413"/>
                </a:lnTo>
                <a:lnTo>
                  <a:pt x="151003" y="129413"/>
                </a:lnTo>
                <a:lnTo>
                  <a:pt x="143764" y="128143"/>
                </a:lnTo>
                <a:lnTo>
                  <a:pt x="128143" y="128143"/>
                </a:lnTo>
                <a:lnTo>
                  <a:pt x="121285" y="126873"/>
                </a:lnTo>
                <a:lnTo>
                  <a:pt x="121539" y="126873"/>
                </a:lnTo>
                <a:lnTo>
                  <a:pt x="113284" y="125603"/>
                </a:lnTo>
                <a:lnTo>
                  <a:pt x="113411" y="125603"/>
                </a:lnTo>
                <a:lnTo>
                  <a:pt x="105791" y="124333"/>
                </a:lnTo>
                <a:lnTo>
                  <a:pt x="100203" y="124333"/>
                </a:lnTo>
                <a:lnTo>
                  <a:pt x="92964" y="123063"/>
                </a:lnTo>
                <a:lnTo>
                  <a:pt x="87757" y="123063"/>
                </a:lnTo>
                <a:lnTo>
                  <a:pt x="80899" y="121793"/>
                </a:lnTo>
                <a:lnTo>
                  <a:pt x="76835" y="121793"/>
                </a:lnTo>
                <a:lnTo>
                  <a:pt x="65659" y="119253"/>
                </a:lnTo>
                <a:lnTo>
                  <a:pt x="65786" y="119253"/>
                </a:lnTo>
                <a:lnTo>
                  <a:pt x="60706" y="117983"/>
                </a:lnTo>
                <a:lnTo>
                  <a:pt x="61087" y="117983"/>
                </a:lnTo>
                <a:lnTo>
                  <a:pt x="49517" y="114922"/>
                </a:lnTo>
                <a:lnTo>
                  <a:pt x="49149" y="114173"/>
                </a:lnTo>
                <a:lnTo>
                  <a:pt x="47498" y="114173"/>
                </a:lnTo>
                <a:lnTo>
                  <a:pt x="45593" y="112903"/>
                </a:lnTo>
                <a:lnTo>
                  <a:pt x="41960" y="112001"/>
                </a:lnTo>
                <a:lnTo>
                  <a:pt x="41783" y="111633"/>
                </a:lnTo>
                <a:lnTo>
                  <a:pt x="39941" y="110363"/>
                </a:lnTo>
                <a:lnTo>
                  <a:pt x="38100" y="109093"/>
                </a:lnTo>
                <a:lnTo>
                  <a:pt x="30480" y="105283"/>
                </a:lnTo>
                <a:lnTo>
                  <a:pt x="31496" y="105283"/>
                </a:lnTo>
                <a:lnTo>
                  <a:pt x="28575" y="104013"/>
                </a:lnTo>
                <a:lnTo>
                  <a:pt x="28956" y="104013"/>
                </a:lnTo>
                <a:lnTo>
                  <a:pt x="24384" y="100203"/>
                </a:lnTo>
                <a:lnTo>
                  <a:pt x="22860" y="98933"/>
                </a:lnTo>
                <a:lnTo>
                  <a:pt x="24130" y="100203"/>
                </a:lnTo>
                <a:lnTo>
                  <a:pt x="22733" y="98933"/>
                </a:lnTo>
                <a:lnTo>
                  <a:pt x="22479" y="98933"/>
                </a:lnTo>
                <a:lnTo>
                  <a:pt x="21628" y="97663"/>
                </a:lnTo>
                <a:lnTo>
                  <a:pt x="20624" y="96164"/>
                </a:lnTo>
                <a:lnTo>
                  <a:pt x="20561" y="95973"/>
                </a:lnTo>
                <a:lnTo>
                  <a:pt x="20294" y="95669"/>
                </a:lnTo>
                <a:lnTo>
                  <a:pt x="19939" y="95123"/>
                </a:lnTo>
                <a:lnTo>
                  <a:pt x="20548" y="95885"/>
                </a:lnTo>
                <a:lnTo>
                  <a:pt x="20320" y="95123"/>
                </a:lnTo>
                <a:lnTo>
                  <a:pt x="20193" y="94703"/>
                </a:lnTo>
                <a:lnTo>
                  <a:pt x="20193" y="93853"/>
                </a:lnTo>
                <a:lnTo>
                  <a:pt x="20193" y="92583"/>
                </a:lnTo>
                <a:lnTo>
                  <a:pt x="19583" y="87503"/>
                </a:lnTo>
                <a:lnTo>
                  <a:pt x="19431" y="86233"/>
                </a:lnTo>
                <a:lnTo>
                  <a:pt x="19431" y="87503"/>
                </a:lnTo>
                <a:lnTo>
                  <a:pt x="19304" y="76073"/>
                </a:lnTo>
                <a:lnTo>
                  <a:pt x="19431" y="74803"/>
                </a:lnTo>
                <a:lnTo>
                  <a:pt x="19431" y="75234"/>
                </a:lnTo>
                <a:lnTo>
                  <a:pt x="19494" y="74803"/>
                </a:lnTo>
                <a:lnTo>
                  <a:pt x="19685" y="73533"/>
                </a:lnTo>
                <a:lnTo>
                  <a:pt x="19773" y="70993"/>
                </a:lnTo>
                <a:lnTo>
                  <a:pt x="19875" y="69723"/>
                </a:lnTo>
                <a:lnTo>
                  <a:pt x="19989" y="68199"/>
                </a:lnTo>
                <a:lnTo>
                  <a:pt x="20447" y="67183"/>
                </a:lnTo>
                <a:lnTo>
                  <a:pt x="20955" y="65913"/>
                </a:lnTo>
                <a:lnTo>
                  <a:pt x="21564" y="62103"/>
                </a:lnTo>
                <a:lnTo>
                  <a:pt x="21971" y="59563"/>
                </a:lnTo>
                <a:lnTo>
                  <a:pt x="21971" y="60833"/>
                </a:lnTo>
                <a:lnTo>
                  <a:pt x="22174" y="59563"/>
                </a:lnTo>
                <a:lnTo>
                  <a:pt x="22606" y="57023"/>
                </a:lnTo>
                <a:lnTo>
                  <a:pt x="22479" y="58293"/>
                </a:lnTo>
                <a:lnTo>
                  <a:pt x="22834" y="57023"/>
                </a:lnTo>
                <a:lnTo>
                  <a:pt x="24638" y="50673"/>
                </a:lnTo>
                <a:lnTo>
                  <a:pt x="26035" y="46863"/>
                </a:lnTo>
                <a:lnTo>
                  <a:pt x="25781" y="46863"/>
                </a:lnTo>
                <a:lnTo>
                  <a:pt x="27940" y="41783"/>
                </a:lnTo>
                <a:lnTo>
                  <a:pt x="28194" y="40513"/>
                </a:lnTo>
                <a:lnTo>
                  <a:pt x="28867" y="37973"/>
                </a:lnTo>
                <a:lnTo>
                  <a:pt x="28956" y="37655"/>
                </a:lnTo>
                <a:lnTo>
                  <a:pt x="29718" y="36703"/>
                </a:lnTo>
                <a:lnTo>
                  <a:pt x="29959" y="35433"/>
                </a:lnTo>
                <a:lnTo>
                  <a:pt x="30480" y="32893"/>
                </a:lnTo>
                <a:lnTo>
                  <a:pt x="31115" y="30353"/>
                </a:lnTo>
                <a:lnTo>
                  <a:pt x="12065" y="30353"/>
                </a:lnTo>
                <a:lnTo>
                  <a:pt x="11811" y="30353"/>
                </a:lnTo>
                <a:lnTo>
                  <a:pt x="11176" y="31623"/>
                </a:lnTo>
                <a:lnTo>
                  <a:pt x="10033" y="35433"/>
                </a:lnTo>
                <a:lnTo>
                  <a:pt x="10160" y="34163"/>
                </a:lnTo>
                <a:lnTo>
                  <a:pt x="8001" y="40513"/>
                </a:lnTo>
                <a:lnTo>
                  <a:pt x="7747" y="40513"/>
                </a:lnTo>
                <a:lnTo>
                  <a:pt x="6299" y="45732"/>
                </a:lnTo>
                <a:lnTo>
                  <a:pt x="4064" y="53213"/>
                </a:lnTo>
                <a:lnTo>
                  <a:pt x="3175" y="55753"/>
                </a:lnTo>
                <a:lnTo>
                  <a:pt x="2362" y="60223"/>
                </a:lnTo>
                <a:lnTo>
                  <a:pt x="1524" y="62103"/>
                </a:lnTo>
                <a:lnTo>
                  <a:pt x="762" y="65913"/>
                </a:lnTo>
                <a:lnTo>
                  <a:pt x="381" y="70993"/>
                </a:lnTo>
                <a:lnTo>
                  <a:pt x="508" y="70993"/>
                </a:lnTo>
                <a:lnTo>
                  <a:pt x="127" y="73533"/>
                </a:lnTo>
                <a:lnTo>
                  <a:pt x="0" y="88773"/>
                </a:lnTo>
                <a:lnTo>
                  <a:pt x="635" y="94068"/>
                </a:lnTo>
                <a:lnTo>
                  <a:pt x="635" y="93853"/>
                </a:lnTo>
                <a:lnTo>
                  <a:pt x="762" y="95123"/>
                </a:lnTo>
                <a:lnTo>
                  <a:pt x="635" y="94068"/>
                </a:lnTo>
                <a:lnTo>
                  <a:pt x="635" y="95123"/>
                </a:lnTo>
                <a:lnTo>
                  <a:pt x="889" y="97663"/>
                </a:lnTo>
                <a:lnTo>
                  <a:pt x="1905" y="102743"/>
                </a:lnTo>
                <a:lnTo>
                  <a:pt x="2921" y="105283"/>
                </a:lnTo>
                <a:lnTo>
                  <a:pt x="4064" y="106553"/>
                </a:lnTo>
                <a:lnTo>
                  <a:pt x="5080" y="107823"/>
                </a:lnTo>
                <a:lnTo>
                  <a:pt x="7620" y="111633"/>
                </a:lnTo>
                <a:lnTo>
                  <a:pt x="7239" y="110363"/>
                </a:lnTo>
                <a:lnTo>
                  <a:pt x="8636" y="112903"/>
                </a:lnTo>
                <a:lnTo>
                  <a:pt x="16256" y="119253"/>
                </a:lnTo>
                <a:lnTo>
                  <a:pt x="16637" y="119253"/>
                </a:lnTo>
                <a:lnTo>
                  <a:pt x="19431" y="121793"/>
                </a:lnTo>
                <a:lnTo>
                  <a:pt x="20574" y="123063"/>
                </a:lnTo>
                <a:lnTo>
                  <a:pt x="22212" y="123901"/>
                </a:lnTo>
                <a:lnTo>
                  <a:pt x="24765" y="128143"/>
                </a:lnTo>
                <a:lnTo>
                  <a:pt x="36728" y="132143"/>
                </a:lnTo>
                <a:lnTo>
                  <a:pt x="38493" y="132143"/>
                </a:lnTo>
                <a:lnTo>
                  <a:pt x="475716" y="132143"/>
                </a:lnTo>
                <a:lnTo>
                  <a:pt x="472694" y="133223"/>
                </a:lnTo>
                <a:lnTo>
                  <a:pt x="40005" y="133223"/>
                </a:lnTo>
                <a:lnTo>
                  <a:pt x="37338" y="133223"/>
                </a:lnTo>
                <a:lnTo>
                  <a:pt x="39370" y="134493"/>
                </a:lnTo>
                <a:lnTo>
                  <a:pt x="41783" y="134493"/>
                </a:lnTo>
                <a:lnTo>
                  <a:pt x="56134" y="138303"/>
                </a:lnTo>
                <a:lnTo>
                  <a:pt x="56388" y="138303"/>
                </a:lnTo>
                <a:lnTo>
                  <a:pt x="61468" y="139573"/>
                </a:lnTo>
                <a:lnTo>
                  <a:pt x="61722" y="139573"/>
                </a:lnTo>
                <a:lnTo>
                  <a:pt x="72898" y="142113"/>
                </a:lnTo>
                <a:lnTo>
                  <a:pt x="78740" y="142113"/>
                </a:lnTo>
                <a:lnTo>
                  <a:pt x="85598" y="143383"/>
                </a:lnTo>
                <a:lnTo>
                  <a:pt x="89916" y="143383"/>
                </a:lnTo>
                <a:lnTo>
                  <a:pt x="97028" y="144653"/>
                </a:lnTo>
                <a:lnTo>
                  <a:pt x="97282" y="144653"/>
                </a:lnTo>
                <a:lnTo>
                  <a:pt x="103111" y="145923"/>
                </a:lnTo>
                <a:lnTo>
                  <a:pt x="110617" y="145923"/>
                </a:lnTo>
                <a:lnTo>
                  <a:pt x="118859" y="147193"/>
                </a:lnTo>
                <a:lnTo>
                  <a:pt x="119113" y="147193"/>
                </a:lnTo>
                <a:lnTo>
                  <a:pt x="125984" y="148463"/>
                </a:lnTo>
                <a:lnTo>
                  <a:pt x="126238" y="148463"/>
                </a:lnTo>
                <a:lnTo>
                  <a:pt x="135636" y="149733"/>
                </a:lnTo>
                <a:lnTo>
                  <a:pt x="156210" y="149733"/>
                </a:lnTo>
                <a:lnTo>
                  <a:pt x="163068" y="151003"/>
                </a:lnTo>
                <a:lnTo>
                  <a:pt x="233680" y="151003"/>
                </a:lnTo>
                <a:lnTo>
                  <a:pt x="251714" y="149733"/>
                </a:lnTo>
                <a:lnTo>
                  <a:pt x="259334" y="149733"/>
                </a:lnTo>
                <a:lnTo>
                  <a:pt x="276720" y="148463"/>
                </a:lnTo>
                <a:lnTo>
                  <a:pt x="277101" y="148463"/>
                </a:lnTo>
                <a:lnTo>
                  <a:pt x="284353" y="147193"/>
                </a:lnTo>
                <a:lnTo>
                  <a:pt x="295783" y="147193"/>
                </a:lnTo>
                <a:lnTo>
                  <a:pt x="304673" y="145923"/>
                </a:lnTo>
                <a:lnTo>
                  <a:pt x="311531" y="145923"/>
                </a:lnTo>
                <a:lnTo>
                  <a:pt x="320548" y="144653"/>
                </a:lnTo>
                <a:lnTo>
                  <a:pt x="333502" y="144653"/>
                </a:lnTo>
                <a:lnTo>
                  <a:pt x="340360" y="143383"/>
                </a:lnTo>
                <a:lnTo>
                  <a:pt x="339852" y="144653"/>
                </a:lnTo>
                <a:lnTo>
                  <a:pt x="399288" y="144653"/>
                </a:lnTo>
                <a:lnTo>
                  <a:pt x="413131" y="145923"/>
                </a:lnTo>
                <a:lnTo>
                  <a:pt x="421894" y="145923"/>
                </a:lnTo>
                <a:lnTo>
                  <a:pt x="426847" y="147193"/>
                </a:lnTo>
                <a:lnTo>
                  <a:pt x="444627" y="147193"/>
                </a:lnTo>
                <a:lnTo>
                  <a:pt x="456158" y="148272"/>
                </a:lnTo>
                <a:lnTo>
                  <a:pt x="454914" y="149733"/>
                </a:lnTo>
                <a:lnTo>
                  <a:pt x="455168" y="149733"/>
                </a:lnTo>
                <a:lnTo>
                  <a:pt x="453771" y="152273"/>
                </a:lnTo>
                <a:lnTo>
                  <a:pt x="453136" y="152273"/>
                </a:lnTo>
                <a:lnTo>
                  <a:pt x="452259" y="153860"/>
                </a:lnTo>
                <a:lnTo>
                  <a:pt x="450596" y="156083"/>
                </a:lnTo>
                <a:lnTo>
                  <a:pt x="450977" y="156083"/>
                </a:lnTo>
                <a:lnTo>
                  <a:pt x="446659" y="159893"/>
                </a:lnTo>
                <a:lnTo>
                  <a:pt x="446913" y="159893"/>
                </a:lnTo>
                <a:lnTo>
                  <a:pt x="444119" y="162433"/>
                </a:lnTo>
                <a:lnTo>
                  <a:pt x="437896" y="168783"/>
                </a:lnTo>
                <a:lnTo>
                  <a:pt x="438023" y="168783"/>
                </a:lnTo>
                <a:lnTo>
                  <a:pt x="435483" y="171323"/>
                </a:lnTo>
                <a:lnTo>
                  <a:pt x="435356" y="171323"/>
                </a:lnTo>
                <a:lnTo>
                  <a:pt x="428879" y="177673"/>
                </a:lnTo>
                <a:lnTo>
                  <a:pt x="428625" y="177673"/>
                </a:lnTo>
                <a:lnTo>
                  <a:pt x="427939" y="178625"/>
                </a:lnTo>
                <a:lnTo>
                  <a:pt x="427939" y="213055"/>
                </a:lnTo>
                <a:lnTo>
                  <a:pt x="427863" y="213233"/>
                </a:lnTo>
                <a:lnTo>
                  <a:pt x="427901" y="213055"/>
                </a:lnTo>
                <a:lnTo>
                  <a:pt x="427939" y="178625"/>
                </a:lnTo>
                <a:lnTo>
                  <a:pt x="424942" y="182753"/>
                </a:lnTo>
                <a:lnTo>
                  <a:pt x="424688" y="182753"/>
                </a:lnTo>
                <a:lnTo>
                  <a:pt x="423265" y="183769"/>
                </a:lnTo>
                <a:lnTo>
                  <a:pt x="423265" y="216916"/>
                </a:lnTo>
                <a:lnTo>
                  <a:pt x="423164" y="217043"/>
                </a:lnTo>
                <a:lnTo>
                  <a:pt x="423265" y="216916"/>
                </a:lnTo>
                <a:lnTo>
                  <a:pt x="423265" y="183769"/>
                </a:lnTo>
                <a:lnTo>
                  <a:pt x="422910" y="184023"/>
                </a:lnTo>
                <a:lnTo>
                  <a:pt x="418973" y="189103"/>
                </a:lnTo>
                <a:lnTo>
                  <a:pt x="417068" y="191643"/>
                </a:lnTo>
                <a:lnTo>
                  <a:pt x="413766" y="195453"/>
                </a:lnTo>
                <a:lnTo>
                  <a:pt x="412877" y="196723"/>
                </a:lnTo>
                <a:lnTo>
                  <a:pt x="412635" y="197307"/>
                </a:lnTo>
                <a:lnTo>
                  <a:pt x="411607" y="197993"/>
                </a:lnTo>
                <a:lnTo>
                  <a:pt x="411226" y="197993"/>
                </a:lnTo>
                <a:lnTo>
                  <a:pt x="411187" y="201066"/>
                </a:lnTo>
                <a:lnTo>
                  <a:pt x="409994" y="201688"/>
                </a:lnTo>
                <a:lnTo>
                  <a:pt x="409994" y="203073"/>
                </a:lnTo>
                <a:lnTo>
                  <a:pt x="406857" y="208432"/>
                </a:lnTo>
                <a:lnTo>
                  <a:pt x="406781" y="211645"/>
                </a:lnTo>
                <a:lnTo>
                  <a:pt x="406654" y="208762"/>
                </a:lnTo>
                <a:lnTo>
                  <a:pt x="409994" y="203073"/>
                </a:lnTo>
                <a:lnTo>
                  <a:pt x="409994" y="201688"/>
                </a:lnTo>
                <a:lnTo>
                  <a:pt x="408482" y="202463"/>
                </a:lnTo>
                <a:lnTo>
                  <a:pt x="409740" y="201803"/>
                </a:lnTo>
                <a:lnTo>
                  <a:pt x="411187" y="201066"/>
                </a:lnTo>
                <a:lnTo>
                  <a:pt x="411187" y="197993"/>
                </a:lnTo>
                <a:lnTo>
                  <a:pt x="410959" y="198145"/>
                </a:lnTo>
                <a:lnTo>
                  <a:pt x="410959" y="199275"/>
                </a:lnTo>
                <a:lnTo>
                  <a:pt x="410273" y="199872"/>
                </a:lnTo>
                <a:lnTo>
                  <a:pt x="409486" y="200799"/>
                </a:lnTo>
                <a:lnTo>
                  <a:pt x="410235" y="199898"/>
                </a:lnTo>
                <a:lnTo>
                  <a:pt x="410959" y="199275"/>
                </a:lnTo>
                <a:lnTo>
                  <a:pt x="410959" y="198145"/>
                </a:lnTo>
                <a:lnTo>
                  <a:pt x="410133" y="199009"/>
                </a:lnTo>
                <a:lnTo>
                  <a:pt x="410133" y="199872"/>
                </a:lnTo>
                <a:lnTo>
                  <a:pt x="409994" y="200012"/>
                </a:lnTo>
                <a:lnTo>
                  <a:pt x="410133" y="199872"/>
                </a:lnTo>
                <a:lnTo>
                  <a:pt x="410133" y="199009"/>
                </a:lnTo>
                <a:lnTo>
                  <a:pt x="409270" y="199923"/>
                </a:lnTo>
                <a:lnTo>
                  <a:pt x="409270" y="200355"/>
                </a:lnTo>
                <a:lnTo>
                  <a:pt x="408940" y="200533"/>
                </a:lnTo>
                <a:lnTo>
                  <a:pt x="409270" y="200355"/>
                </a:lnTo>
                <a:lnTo>
                  <a:pt x="409270" y="199923"/>
                </a:lnTo>
                <a:lnTo>
                  <a:pt x="407479" y="201803"/>
                </a:lnTo>
                <a:lnTo>
                  <a:pt x="407035" y="201803"/>
                </a:lnTo>
                <a:lnTo>
                  <a:pt x="406374" y="202971"/>
                </a:lnTo>
                <a:lnTo>
                  <a:pt x="406273" y="203288"/>
                </a:lnTo>
                <a:lnTo>
                  <a:pt x="406400" y="203073"/>
                </a:lnTo>
                <a:lnTo>
                  <a:pt x="406298" y="207416"/>
                </a:lnTo>
                <a:lnTo>
                  <a:pt x="406273" y="203288"/>
                </a:lnTo>
                <a:lnTo>
                  <a:pt x="406273" y="203149"/>
                </a:lnTo>
                <a:lnTo>
                  <a:pt x="406120" y="203415"/>
                </a:lnTo>
                <a:lnTo>
                  <a:pt x="403479" y="205613"/>
                </a:lnTo>
                <a:lnTo>
                  <a:pt x="402882" y="209003"/>
                </a:lnTo>
                <a:lnTo>
                  <a:pt x="402082" y="210693"/>
                </a:lnTo>
                <a:lnTo>
                  <a:pt x="403606" y="215773"/>
                </a:lnTo>
                <a:lnTo>
                  <a:pt x="405155" y="216916"/>
                </a:lnTo>
                <a:lnTo>
                  <a:pt x="405765" y="218313"/>
                </a:lnTo>
                <a:lnTo>
                  <a:pt x="409575" y="222123"/>
                </a:lnTo>
                <a:lnTo>
                  <a:pt x="412242" y="222123"/>
                </a:lnTo>
                <a:lnTo>
                  <a:pt x="417703" y="222123"/>
                </a:lnTo>
                <a:lnTo>
                  <a:pt x="418211" y="222123"/>
                </a:lnTo>
                <a:lnTo>
                  <a:pt x="419214" y="221488"/>
                </a:lnTo>
                <a:lnTo>
                  <a:pt x="420751" y="220853"/>
                </a:lnTo>
                <a:lnTo>
                  <a:pt x="421246" y="220218"/>
                </a:lnTo>
                <a:lnTo>
                  <a:pt x="422275" y="219583"/>
                </a:lnTo>
                <a:lnTo>
                  <a:pt x="423418" y="219583"/>
                </a:lnTo>
                <a:lnTo>
                  <a:pt x="423926" y="219583"/>
                </a:lnTo>
                <a:lnTo>
                  <a:pt x="428510" y="214630"/>
                </a:lnTo>
                <a:lnTo>
                  <a:pt x="428586" y="212928"/>
                </a:lnTo>
                <a:lnTo>
                  <a:pt x="428574" y="212318"/>
                </a:lnTo>
                <a:lnTo>
                  <a:pt x="428396" y="213042"/>
                </a:lnTo>
                <a:lnTo>
                  <a:pt x="428244" y="213233"/>
                </a:lnTo>
                <a:lnTo>
                  <a:pt x="428117" y="213233"/>
                </a:lnTo>
                <a:lnTo>
                  <a:pt x="428231" y="212725"/>
                </a:lnTo>
                <a:lnTo>
                  <a:pt x="428244" y="212420"/>
                </a:lnTo>
                <a:lnTo>
                  <a:pt x="428117" y="212509"/>
                </a:lnTo>
                <a:lnTo>
                  <a:pt x="428015" y="212712"/>
                </a:lnTo>
                <a:lnTo>
                  <a:pt x="428066" y="212547"/>
                </a:lnTo>
                <a:lnTo>
                  <a:pt x="428244" y="211963"/>
                </a:lnTo>
                <a:lnTo>
                  <a:pt x="428117" y="212178"/>
                </a:lnTo>
                <a:lnTo>
                  <a:pt x="428244" y="211899"/>
                </a:lnTo>
                <a:lnTo>
                  <a:pt x="428244" y="208432"/>
                </a:lnTo>
                <a:lnTo>
                  <a:pt x="428244" y="211899"/>
                </a:lnTo>
                <a:lnTo>
                  <a:pt x="428244" y="212420"/>
                </a:lnTo>
                <a:lnTo>
                  <a:pt x="428244" y="212712"/>
                </a:lnTo>
                <a:lnTo>
                  <a:pt x="428244" y="213156"/>
                </a:lnTo>
                <a:lnTo>
                  <a:pt x="428409" y="212712"/>
                </a:lnTo>
                <a:lnTo>
                  <a:pt x="428409" y="212509"/>
                </a:lnTo>
                <a:lnTo>
                  <a:pt x="428421" y="212293"/>
                </a:lnTo>
                <a:lnTo>
                  <a:pt x="428434" y="211658"/>
                </a:lnTo>
                <a:lnTo>
                  <a:pt x="428498" y="208153"/>
                </a:lnTo>
                <a:lnTo>
                  <a:pt x="428498" y="201803"/>
                </a:lnTo>
                <a:lnTo>
                  <a:pt x="428561" y="211518"/>
                </a:lnTo>
                <a:lnTo>
                  <a:pt x="428434" y="211658"/>
                </a:lnTo>
                <a:lnTo>
                  <a:pt x="428421" y="212293"/>
                </a:lnTo>
                <a:lnTo>
                  <a:pt x="428409" y="212509"/>
                </a:lnTo>
                <a:lnTo>
                  <a:pt x="428574" y="212178"/>
                </a:lnTo>
                <a:lnTo>
                  <a:pt x="428574" y="212318"/>
                </a:lnTo>
                <a:lnTo>
                  <a:pt x="428675" y="212191"/>
                </a:lnTo>
                <a:lnTo>
                  <a:pt x="428586" y="212928"/>
                </a:lnTo>
                <a:lnTo>
                  <a:pt x="433832" y="209423"/>
                </a:lnTo>
                <a:lnTo>
                  <a:pt x="433578" y="209423"/>
                </a:lnTo>
                <a:lnTo>
                  <a:pt x="437134" y="206883"/>
                </a:lnTo>
                <a:lnTo>
                  <a:pt x="437261" y="206883"/>
                </a:lnTo>
                <a:lnTo>
                  <a:pt x="446913" y="200533"/>
                </a:lnTo>
                <a:lnTo>
                  <a:pt x="446659" y="200533"/>
                </a:lnTo>
                <a:lnTo>
                  <a:pt x="450977" y="196723"/>
                </a:lnTo>
                <a:lnTo>
                  <a:pt x="451231" y="196723"/>
                </a:lnTo>
                <a:lnTo>
                  <a:pt x="462026" y="189103"/>
                </a:lnTo>
                <a:lnTo>
                  <a:pt x="466598" y="186563"/>
                </a:lnTo>
                <a:lnTo>
                  <a:pt x="466725" y="186563"/>
                </a:lnTo>
                <a:lnTo>
                  <a:pt x="477520" y="178943"/>
                </a:lnTo>
                <a:lnTo>
                  <a:pt x="477393" y="178943"/>
                </a:lnTo>
                <a:lnTo>
                  <a:pt x="482092" y="175133"/>
                </a:lnTo>
                <a:lnTo>
                  <a:pt x="492506" y="168783"/>
                </a:lnTo>
                <a:lnTo>
                  <a:pt x="493014" y="167513"/>
                </a:lnTo>
                <a:lnTo>
                  <a:pt x="497205" y="164973"/>
                </a:lnTo>
                <a:lnTo>
                  <a:pt x="497459" y="164973"/>
                </a:lnTo>
                <a:lnTo>
                  <a:pt x="504698" y="158623"/>
                </a:lnTo>
                <a:lnTo>
                  <a:pt x="504190" y="158623"/>
                </a:lnTo>
                <a:lnTo>
                  <a:pt x="506730" y="157353"/>
                </a:lnTo>
                <a:lnTo>
                  <a:pt x="508127" y="156083"/>
                </a:lnTo>
                <a:lnTo>
                  <a:pt x="479425" y="156083"/>
                </a:lnTo>
                <a:lnTo>
                  <a:pt x="478917" y="156083"/>
                </a:lnTo>
                <a:lnTo>
                  <a:pt x="481076" y="154813"/>
                </a:lnTo>
                <a:lnTo>
                  <a:pt x="481584" y="154813"/>
                </a:lnTo>
                <a:lnTo>
                  <a:pt x="509308" y="154813"/>
                </a:lnTo>
                <a:lnTo>
                  <a:pt x="511683" y="152273"/>
                </a:lnTo>
                <a:lnTo>
                  <a:pt x="513715" y="149733"/>
                </a:lnTo>
                <a:lnTo>
                  <a:pt x="514096" y="149733"/>
                </a:lnTo>
                <a:lnTo>
                  <a:pt x="513080" y="151003"/>
                </a:lnTo>
                <a:lnTo>
                  <a:pt x="514223" y="149733"/>
                </a:lnTo>
                <a:lnTo>
                  <a:pt x="515620" y="147193"/>
                </a:lnTo>
                <a:lnTo>
                  <a:pt x="515810" y="146558"/>
                </a:lnTo>
                <a:lnTo>
                  <a:pt x="516763" y="144653"/>
                </a:lnTo>
                <a:lnTo>
                  <a:pt x="516763" y="142113"/>
                </a:lnTo>
                <a:lnTo>
                  <a:pt x="516763" y="140843"/>
                </a:lnTo>
                <a:close/>
              </a:path>
            </a:pathLst>
          </a:custGeom>
          <a:solidFill>
            <a:srgbClr val="FF40FF"/>
          </a:solidFill>
        </p:spPr>
        <p:txBody>
          <a:bodyPr wrap="square" lIns="0" tIns="0" rIns="0" bIns="0" rtlCol="0"/>
          <a:lstStyle/>
          <a:p>
            <a:endParaRPr/>
          </a:p>
        </p:txBody>
      </p:sp>
      <p:pic>
        <p:nvPicPr>
          <p:cNvPr id="115" name="Picture 114">
            <a:extLst>
              <a:ext uri="{FF2B5EF4-FFF2-40B4-BE49-F238E27FC236}">
                <a16:creationId xmlns:a16="http://schemas.microsoft.com/office/drawing/2014/main" id="{894457D8-D1C3-D0AA-07B6-AAA23590864E}"/>
              </a:ext>
            </a:extLst>
          </p:cNvPr>
          <p:cNvPicPr>
            <a:picLocks noChangeAspect="1"/>
          </p:cNvPicPr>
          <p:nvPr/>
        </p:nvPicPr>
        <p:blipFill>
          <a:blip r:embed="rId3"/>
          <a:stretch>
            <a:fillRect/>
          </a:stretch>
        </p:blipFill>
        <p:spPr>
          <a:xfrm>
            <a:off x="267236" y="2583503"/>
            <a:ext cx="3167869" cy="743363"/>
          </a:xfrm>
          <a:prstGeom prst="rect">
            <a:avLst/>
          </a:prstGeom>
        </p:spPr>
      </p:pic>
      <p:sp>
        <p:nvSpPr>
          <p:cNvPr id="116" name="Rectangle 115">
            <a:extLst>
              <a:ext uri="{FF2B5EF4-FFF2-40B4-BE49-F238E27FC236}">
                <a16:creationId xmlns:a16="http://schemas.microsoft.com/office/drawing/2014/main" id="{C20B1331-C01E-DB82-3016-0E1C601E38ED}"/>
              </a:ext>
            </a:extLst>
          </p:cNvPr>
          <p:cNvSpPr/>
          <p:nvPr/>
        </p:nvSpPr>
        <p:spPr>
          <a:xfrm>
            <a:off x="1405448" y="976375"/>
            <a:ext cx="2694432" cy="8615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a:extLst>
              <a:ext uri="{FF2B5EF4-FFF2-40B4-BE49-F238E27FC236}">
                <a16:creationId xmlns:a16="http://schemas.microsoft.com/office/drawing/2014/main" id="{CD7D05BA-574A-DC20-1021-4E4CD7560EC2}"/>
              </a:ext>
            </a:extLst>
          </p:cNvPr>
          <p:cNvPicPr>
            <a:picLocks noChangeAspect="1"/>
          </p:cNvPicPr>
          <p:nvPr/>
        </p:nvPicPr>
        <p:blipFill>
          <a:blip r:embed="rId4"/>
          <a:stretch>
            <a:fillRect/>
          </a:stretch>
        </p:blipFill>
        <p:spPr>
          <a:xfrm>
            <a:off x="4924352" y="1102678"/>
            <a:ext cx="3450831" cy="724389"/>
          </a:xfrm>
          <a:prstGeom prst="rect">
            <a:avLst/>
          </a:prstGeom>
        </p:spPr>
      </p:pic>
      <p:sp>
        <p:nvSpPr>
          <p:cNvPr id="119" name="Rectangle 118">
            <a:extLst>
              <a:ext uri="{FF2B5EF4-FFF2-40B4-BE49-F238E27FC236}">
                <a16:creationId xmlns:a16="http://schemas.microsoft.com/office/drawing/2014/main" id="{8ADF8CF1-7237-AFA3-EBBF-4C0A9885B100}"/>
              </a:ext>
            </a:extLst>
          </p:cNvPr>
          <p:cNvSpPr/>
          <p:nvPr/>
        </p:nvSpPr>
        <p:spPr>
          <a:xfrm>
            <a:off x="5958077" y="1034842"/>
            <a:ext cx="2395983" cy="8036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bject 109">
            <a:extLst>
              <a:ext uri="{FF2B5EF4-FFF2-40B4-BE49-F238E27FC236}">
                <a16:creationId xmlns:a16="http://schemas.microsoft.com/office/drawing/2014/main" id="{1BBBDCAF-F5F2-A6C2-B73D-E28FD9068328}"/>
              </a:ext>
            </a:extLst>
          </p:cNvPr>
          <p:cNvSpPr/>
          <p:nvPr/>
        </p:nvSpPr>
        <p:spPr>
          <a:xfrm>
            <a:off x="1694690" y="1887908"/>
            <a:ext cx="516890" cy="222250"/>
          </a:xfrm>
          <a:custGeom>
            <a:avLst/>
            <a:gdLst/>
            <a:ahLst/>
            <a:cxnLst/>
            <a:rect l="l" t="t" r="r" b="b"/>
            <a:pathLst>
              <a:path w="516890" h="222250">
                <a:moveTo>
                  <a:pt x="19431" y="75234"/>
                </a:moveTo>
                <a:lnTo>
                  <a:pt x="19304" y="76073"/>
                </a:lnTo>
                <a:lnTo>
                  <a:pt x="19431" y="76073"/>
                </a:lnTo>
                <a:lnTo>
                  <a:pt x="19431" y="75234"/>
                </a:lnTo>
                <a:close/>
              </a:path>
              <a:path w="516890" h="222250">
                <a:moveTo>
                  <a:pt x="20955" y="96393"/>
                </a:moveTo>
                <a:lnTo>
                  <a:pt x="20548" y="95885"/>
                </a:lnTo>
                <a:lnTo>
                  <a:pt x="20955" y="96393"/>
                </a:lnTo>
                <a:close/>
              </a:path>
              <a:path w="516890" h="222250">
                <a:moveTo>
                  <a:pt x="37211" y="11303"/>
                </a:moveTo>
                <a:lnTo>
                  <a:pt x="34798" y="6223"/>
                </a:lnTo>
                <a:lnTo>
                  <a:pt x="25400" y="3683"/>
                </a:lnTo>
                <a:lnTo>
                  <a:pt x="20320" y="4953"/>
                </a:lnTo>
                <a:lnTo>
                  <a:pt x="18415" y="10033"/>
                </a:lnTo>
                <a:lnTo>
                  <a:pt x="15875" y="17653"/>
                </a:lnTo>
                <a:lnTo>
                  <a:pt x="15748" y="17653"/>
                </a:lnTo>
                <a:lnTo>
                  <a:pt x="13589" y="24003"/>
                </a:lnTo>
                <a:lnTo>
                  <a:pt x="13208" y="25273"/>
                </a:lnTo>
                <a:lnTo>
                  <a:pt x="13589" y="25273"/>
                </a:lnTo>
                <a:lnTo>
                  <a:pt x="12827" y="26543"/>
                </a:lnTo>
                <a:lnTo>
                  <a:pt x="12446" y="27813"/>
                </a:lnTo>
                <a:lnTo>
                  <a:pt x="12192" y="29514"/>
                </a:lnTo>
                <a:lnTo>
                  <a:pt x="12357" y="29514"/>
                </a:lnTo>
                <a:lnTo>
                  <a:pt x="31369" y="29514"/>
                </a:lnTo>
                <a:lnTo>
                  <a:pt x="31496" y="29083"/>
                </a:lnTo>
                <a:lnTo>
                  <a:pt x="31851" y="27813"/>
                </a:lnTo>
                <a:lnTo>
                  <a:pt x="33274" y="22733"/>
                </a:lnTo>
                <a:lnTo>
                  <a:pt x="33147" y="24003"/>
                </a:lnTo>
                <a:lnTo>
                  <a:pt x="33553" y="22733"/>
                </a:lnTo>
                <a:lnTo>
                  <a:pt x="37211" y="11303"/>
                </a:lnTo>
                <a:close/>
              </a:path>
              <a:path w="516890" h="222250">
                <a:moveTo>
                  <a:pt x="51435" y="1778"/>
                </a:moveTo>
                <a:lnTo>
                  <a:pt x="49657" y="0"/>
                </a:lnTo>
                <a:lnTo>
                  <a:pt x="45339" y="0"/>
                </a:lnTo>
                <a:lnTo>
                  <a:pt x="43561" y="1778"/>
                </a:lnTo>
                <a:lnTo>
                  <a:pt x="43561" y="6235"/>
                </a:lnTo>
                <a:lnTo>
                  <a:pt x="45339" y="8001"/>
                </a:lnTo>
                <a:lnTo>
                  <a:pt x="49657" y="8001"/>
                </a:lnTo>
                <a:lnTo>
                  <a:pt x="51435" y="6235"/>
                </a:lnTo>
                <a:lnTo>
                  <a:pt x="51435" y="4064"/>
                </a:lnTo>
                <a:lnTo>
                  <a:pt x="51435" y="1778"/>
                </a:lnTo>
                <a:close/>
              </a:path>
              <a:path w="516890" h="222250">
                <a:moveTo>
                  <a:pt x="516763" y="140843"/>
                </a:moveTo>
                <a:lnTo>
                  <a:pt x="515620" y="135763"/>
                </a:lnTo>
                <a:lnTo>
                  <a:pt x="515239" y="135763"/>
                </a:lnTo>
                <a:lnTo>
                  <a:pt x="514553" y="134493"/>
                </a:lnTo>
                <a:lnTo>
                  <a:pt x="513207" y="131953"/>
                </a:lnTo>
                <a:lnTo>
                  <a:pt x="512572" y="131953"/>
                </a:lnTo>
                <a:lnTo>
                  <a:pt x="509905" y="129413"/>
                </a:lnTo>
                <a:lnTo>
                  <a:pt x="509778" y="129413"/>
                </a:lnTo>
                <a:lnTo>
                  <a:pt x="507238" y="126873"/>
                </a:lnTo>
                <a:lnTo>
                  <a:pt x="506857" y="125603"/>
                </a:lnTo>
                <a:lnTo>
                  <a:pt x="505460" y="124333"/>
                </a:lnTo>
                <a:lnTo>
                  <a:pt x="505333" y="124333"/>
                </a:lnTo>
                <a:lnTo>
                  <a:pt x="504012" y="123063"/>
                </a:lnTo>
                <a:lnTo>
                  <a:pt x="501396" y="120523"/>
                </a:lnTo>
                <a:lnTo>
                  <a:pt x="499237" y="117983"/>
                </a:lnTo>
                <a:lnTo>
                  <a:pt x="495935" y="115443"/>
                </a:lnTo>
                <a:lnTo>
                  <a:pt x="496570" y="115443"/>
                </a:lnTo>
                <a:lnTo>
                  <a:pt x="495477" y="114173"/>
                </a:lnTo>
                <a:lnTo>
                  <a:pt x="494411" y="112903"/>
                </a:lnTo>
                <a:lnTo>
                  <a:pt x="495173" y="114173"/>
                </a:lnTo>
                <a:lnTo>
                  <a:pt x="495058" y="114033"/>
                </a:lnTo>
                <a:lnTo>
                  <a:pt x="495058" y="142113"/>
                </a:lnTo>
                <a:lnTo>
                  <a:pt x="494969" y="141668"/>
                </a:lnTo>
                <a:lnTo>
                  <a:pt x="494855" y="141960"/>
                </a:lnTo>
                <a:lnTo>
                  <a:pt x="494931" y="141516"/>
                </a:lnTo>
                <a:lnTo>
                  <a:pt x="494792" y="142113"/>
                </a:lnTo>
                <a:lnTo>
                  <a:pt x="494792" y="140843"/>
                </a:lnTo>
                <a:lnTo>
                  <a:pt x="494792" y="142049"/>
                </a:lnTo>
                <a:lnTo>
                  <a:pt x="494931" y="141516"/>
                </a:lnTo>
                <a:lnTo>
                  <a:pt x="494969" y="141668"/>
                </a:lnTo>
                <a:lnTo>
                  <a:pt x="495033" y="141528"/>
                </a:lnTo>
                <a:lnTo>
                  <a:pt x="495058" y="142113"/>
                </a:lnTo>
                <a:lnTo>
                  <a:pt x="495058" y="114033"/>
                </a:lnTo>
                <a:lnTo>
                  <a:pt x="494919" y="113855"/>
                </a:lnTo>
                <a:lnTo>
                  <a:pt x="494919" y="138620"/>
                </a:lnTo>
                <a:lnTo>
                  <a:pt x="494728" y="138874"/>
                </a:lnTo>
                <a:lnTo>
                  <a:pt x="494411" y="139573"/>
                </a:lnTo>
                <a:lnTo>
                  <a:pt x="494538" y="139573"/>
                </a:lnTo>
                <a:lnTo>
                  <a:pt x="494411" y="143383"/>
                </a:lnTo>
                <a:lnTo>
                  <a:pt x="494411" y="139573"/>
                </a:lnTo>
                <a:lnTo>
                  <a:pt x="494715" y="138874"/>
                </a:lnTo>
                <a:lnTo>
                  <a:pt x="494919" y="138620"/>
                </a:lnTo>
                <a:lnTo>
                  <a:pt x="494919" y="113855"/>
                </a:lnTo>
                <a:lnTo>
                  <a:pt x="493903" y="112585"/>
                </a:lnTo>
                <a:lnTo>
                  <a:pt x="493903" y="139484"/>
                </a:lnTo>
                <a:lnTo>
                  <a:pt x="493776" y="135763"/>
                </a:lnTo>
                <a:lnTo>
                  <a:pt x="493903" y="139484"/>
                </a:lnTo>
                <a:lnTo>
                  <a:pt x="493903" y="112585"/>
                </a:lnTo>
                <a:lnTo>
                  <a:pt x="493141" y="111633"/>
                </a:lnTo>
                <a:lnTo>
                  <a:pt x="492379" y="110363"/>
                </a:lnTo>
                <a:lnTo>
                  <a:pt x="491236" y="108800"/>
                </a:lnTo>
                <a:lnTo>
                  <a:pt x="491236" y="142113"/>
                </a:lnTo>
                <a:lnTo>
                  <a:pt x="491058" y="142049"/>
                </a:lnTo>
                <a:lnTo>
                  <a:pt x="491236" y="142113"/>
                </a:lnTo>
                <a:lnTo>
                  <a:pt x="491236" y="108800"/>
                </a:lnTo>
                <a:lnTo>
                  <a:pt x="488061" y="104444"/>
                </a:lnTo>
                <a:lnTo>
                  <a:pt x="488061" y="149733"/>
                </a:lnTo>
                <a:lnTo>
                  <a:pt x="484251" y="152273"/>
                </a:lnTo>
                <a:lnTo>
                  <a:pt x="486029" y="151003"/>
                </a:lnTo>
                <a:lnTo>
                  <a:pt x="487934" y="149733"/>
                </a:lnTo>
                <a:lnTo>
                  <a:pt x="488061" y="149733"/>
                </a:lnTo>
                <a:lnTo>
                  <a:pt x="488061" y="104444"/>
                </a:lnTo>
                <a:lnTo>
                  <a:pt x="485902" y="101473"/>
                </a:lnTo>
                <a:lnTo>
                  <a:pt x="485521" y="101473"/>
                </a:lnTo>
                <a:lnTo>
                  <a:pt x="484200" y="100203"/>
                </a:lnTo>
                <a:lnTo>
                  <a:pt x="481584" y="97663"/>
                </a:lnTo>
                <a:lnTo>
                  <a:pt x="481711" y="97663"/>
                </a:lnTo>
                <a:lnTo>
                  <a:pt x="477647" y="93040"/>
                </a:lnTo>
                <a:lnTo>
                  <a:pt x="477647" y="127101"/>
                </a:lnTo>
                <a:lnTo>
                  <a:pt x="477266" y="126873"/>
                </a:lnTo>
                <a:lnTo>
                  <a:pt x="477520" y="126873"/>
                </a:lnTo>
                <a:lnTo>
                  <a:pt x="477647" y="127101"/>
                </a:lnTo>
                <a:lnTo>
                  <a:pt x="477647" y="93040"/>
                </a:lnTo>
                <a:lnTo>
                  <a:pt x="476135" y="91313"/>
                </a:lnTo>
                <a:lnTo>
                  <a:pt x="475018" y="90043"/>
                </a:lnTo>
                <a:lnTo>
                  <a:pt x="473900" y="88773"/>
                </a:lnTo>
                <a:lnTo>
                  <a:pt x="471678" y="86233"/>
                </a:lnTo>
                <a:lnTo>
                  <a:pt x="471170" y="84963"/>
                </a:lnTo>
                <a:lnTo>
                  <a:pt x="467233" y="81153"/>
                </a:lnTo>
                <a:lnTo>
                  <a:pt x="466725" y="81153"/>
                </a:lnTo>
                <a:lnTo>
                  <a:pt x="459613" y="74803"/>
                </a:lnTo>
                <a:lnTo>
                  <a:pt x="458724" y="73533"/>
                </a:lnTo>
                <a:lnTo>
                  <a:pt x="454660" y="70993"/>
                </a:lnTo>
                <a:lnTo>
                  <a:pt x="452501" y="69723"/>
                </a:lnTo>
                <a:lnTo>
                  <a:pt x="450024" y="68453"/>
                </a:lnTo>
                <a:lnTo>
                  <a:pt x="447548" y="67183"/>
                </a:lnTo>
                <a:lnTo>
                  <a:pt x="448056" y="68453"/>
                </a:lnTo>
                <a:lnTo>
                  <a:pt x="443103" y="65913"/>
                </a:lnTo>
                <a:lnTo>
                  <a:pt x="442468" y="64643"/>
                </a:lnTo>
                <a:lnTo>
                  <a:pt x="437388" y="63373"/>
                </a:lnTo>
                <a:lnTo>
                  <a:pt x="436626" y="62103"/>
                </a:lnTo>
                <a:lnTo>
                  <a:pt x="431165" y="60833"/>
                </a:lnTo>
                <a:lnTo>
                  <a:pt x="431419" y="60833"/>
                </a:lnTo>
                <a:lnTo>
                  <a:pt x="426339" y="59563"/>
                </a:lnTo>
                <a:lnTo>
                  <a:pt x="425450" y="58293"/>
                </a:lnTo>
                <a:lnTo>
                  <a:pt x="420116" y="57023"/>
                </a:lnTo>
                <a:lnTo>
                  <a:pt x="412242" y="55753"/>
                </a:lnTo>
                <a:lnTo>
                  <a:pt x="412496" y="55753"/>
                </a:lnTo>
                <a:lnTo>
                  <a:pt x="407924" y="54483"/>
                </a:lnTo>
                <a:lnTo>
                  <a:pt x="409194" y="54483"/>
                </a:lnTo>
                <a:lnTo>
                  <a:pt x="406768" y="53213"/>
                </a:lnTo>
                <a:lnTo>
                  <a:pt x="404368" y="53213"/>
                </a:lnTo>
                <a:lnTo>
                  <a:pt x="403733" y="53213"/>
                </a:lnTo>
                <a:lnTo>
                  <a:pt x="403428" y="52247"/>
                </a:lnTo>
                <a:lnTo>
                  <a:pt x="404914" y="52247"/>
                </a:lnTo>
                <a:lnTo>
                  <a:pt x="403059" y="51257"/>
                </a:lnTo>
                <a:lnTo>
                  <a:pt x="403059" y="62712"/>
                </a:lnTo>
                <a:lnTo>
                  <a:pt x="402717" y="63373"/>
                </a:lnTo>
                <a:lnTo>
                  <a:pt x="392684" y="63373"/>
                </a:lnTo>
                <a:lnTo>
                  <a:pt x="388112" y="63373"/>
                </a:lnTo>
                <a:lnTo>
                  <a:pt x="387731" y="63373"/>
                </a:lnTo>
                <a:lnTo>
                  <a:pt x="387451" y="62712"/>
                </a:lnTo>
                <a:lnTo>
                  <a:pt x="391223" y="62712"/>
                </a:lnTo>
                <a:lnTo>
                  <a:pt x="403059" y="62712"/>
                </a:lnTo>
                <a:lnTo>
                  <a:pt x="403059" y="51257"/>
                </a:lnTo>
                <a:lnTo>
                  <a:pt x="402920" y="51181"/>
                </a:lnTo>
                <a:lnTo>
                  <a:pt x="401701" y="49034"/>
                </a:lnTo>
                <a:lnTo>
                  <a:pt x="401701" y="50673"/>
                </a:lnTo>
                <a:lnTo>
                  <a:pt x="401066" y="50673"/>
                </a:lnTo>
                <a:lnTo>
                  <a:pt x="401002" y="50914"/>
                </a:lnTo>
                <a:lnTo>
                  <a:pt x="400304" y="49415"/>
                </a:lnTo>
                <a:lnTo>
                  <a:pt x="400850" y="49415"/>
                </a:lnTo>
                <a:lnTo>
                  <a:pt x="401701" y="50673"/>
                </a:lnTo>
                <a:lnTo>
                  <a:pt x="401701" y="49034"/>
                </a:lnTo>
                <a:lnTo>
                  <a:pt x="401193" y="48133"/>
                </a:lnTo>
                <a:lnTo>
                  <a:pt x="400812" y="48133"/>
                </a:lnTo>
                <a:lnTo>
                  <a:pt x="399796" y="46863"/>
                </a:lnTo>
                <a:lnTo>
                  <a:pt x="398399" y="45593"/>
                </a:lnTo>
                <a:lnTo>
                  <a:pt x="396748" y="44323"/>
                </a:lnTo>
                <a:lnTo>
                  <a:pt x="396570" y="44323"/>
                </a:lnTo>
                <a:lnTo>
                  <a:pt x="395478" y="43053"/>
                </a:lnTo>
                <a:lnTo>
                  <a:pt x="391541" y="43053"/>
                </a:lnTo>
                <a:lnTo>
                  <a:pt x="390271" y="43053"/>
                </a:lnTo>
                <a:lnTo>
                  <a:pt x="381889" y="46863"/>
                </a:lnTo>
                <a:lnTo>
                  <a:pt x="379730" y="51943"/>
                </a:lnTo>
                <a:lnTo>
                  <a:pt x="380619" y="57023"/>
                </a:lnTo>
                <a:lnTo>
                  <a:pt x="381000" y="58293"/>
                </a:lnTo>
                <a:lnTo>
                  <a:pt x="392811" y="70993"/>
                </a:lnTo>
                <a:lnTo>
                  <a:pt x="400050" y="74803"/>
                </a:lnTo>
                <a:lnTo>
                  <a:pt x="401320" y="74803"/>
                </a:lnTo>
                <a:lnTo>
                  <a:pt x="406400" y="76073"/>
                </a:lnTo>
                <a:lnTo>
                  <a:pt x="414274" y="78613"/>
                </a:lnTo>
                <a:lnTo>
                  <a:pt x="414401" y="78613"/>
                </a:lnTo>
                <a:lnTo>
                  <a:pt x="419735" y="79883"/>
                </a:lnTo>
                <a:lnTo>
                  <a:pt x="418846" y="79883"/>
                </a:lnTo>
                <a:lnTo>
                  <a:pt x="423926" y="82423"/>
                </a:lnTo>
                <a:lnTo>
                  <a:pt x="424180" y="82423"/>
                </a:lnTo>
                <a:lnTo>
                  <a:pt x="429514" y="83693"/>
                </a:lnTo>
                <a:lnTo>
                  <a:pt x="428752" y="83693"/>
                </a:lnTo>
                <a:lnTo>
                  <a:pt x="433705" y="86233"/>
                </a:lnTo>
                <a:lnTo>
                  <a:pt x="433197" y="84963"/>
                </a:lnTo>
                <a:lnTo>
                  <a:pt x="438150" y="87503"/>
                </a:lnTo>
                <a:lnTo>
                  <a:pt x="438785" y="88773"/>
                </a:lnTo>
                <a:lnTo>
                  <a:pt x="442722" y="89763"/>
                </a:lnTo>
                <a:lnTo>
                  <a:pt x="445643" y="92583"/>
                </a:lnTo>
                <a:lnTo>
                  <a:pt x="444754" y="91313"/>
                </a:lnTo>
                <a:lnTo>
                  <a:pt x="451866" y="97663"/>
                </a:lnTo>
                <a:lnTo>
                  <a:pt x="451485" y="97663"/>
                </a:lnTo>
                <a:lnTo>
                  <a:pt x="455422" y="101473"/>
                </a:lnTo>
                <a:lnTo>
                  <a:pt x="454914" y="100203"/>
                </a:lnTo>
                <a:lnTo>
                  <a:pt x="465074" y="111633"/>
                </a:lnTo>
                <a:lnTo>
                  <a:pt x="465201" y="112903"/>
                </a:lnTo>
                <a:lnTo>
                  <a:pt x="469138" y="116713"/>
                </a:lnTo>
                <a:lnTo>
                  <a:pt x="468757" y="116713"/>
                </a:lnTo>
                <a:lnTo>
                  <a:pt x="475234" y="124333"/>
                </a:lnTo>
                <a:lnTo>
                  <a:pt x="474599" y="123063"/>
                </a:lnTo>
                <a:lnTo>
                  <a:pt x="476758" y="126873"/>
                </a:lnTo>
                <a:lnTo>
                  <a:pt x="445897" y="126873"/>
                </a:lnTo>
                <a:lnTo>
                  <a:pt x="440182" y="125603"/>
                </a:lnTo>
                <a:lnTo>
                  <a:pt x="423037" y="125603"/>
                </a:lnTo>
                <a:lnTo>
                  <a:pt x="414401" y="124333"/>
                </a:lnTo>
                <a:lnTo>
                  <a:pt x="401320" y="124333"/>
                </a:lnTo>
                <a:lnTo>
                  <a:pt x="397764" y="123063"/>
                </a:lnTo>
                <a:lnTo>
                  <a:pt x="318770" y="123063"/>
                </a:lnTo>
                <a:lnTo>
                  <a:pt x="309753" y="124333"/>
                </a:lnTo>
                <a:lnTo>
                  <a:pt x="302133" y="124333"/>
                </a:lnTo>
                <a:lnTo>
                  <a:pt x="293243" y="125603"/>
                </a:lnTo>
                <a:lnTo>
                  <a:pt x="293751" y="125603"/>
                </a:lnTo>
                <a:lnTo>
                  <a:pt x="282575" y="126873"/>
                </a:lnTo>
                <a:lnTo>
                  <a:pt x="275463" y="126873"/>
                </a:lnTo>
                <a:lnTo>
                  <a:pt x="258191" y="128143"/>
                </a:lnTo>
                <a:lnTo>
                  <a:pt x="250812" y="128143"/>
                </a:lnTo>
                <a:lnTo>
                  <a:pt x="232791" y="129413"/>
                </a:lnTo>
                <a:lnTo>
                  <a:pt x="151003" y="129413"/>
                </a:lnTo>
                <a:lnTo>
                  <a:pt x="143764" y="128143"/>
                </a:lnTo>
                <a:lnTo>
                  <a:pt x="128143" y="128143"/>
                </a:lnTo>
                <a:lnTo>
                  <a:pt x="121285" y="126873"/>
                </a:lnTo>
                <a:lnTo>
                  <a:pt x="121539" y="126873"/>
                </a:lnTo>
                <a:lnTo>
                  <a:pt x="113284" y="125603"/>
                </a:lnTo>
                <a:lnTo>
                  <a:pt x="113411" y="125603"/>
                </a:lnTo>
                <a:lnTo>
                  <a:pt x="105791" y="124333"/>
                </a:lnTo>
                <a:lnTo>
                  <a:pt x="100203" y="124333"/>
                </a:lnTo>
                <a:lnTo>
                  <a:pt x="92964" y="123063"/>
                </a:lnTo>
                <a:lnTo>
                  <a:pt x="87757" y="123063"/>
                </a:lnTo>
                <a:lnTo>
                  <a:pt x="80899" y="121793"/>
                </a:lnTo>
                <a:lnTo>
                  <a:pt x="76835" y="121793"/>
                </a:lnTo>
                <a:lnTo>
                  <a:pt x="65659" y="119253"/>
                </a:lnTo>
                <a:lnTo>
                  <a:pt x="65786" y="119253"/>
                </a:lnTo>
                <a:lnTo>
                  <a:pt x="60706" y="117983"/>
                </a:lnTo>
                <a:lnTo>
                  <a:pt x="61087" y="117983"/>
                </a:lnTo>
                <a:lnTo>
                  <a:pt x="49517" y="114922"/>
                </a:lnTo>
                <a:lnTo>
                  <a:pt x="49149" y="114173"/>
                </a:lnTo>
                <a:lnTo>
                  <a:pt x="47498" y="114173"/>
                </a:lnTo>
                <a:lnTo>
                  <a:pt x="45593" y="112903"/>
                </a:lnTo>
                <a:lnTo>
                  <a:pt x="41960" y="112001"/>
                </a:lnTo>
                <a:lnTo>
                  <a:pt x="41783" y="111633"/>
                </a:lnTo>
                <a:lnTo>
                  <a:pt x="39941" y="110363"/>
                </a:lnTo>
                <a:lnTo>
                  <a:pt x="38100" y="109093"/>
                </a:lnTo>
                <a:lnTo>
                  <a:pt x="30480" y="105283"/>
                </a:lnTo>
                <a:lnTo>
                  <a:pt x="31496" y="105283"/>
                </a:lnTo>
                <a:lnTo>
                  <a:pt x="28575" y="104013"/>
                </a:lnTo>
                <a:lnTo>
                  <a:pt x="28956" y="104013"/>
                </a:lnTo>
                <a:lnTo>
                  <a:pt x="24384" y="100203"/>
                </a:lnTo>
                <a:lnTo>
                  <a:pt x="22860" y="98933"/>
                </a:lnTo>
                <a:lnTo>
                  <a:pt x="24130" y="100203"/>
                </a:lnTo>
                <a:lnTo>
                  <a:pt x="22733" y="98933"/>
                </a:lnTo>
                <a:lnTo>
                  <a:pt x="22479" y="98933"/>
                </a:lnTo>
                <a:lnTo>
                  <a:pt x="21628" y="97663"/>
                </a:lnTo>
                <a:lnTo>
                  <a:pt x="20624" y="96164"/>
                </a:lnTo>
                <a:lnTo>
                  <a:pt x="20561" y="95973"/>
                </a:lnTo>
                <a:lnTo>
                  <a:pt x="20294" y="95669"/>
                </a:lnTo>
                <a:lnTo>
                  <a:pt x="19939" y="95123"/>
                </a:lnTo>
                <a:lnTo>
                  <a:pt x="20548" y="95885"/>
                </a:lnTo>
                <a:lnTo>
                  <a:pt x="20320" y="95123"/>
                </a:lnTo>
                <a:lnTo>
                  <a:pt x="20193" y="94703"/>
                </a:lnTo>
                <a:lnTo>
                  <a:pt x="20193" y="93853"/>
                </a:lnTo>
                <a:lnTo>
                  <a:pt x="20193" y="92583"/>
                </a:lnTo>
                <a:lnTo>
                  <a:pt x="19583" y="87503"/>
                </a:lnTo>
                <a:lnTo>
                  <a:pt x="19431" y="86233"/>
                </a:lnTo>
                <a:lnTo>
                  <a:pt x="19431" y="87503"/>
                </a:lnTo>
                <a:lnTo>
                  <a:pt x="19304" y="76073"/>
                </a:lnTo>
                <a:lnTo>
                  <a:pt x="19431" y="74803"/>
                </a:lnTo>
                <a:lnTo>
                  <a:pt x="19431" y="75234"/>
                </a:lnTo>
                <a:lnTo>
                  <a:pt x="19494" y="74803"/>
                </a:lnTo>
                <a:lnTo>
                  <a:pt x="19685" y="73533"/>
                </a:lnTo>
                <a:lnTo>
                  <a:pt x="19773" y="70993"/>
                </a:lnTo>
                <a:lnTo>
                  <a:pt x="19875" y="69723"/>
                </a:lnTo>
                <a:lnTo>
                  <a:pt x="19989" y="68199"/>
                </a:lnTo>
                <a:lnTo>
                  <a:pt x="20447" y="67183"/>
                </a:lnTo>
                <a:lnTo>
                  <a:pt x="20955" y="65913"/>
                </a:lnTo>
                <a:lnTo>
                  <a:pt x="21564" y="62103"/>
                </a:lnTo>
                <a:lnTo>
                  <a:pt x="21971" y="59563"/>
                </a:lnTo>
                <a:lnTo>
                  <a:pt x="21971" y="60833"/>
                </a:lnTo>
                <a:lnTo>
                  <a:pt x="22174" y="59563"/>
                </a:lnTo>
                <a:lnTo>
                  <a:pt x="22606" y="57023"/>
                </a:lnTo>
                <a:lnTo>
                  <a:pt x="22479" y="58293"/>
                </a:lnTo>
                <a:lnTo>
                  <a:pt x="22834" y="57023"/>
                </a:lnTo>
                <a:lnTo>
                  <a:pt x="24638" y="50673"/>
                </a:lnTo>
                <a:lnTo>
                  <a:pt x="26035" y="46863"/>
                </a:lnTo>
                <a:lnTo>
                  <a:pt x="25781" y="46863"/>
                </a:lnTo>
                <a:lnTo>
                  <a:pt x="27940" y="41783"/>
                </a:lnTo>
                <a:lnTo>
                  <a:pt x="28194" y="40513"/>
                </a:lnTo>
                <a:lnTo>
                  <a:pt x="28867" y="37973"/>
                </a:lnTo>
                <a:lnTo>
                  <a:pt x="28956" y="37655"/>
                </a:lnTo>
                <a:lnTo>
                  <a:pt x="29718" y="36703"/>
                </a:lnTo>
                <a:lnTo>
                  <a:pt x="29959" y="35433"/>
                </a:lnTo>
                <a:lnTo>
                  <a:pt x="30480" y="32893"/>
                </a:lnTo>
                <a:lnTo>
                  <a:pt x="31115" y="30353"/>
                </a:lnTo>
                <a:lnTo>
                  <a:pt x="12065" y="30353"/>
                </a:lnTo>
                <a:lnTo>
                  <a:pt x="11811" y="30353"/>
                </a:lnTo>
                <a:lnTo>
                  <a:pt x="11176" y="31623"/>
                </a:lnTo>
                <a:lnTo>
                  <a:pt x="10033" y="35433"/>
                </a:lnTo>
                <a:lnTo>
                  <a:pt x="10160" y="34163"/>
                </a:lnTo>
                <a:lnTo>
                  <a:pt x="8001" y="40513"/>
                </a:lnTo>
                <a:lnTo>
                  <a:pt x="7747" y="40513"/>
                </a:lnTo>
                <a:lnTo>
                  <a:pt x="6299" y="45732"/>
                </a:lnTo>
                <a:lnTo>
                  <a:pt x="4064" y="53213"/>
                </a:lnTo>
                <a:lnTo>
                  <a:pt x="3175" y="55753"/>
                </a:lnTo>
                <a:lnTo>
                  <a:pt x="2362" y="60223"/>
                </a:lnTo>
                <a:lnTo>
                  <a:pt x="1524" y="62103"/>
                </a:lnTo>
                <a:lnTo>
                  <a:pt x="762" y="65913"/>
                </a:lnTo>
                <a:lnTo>
                  <a:pt x="381" y="70993"/>
                </a:lnTo>
                <a:lnTo>
                  <a:pt x="508" y="70993"/>
                </a:lnTo>
                <a:lnTo>
                  <a:pt x="127" y="73533"/>
                </a:lnTo>
                <a:lnTo>
                  <a:pt x="0" y="88773"/>
                </a:lnTo>
                <a:lnTo>
                  <a:pt x="635" y="94068"/>
                </a:lnTo>
                <a:lnTo>
                  <a:pt x="635" y="93853"/>
                </a:lnTo>
                <a:lnTo>
                  <a:pt x="762" y="95123"/>
                </a:lnTo>
                <a:lnTo>
                  <a:pt x="635" y="94068"/>
                </a:lnTo>
                <a:lnTo>
                  <a:pt x="635" y="95123"/>
                </a:lnTo>
                <a:lnTo>
                  <a:pt x="889" y="97663"/>
                </a:lnTo>
                <a:lnTo>
                  <a:pt x="1905" y="102743"/>
                </a:lnTo>
                <a:lnTo>
                  <a:pt x="2921" y="105283"/>
                </a:lnTo>
                <a:lnTo>
                  <a:pt x="4064" y="106553"/>
                </a:lnTo>
                <a:lnTo>
                  <a:pt x="5080" y="107823"/>
                </a:lnTo>
                <a:lnTo>
                  <a:pt x="7620" y="111633"/>
                </a:lnTo>
                <a:lnTo>
                  <a:pt x="7239" y="110363"/>
                </a:lnTo>
                <a:lnTo>
                  <a:pt x="8636" y="112903"/>
                </a:lnTo>
                <a:lnTo>
                  <a:pt x="16256" y="119253"/>
                </a:lnTo>
                <a:lnTo>
                  <a:pt x="16637" y="119253"/>
                </a:lnTo>
                <a:lnTo>
                  <a:pt x="19431" y="121793"/>
                </a:lnTo>
                <a:lnTo>
                  <a:pt x="20574" y="123063"/>
                </a:lnTo>
                <a:lnTo>
                  <a:pt x="22212" y="123901"/>
                </a:lnTo>
                <a:lnTo>
                  <a:pt x="24765" y="128143"/>
                </a:lnTo>
                <a:lnTo>
                  <a:pt x="36728" y="132143"/>
                </a:lnTo>
                <a:lnTo>
                  <a:pt x="38493" y="132143"/>
                </a:lnTo>
                <a:lnTo>
                  <a:pt x="475716" y="132143"/>
                </a:lnTo>
                <a:lnTo>
                  <a:pt x="472694" y="133223"/>
                </a:lnTo>
                <a:lnTo>
                  <a:pt x="40005" y="133223"/>
                </a:lnTo>
                <a:lnTo>
                  <a:pt x="37338" y="133223"/>
                </a:lnTo>
                <a:lnTo>
                  <a:pt x="39370" y="134493"/>
                </a:lnTo>
                <a:lnTo>
                  <a:pt x="41783" y="134493"/>
                </a:lnTo>
                <a:lnTo>
                  <a:pt x="56134" y="138303"/>
                </a:lnTo>
                <a:lnTo>
                  <a:pt x="56388" y="138303"/>
                </a:lnTo>
                <a:lnTo>
                  <a:pt x="61468" y="139573"/>
                </a:lnTo>
                <a:lnTo>
                  <a:pt x="61722" y="139573"/>
                </a:lnTo>
                <a:lnTo>
                  <a:pt x="72898" y="142113"/>
                </a:lnTo>
                <a:lnTo>
                  <a:pt x="78740" y="142113"/>
                </a:lnTo>
                <a:lnTo>
                  <a:pt x="85598" y="143383"/>
                </a:lnTo>
                <a:lnTo>
                  <a:pt x="89916" y="143383"/>
                </a:lnTo>
                <a:lnTo>
                  <a:pt x="97028" y="144653"/>
                </a:lnTo>
                <a:lnTo>
                  <a:pt x="97282" y="144653"/>
                </a:lnTo>
                <a:lnTo>
                  <a:pt x="103111" y="145923"/>
                </a:lnTo>
                <a:lnTo>
                  <a:pt x="110617" y="145923"/>
                </a:lnTo>
                <a:lnTo>
                  <a:pt x="118859" y="147193"/>
                </a:lnTo>
                <a:lnTo>
                  <a:pt x="119113" y="147193"/>
                </a:lnTo>
                <a:lnTo>
                  <a:pt x="125984" y="148463"/>
                </a:lnTo>
                <a:lnTo>
                  <a:pt x="126238" y="148463"/>
                </a:lnTo>
                <a:lnTo>
                  <a:pt x="135636" y="149733"/>
                </a:lnTo>
                <a:lnTo>
                  <a:pt x="156210" y="149733"/>
                </a:lnTo>
                <a:lnTo>
                  <a:pt x="163068" y="151003"/>
                </a:lnTo>
                <a:lnTo>
                  <a:pt x="233680" y="151003"/>
                </a:lnTo>
                <a:lnTo>
                  <a:pt x="251714" y="149733"/>
                </a:lnTo>
                <a:lnTo>
                  <a:pt x="259334" y="149733"/>
                </a:lnTo>
                <a:lnTo>
                  <a:pt x="276720" y="148463"/>
                </a:lnTo>
                <a:lnTo>
                  <a:pt x="277101" y="148463"/>
                </a:lnTo>
                <a:lnTo>
                  <a:pt x="284353" y="147193"/>
                </a:lnTo>
                <a:lnTo>
                  <a:pt x="295783" y="147193"/>
                </a:lnTo>
                <a:lnTo>
                  <a:pt x="304673" y="145923"/>
                </a:lnTo>
                <a:lnTo>
                  <a:pt x="311531" y="145923"/>
                </a:lnTo>
                <a:lnTo>
                  <a:pt x="320548" y="144653"/>
                </a:lnTo>
                <a:lnTo>
                  <a:pt x="333502" y="144653"/>
                </a:lnTo>
                <a:lnTo>
                  <a:pt x="340360" y="143383"/>
                </a:lnTo>
                <a:lnTo>
                  <a:pt x="339852" y="144653"/>
                </a:lnTo>
                <a:lnTo>
                  <a:pt x="399288" y="144653"/>
                </a:lnTo>
                <a:lnTo>
                  <a:pt x="413131" y="145923"/>
                </a:lnTo>
                <a:lnTo>
                  <a:pt x="421894" y="145923"/>
                </a:lnTo>
                <a:lnTo>
                  <a:pt x="426847" y="147193"/>
                </a:lnTo>
                <a:lnTo>
                  <a:pt x="444627" y="147193"/>
                </a:lnTo>
                <a:lnTo>
                  <a:pt x="456158" y="148272"/>
                </a:lnTo>
                <a:lnTo>
                  <a:pt x="454914" y="149733"/>
                </a:lnTo>
                <a:lnTo>
                  <a:pt x="455168" y="149733"/>
                </a:lnTo>
                <a:lnTo>
                  <a:pt x="453771" y="152273"/>
                </a:lnTo>
                <a:lnTo>
                  <a:pt x="453136" y="152273"/>
                </a:lnTo>
                <a:lnTo>
                  <a:pt x="452259" y="153860"/>
                </a:lnTo>
                <a:lnTo>
                  <a:pt x="450596" y="156083"/>
                </a:lnTo>
                <a:lnTo>
                  <a:pt x="450977" y="156083"/>
                </a:lnTo>
                <a:lnTo>
                  <a:pt x="446659" y="159893"/>
                </a:lnTo>
                <a:lnTo>
                  <a:pt x="446913" y="159893"/>
                </a:lnTo>
                <a:lnTo>
                  <a:pt x="444119" y="162433"/>
                </a:lnTo>
                <a:lnTo>
                  <a:pt x="437896" y="168783"/>
                </a:lnTo>
                <a:lnTo>
                  <a:pt x="438023" y="168783"/>
                </a:lnTo>
                <a:lnTo>
                  <a:pt x="435483" y="171323"/>
                </a:lnTo>
                <a:lnTo>
                  <a:pt x="435356" y="171323"/>
                </a:lnTo>
                <a:lnTo>
                  <a:pt x="428879" y="177673"/>
                </a:lnTo>
                <a:lnTo>
                  <a:pt x="428625" y="177673"/>
                </a:lnTo>
                <a:lnTo>
                  <a:pt x="427939" y="178625"/>
                </a:lnTo>
                <a:lnTo>
                  <a:pt x="427939" y="213055"/>
                </a:lnTo>
                <a:lnTo>
                  <a:pt x="427863" y="213233"/>
                </a:lnTo>
                <a:lnTo>
                  <a:pt x="427901" y="213055"/>
                </a:lnTo>
                <a:lnTo>
                  <a:pt x="427939" y="178625"/>
                </a:lnTo>
                <a:lnTo>
                  <a:pt x="424942" y="182753"/>
                </a:lnTo>
                <a:lnTo>
                  <a:pt x="424688" y="182753"/>
                </a:lnTo>
                <a:lnTo>
                  <a:pt x="423265" y="183769"/>
                </a:lnTo>
                <a:lnTo>
                  <a:pt x="423265" y="216916"/>
                </a:lnTo>
                <a:lnTo>
                  <a:pt x="423164" y="217043"/>
                </a:lnTo>
                <a:lnTo>
                  <a:pt x="423265" y="216916"/>
                </a:lnTo>
                <a:lnTo>
                  <a:pt x="423265" y="183769"/>
                </a:lnTo>
                <a:lnTo>
                  <a:pt x="422910" y="184023"/>
                </a:lnTo>
                <a:lnTo>
                  <a:pt x="418973" y="189103"/>
                </a:lnTo>
                <a:lnTo>
                  <a:pt x="417068" y="191643"/>
                </a:lnTo>
                <a:lnTo>
                  <a:pt x="413766" y="195453"/>
                </a:lnTo>
                <a:lnTo>
                  <a:pt x="412877" y="196723"/>
                </a:lnTo>
                <a:lnTo>
                  <a:pt x="412635" y="197307"/>
                </a:lnTo>
                <a:lnTo>
                  <a:pt x="411607" y="197993"/>
                </a:lnTo>
                <a:lnTo>
                  <a:pt x="411226" y="197993"/>
                </a:lnTo>
                <a:lnTo>
                  <a:pt x="411187" y="201066"/>
                </a:lnTo>
                <a:lnTo>
                  <a:pt x="409994" y="201688"/>
                </a:lnTo>
                <a:lnTo>
                  <a:pt x="409994" y="203073"/>
                </a:lnTo>
                <a:lnTo>
                  <a:pt x="406857" y="208432"/>
                </a:lnTo>
                <a:lnTo>
                  <a:pt x="406781" y="211645"/>
                </a:lnTo>
                <a:lnTo>
                  <a:pt x="406654" y="208762"/>
                </a:lnTo>
                <a:lnTo>
                  <a:pt x="409994" y="203073"/>
                </a:lnTo>
                <a:lnTo>
                  <a:pt x="409994" y="201688"/>
                </a:lnTo>
                <a:lnTo>
                  <a:pt x="408482" y="202463"/>
                </a:lnTo>
                <a:lnTo>
                  <a:pt x="409740" y="201803"/>
                </a:lnTo>
                <a:lnTo>
                  <a:pt x="411187" y="201066"/>
                </a:lnTo>
                <a:lnTo>
                  <a:pt x="411187" y="197993"/>
                </a:lnTo>
                <a:lnTo>
                  <a:pt x="410959" y="198145"/>
                </a:lnTo>
                <a:lnTo>
                  <a:pt x="410959" y="199275"/>
                </a:lnTo>
                <a:lnTo>
                  <a:pt x="410273" y="199872"/>
                </a:lnTo>
                <a:lnTo>
                  <a:pt x="409486" y="200799"/>
                </a:lnTo>
                <a:lnTo>
                  <a:pt x="410235" y="199898"/>
                </a:lnTo>
                <a:lnTo>
                  <a:pt x="410959" y="199275"/>
                </a:lnTo>
                <a:lnTo>
                  <a:pt x="410959" y="198145"/>
                </a:lnTo>
                <a:lnTo>
                  <a:pt x="410133" y="199009"/>
                </a:lnTo>
                <a:lnTo>
                  <a:pt x="410133" y="199872"/>
                </a:lnTo>
                <a:lnTo>
                  <a:pt x="409994" y="200012"/>
                </a:lnTo>
                <a:lnTo>
                  <a:pt x="410133" y="199872"/>
                </a:lnTo>
                <a:lnTo>
                  <a:pt x="410133" y="199009"/>
                </a:lnTo>
                <a:lnTo>
                  <a:pt x="409270" y="199923"/>
                </a:lnTo>
                <a:lnTo>
                  <a:pt x="409270" y="200355"/>
                </a:lnTo>
                <a:lnTo>
                  <a:pt x="408940" y="200533"/>
                </a:lnTo>
                <a:lnTo>
                  <a:pt x="409270" y="200355"/>
                </a:lnTo>
                <a:lnTo>
                  <a:pt x="409270" y="199923"/>
                </a:lnTo>
                <a:lnTo>
                  <a:pt x="407479" y="201803"/>
                </a:lnTo>
                <a:lnTo>
                  <a:pt x="407035" y="201803"/>
                </a:lnTo>
                <a:lnTo>
                  <a:pt x="406374" y="202971"/>
                </a:lnTo>
                <a:lnTo>
                  <a:pt x="406273" y="203288"/>
                </a:lnTo>
                <a:lnTo>
                  <a:pt x="406400" y="203073"/>
                </a:lnTo>
                <a:lnTo>
                  <a:pt x="406298" y="207416"/>
                </a:lnTo>
                <a:lnTo>
                  <a:pt x="406273" y="203288"/>
                </a:lnTo>
                <a:lnTo>
                  <a:pt x="406273" y="203149"/>
                </a:lnTo>
                <a:lnTo>
                  <a:pt x="406120" y="203415"/>
                </a:lnTo>
                <a:lnTo>
                  <a:pt x="403479" y="205613"/>
                </a:lnTo>
                <a:lnTo>
                  <a:pt x="402882" y="209003"/>
                </a:lnTo>
                <a:lnTo>
                  <a:pt x="402082" y="210693"/>
                </a:lnTo>
                <a:lnTo>
                  <a:pt x="403606" y="215773"/>
                </a:lnTo>
                <a:lnTo>
                  <a:pt x="405155" y="216916"/>
                </a:lnTo>
                <a:lnTo>
                  <a:pt x="405765" y="218313"/>
                </a:lnTo>
                <a:lnTo>
                  <a:pt x="409575" y="222123"/>
                </a:lnTo>
                <a:lnTo>
                  <a:pt x="412242" y="222123"/>
                </a:lnTo>
                <a:lnTo>
                  <a:pt x="417703" y="222123"/>
                </a:lnTo>
                <a:lnTo>
                  <a:pt x="418211" y="222123"/>
                </a:lnTo>
                <a:lnTo>
                  <a:pt x="419214" y="221488"/>
                </a:lnTo>
                <a:lnTo>
                  <a:pt x="420751" y="220853"/>
                </a:lnTo>
                <a:lnTo>
                  <a:pt x="421246" y="220218"/>
                </a:lnTo>
                <a:lnTo>
                  <a:pt x="422275" y="219583"/>
                </a:lnTo>
                <a:lnTo>
                  <a:pt x="423418" y="219583"/>
                </a:lnTo>
                <a:lnTo>
                  <a:pt x="423926" y="219583"/>
                </a:lnTo>
                <a:lnTo>
                  <a:pt x="428510" y="214630"/>
                </a:lnTo>
                <a:lnTo>
                  <a:pt x="428586" y="212928"/>
                </a:lnTo>
                <a:lnTo>
                  <a:pt x="428574" y="212318"/>
                </a:lnTo>
                <a:lnTo>
                  <a:pt x="428396" y="213042"/>
                </a:lnTo>
                <a:lnTo>
                  <a:pt x="428244" y="213233"/>
                </a:lnTo>
                <a:lnTo>
                  <a:pt x="428117" y="213233"/>
                </a:lnTo>
                <a:lnTo>
                  <a:pt x="428231" y="212725"/>
                </a:lnTo>
                <a:lnTo>
                  <a:pt x="428244" y="212420"/>
                </a:lnTo>
                <a:lnTo>
                  <a:pt x="428117" y="212509"/>
                </a:lnTo>
                <a:lnTo>
                  <a:pt x="428015" y="212712"/>
                </a:lnTo>
                <a:lnTo>
                  <a:pt x="428066" y="212547"/>
                </a:lnTo>
                <a:lnTo>
                  <a:pt x="428244" y="211963"/>
                </a:lnTo>
                <a:lnTo>
                  <a:pt x="428117" y="212178"/>
                </a:lnTo>
                <a:lnTo>
                  <a:pt x="428244" y="211899"/>
                </a:lnTo>
                <a:lnTo>
                  <a:pt x="428244" y="208432"/>
                </a:lnTo>
                <a:lnTo>
                  <a:pt x="428244" y="211899"/>
                </a:lnTo>
                <a:lnTo>
                  <a:pt x="428244" y="212420"/>
                </a:lnTo>
                <a:lnTo>
                  <a:pt x="428244" y="212712"/>
                </a:lnTo>
                <a:lnTo>
                  <a:pt x="428244" y="213156"/>
                </a:lnTo>
                <a:lnTo>
                  <a:pt x="428409" y="212712"/>
                </a:lnTo>
                <a:lnTo>
                  <a:pt x="428409" y="212509"/>
                </a:lnTo>
                <a:lnTo>
                  <a:pt x="428421" y="212293"/>
                </a:lnTo>
                <a:lnTo>
                  <a:pt x="428434" y="211658"/>
                </a:lnTo>
                <a:lnTo>
                  <a:pt x="428498" y="208153"/>
                </a:lnTo>
                <a:lnTo>
                  <a:pt x="428498" y="201803"/>
                </a:lnTo>
                <a:lnTo>
                  <a:pt x="428561" y="211518"/>
                </a:lnTo>
                <a:lnTo>
                  <a:pt x="428434" y="211658"/>
                </a:lnTo>
                <a:lnTo>
                  <a:pt x="428421" y="212293"/>
                </a:lnTo>
                <a:lnTo>
                  <a:pt x="428409" y="212509"/>
                </a:lnTo>
                <a:lnTo>
                  <a:pt x="428574" y="212178"/>
                </a:lnTo>
                <a:lnTo>
                  <a:pt x="428574" y="212318"/>
                </a:lnTo>
                <a:lnTo>
                  <a:pt x="428675" y="212191"/>
                </a:lnTo>
                <a:lnTo>
                  <a:pt x="428586" y="212928"/>
                </a:lnTo>
                <a:lnTo>
                  <a:pt x="433832" y="209423"/>
                </a:lnTo>
                <a:lnTo>
                  <a:pt x="433578" y="209423"/>
                </a:lnTo>
                <a:lnTo>
                  <a:pt x="437134" y="206883"/>
                </a:lnTo>
                <a:lnTo>
                  <a:pt x="437261" y="206883"/>
                </a:lnTo>
                <a:lnTo>
                  <a:pt x="446913" y="200533"/>
                </a:lnTo>
                <a:lnTo>
                  <a:pt x="446659" y="200533"/>
                </a:lnTo>
                <a:lnTo>
                  <a:pt x="450977" y="196723"/>
                </a:lnTo>
                <a:lnTo>
                  <a:pt x="451231" y="196723"/>
                </a:lnTo>
                <a:lnTo>
                  <a:pt x="462026" y="189103"/>
                </a:lnTo>
                <a:lnTo>
                  <a:pt x="466598" y="186563"/>
                </a:lnTo>
                <a:lnTo>
                  <a:pt x="466725" y="186563"/>
                </a:lnTo>
                <a:lnTo>
                  <a:pt x="477520" y="178943"/>
                </a:lnTo>
                <a:lnTo>
                  <a:pt x="477393" y="178943"/>
                </a:lnTo>
                <a:lnTo>
                  <a:pt x="482092" y="175133"/>
                </a:lnTo>
                <a:lnTo>
                  <a:pt x="492506" y="168783"/>
                </a:lnTo>
                <a:lnTo>
                  <a:pt x="493014" y="167513"/>
                </a:lnTo>
                <a:lnTo>
                  <a:pt x="497205" y="164973"/>
                </a:lnTo>
                <a:lnTo>
                  <a:pt x="497459" y="164973"/>
                </a:lnTo>
                <a:lnTo>
                  <a:pt x="504698" y="158623"/>
                </a:lnTo>
                <a:lnTo>
                  <a:pt x="504190" y="158623"/>
                </a:lnTo>
                <a:lnTo>
                  <a:pt x="506730" y="157353"/>
                </a:lnTo>
                <a:lnTo>
                  <a:pt x="508127" y="156083"/>
                </a:lnTo>
                <a:lnTo>
                  <a:pt x="479425" y="156083"/>
                </a:lnTo>
                <a:lnTo>
                  <a:pt x="478917" y="156083"/>
                </a:lnTo>
                <a:lnTo>
                  <a:pt x="481076" y="154813"/>
                </a:lnTo>
                <a:lnTo>
                  <a:pt x="481584" y="154813"/>
                </a:lnTo>
                <a:lnTo>
                  <a:pt x="509308" y="154813"/>
                </a:lnTo>
                <a:lnTo>
                  <a:pt x="511683" y="152273"/>
                </a:lnTo>
                <a:lnTo>
                  <a:pt x="513715" y="149733"/>
                </a:lnTo>
                <a:lnTo>
                  <a:pt x="514096" y="149733"/>
                </a:lnTo>
                <a:lnTo>
                  <a:pt x="513080" y="151003"/>
                </a:lnTo>
                <a:lnTo>
                  <a:pt x="514223" y="149733"/>
                </a:lnTo>
                <a:lnTo>
                  <a:pt x="515620" y="147193"/>
                </a:lnTo>
                <a:lnTo>
                  <a:pt x="515810" y="146558"/>
                </a:lnTo>
                <a:lnTo>
                  <a:pt x="516763" y="144653"/>
                </a:lnTo>
                <a:lnTo>
                  <a:pt x="516763" y="142113"/>
                </a:lnTo>
                <a:lnTo>
                  <a:pt x="516763" y="140843"/>
                </a:lnTo>
                <a:close/>
              </a:path>
            </a:pathLst>
          </a:custGeom>
          <a:solidFill>
            <a:srgbClr val="FF40FF"/>
          </a:solidFill>
        </p:spPr>
        <p:txBody>
          <a:bodyPr wrap="square" lIns="0" tIns="0" rIns="0" bIns="0" rtlCol="0"/>
          <a:lstStyle/>
          <a:p>
            <a:endParaRPr/>
          </a:p>
        </p:txBody>
      </p:sp>
      <p:pic>
        <p:nvPicPr>
          <p:cNvPr id="122" name="Picture 121">
            <a:extLst>
              <a:ext uri="{FF2B5EF4-FFF2-40B4-BE49-F238E27FC236}">
                <a16:creationId xmlns:a16="http://schemas.microsoft.com/office/drawing/2014/main" id="{AB8AD757-5A63-FDCB-82C8-AF16089A3F3D}"/>
              </a:ext>
            </a:extLst>
          </p:cNvPr>
          <p:cNvPicPr>
            <a:picLocks noChangeAspect="1"/>
          </p:cNvPicPr>
          <p:nvPr/>
        </p:nvPicPr>
        <p:blipFill>
          <a:blip r:embed="rId5"/>
          <a:stretch>
            <a:fillRect/>
          </a:stretch>
        </p:blipFill>
        <p:spPr>
          <a:xfrm>
            <a:off x="5005704" y="2179228"/>
            <a:ext cx="3464761" cy="691780"/>
          </a:xfrm>
          <a:prstGeom prst="rect">
            <a:avLst/>
          </a:prstGeom>
        </p:spPr>
      </p:pic>
      <p:pic>
        <p:nvPicPr>
          <p:cNvPr id="123" name="Picture 122">
            <a:extLst>
              <a:ext uri="{FF2B5EF4-FFF2-40B4-BE49-F238E27FC236}">
                <a16:creationId xmlns:a16="http://schemas.microsoft.com/office/drawing/2014/main" id="{1F9513B3-1748-C85B-63C5-821E7FA2F3C9}"/>
              </a:ext>
            </a:extLst>
          </p:cNvPr>
          <p:cNvPicPr>
            <a:picLocks noChangeAspect="1"/>
          </p:cNvPicPr>
          <p:nvPr/>
        </p:nvPicPr>
        <p:blipFill>
          <a:blip r:embed="rId3"/>
          <a:stretch>
            <a:fillRect/>
          </a:stretch>
        </p:blipFill>
        <p:spPr>
          <a:xfrm>
            <a:off x="5151161" y="2877905"/>
            <a:ext cx="2840566" cy="666559"/>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FE970FC-CAA4-0B92-1ABB-3EAB69FF2E8E}"/>
                  </a:ext>
                </a:extLst>
              </p14:cNvPr>
              <p14:cNvContentPartPr/>
              <p14:nvPr/>
            </p14:nvContentPartPr>
            <p14:xfrm>
              <a:off x="6665760" y="1458000"/>
              <a:ext cx="163080" cy="1761840"/>
            </p14:xfrm>
          </p:contentPart>
        </mc:Choice>
        <mc:Fallback xmlns="">
          <p:pic>
            <p:nvPicPr>
              <p:cNvPr id="2" name="Ink 1">
                <a:extLst>
                  <a:ext uri="{FF2B5EF4-FFF2-40B4-BE49-F238E27FC236}">
                    <a16:creationId xmlns:a16="http://schemas.microsoft.com/office/drawing/2014/main" id="{9FE970FC-CAA4-0B92-1ABB-3EAB69FF2E8E}"/>
                  </a:ext>
                </a:extLst>
              </p:cNvPr>
              <p:cNvPicPr/>
              <p:nvPr/>
            </p:nvPicPr>
            <p:blipFill>
              <a:blip r:embed="rId7"/>
              <a:stretch>
                <a:fillRect/>
              </a:stretch>
            </p:blipFill>
            <p:spPr>
              <a:xfrm>
                <a:off x="6656400" y="1448640"/>
                <a:ext cx="181800" cy="17805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4188E-6427-9356-DAC8-BE72B444E314}"/>
              </a:ext>
            </a:extLst>
          </p:cNvPr>
          <p:cNvSpPr>
            <a:spLocks noGrp="1"/>
          </p:cNvSpPr>
          <p:nvPr>
            <p:ph type="title"/>
          </p:nvPr>
        </p:nvSpPr>
        <p:spPr>
          <a:xfrm>
            <a:off x="264159" y="22860"/>
            <a:ext cx="8488997" cy="415498"/>
          </a:xfrm>
        </p:spPr>
        <p:txBody>
          <a:bodyPr/>
          <a:lstStyle/>
          <a:p>
            <a:r>
              <a:rPr lang="en-US" dirty="0"/>
              <a:t>Gradient Descent in MLR</a:t>
            </a:r>
          </a:p>
        </p:txBody>
      </p:sp>
      <p:grpSp>
        <p:nvGrpSpPr>
          <p:cNvPr id="4" name="Group 3">
            <a:extLst>
              <a:ext uri="{FF2B5EF4-FFF2-40B4-BE49-F238E27FC236}">
                <a16:creationId xmlns:a16="http://schemas.microsoft.com/office/drawing/2014/main" id="{A21C50C2-CBD9-433F-739E-9DF744FD621A}"/>
              </a:ext>
            </a:extLst>
          </p:cNvPr>
          <p:cNvGrpSpPr/>
          <p:nvPr/>
        </p:nvGrpSpPr>
        <p:grpSpPr>
          <a:xfrm>
            <a:off x="4419601" y="2266950"/>
            <a:ext cx="4724399" cy="372846"/>
            <a:chOff x="6974458" y="1813623"/>
            <a:chExt cx="1341929" cy="372846"/>
          </a:xfrm>
        </p:grpSpPr>
        <p:sp>
          <p:nvSpPr>
            <p:cNvPr id="5" name="object 103">
              <a:extLst>
                <a:ext uri="{FF2B5EF4-FFF2-40B4-BE49-F238E27FC236}">
                  <a16:creationId xmlns:a16="http://schemas.microsoft.com/office/drawing/2014/main" id="{1FBC70AC-A8D6-73AA-743B-29ECFB605C21}"/>
                </a:ext>
              </a:extLst>
            </p:cNvPr>
            <p:cNvSpPr txBox="1"/>
            <p:nvPr/>
          </p:nvSpPr>
          <p:spPr>
            <a:xfrm>
              <a:off x="6981825" y="1965896"/>
              <a:ext cx="403225" cy="220573"/>
            </a:xfrm>
            <a:prstGeom prst="rect">
              <a:avLst/>
            </a:prstGeom>
          </p:spPr>
          <p:txBody>
            <a:bodyPr vert="horz" wrap="square" lIns="0" tIns="12700" rIns="0" bIns="0" rtlCol="0">
              <a:spAutoFit/>
            </a:bodyPr>
            <a:lstStyle/>
            <a:p>
              <a:pPr marL="38100">
                <a:lnSpc>
                  <a:spcPct val="100000"/>
                </a:lnSpc>
                <a:spcBef>
                  <a:spcPts val="100"/>
                </a:spcBef>
              </a:pPr>
              <a:r>
                <a:rPr sz="1350" spc="45" dirty="0">
                  <a:latin typeface="Cambria Math"/>
                  <a:cs typeface="Cambria Math"/>
                </a:rPr>
                <a:t>𝜕</a:t>
              </a:r>
              <a:r>
                <a:rPr sz="1350" spc="45" dirty="0">
                  <a:solidFill>
                    <a:srgbClr val="0096FF"/>
                  </a:solidFill>
                  <a:latin typeface="Cambria Math"/>
                  <a:cs typeface="Cambria Math"/>
                </a:rPr>
                <a:t>𝑤</a:t>
              </a:r>
              <a:r>
                <a:rPr lang="en-US" sz="1575" spc="67" baseline="-15873" dirty="0">
                  <a:solidFill>
                    <a:srgbClr val="0096FF"/>
                  </a:solidFill>
                  <a:latin typeface="Cambria Math"/>
                  <a:cs typeface="Cambria Math"/>
                </a:rPr>
                <a:t>j</a:t>
              </a:r>
              <a:endParaRPr sz="1575" baseline="-15873" dirty="0">
                <a:latin typeface="Cambria Math"/>
                <a:cs typeface="Cambria Math"/>
              </a:endParaRPr>
            </a:p>
          </p:txBody>
        </p:sp>
        <p:sp>
          <p:nvSpPr>
            <p:cNvPr id="6" name="object 107">
              <a:extLst>
                <a:ext uri="{FF2B5EF4-FFF2-40B4-BE49-F238E27FC236}">
                  <a16:creationId xmlns:a16="http://schemas.microsoft.com/office/drawing/2014/main" id="{82BBB74B-32DA-EB33-229F-F9673D8D70CE}"/>
                </a:ext>
              </a:extLst>
            </p:cNvPr>
            <p:cNvSpPr txBox="1"/>
            <p:nvPr/>
          </p:nvSpPr>
          <p:spPr>
            <a:xfrm>
              <a:off x="6974458" y="1813623"/>
              <a:ext cx="1341929" cy="289823"/>
            </a:xfrm>
            <a:prstGeom prst="rect">
              <a:avLst/>
            </a:prstGeom>
          </p:spPr>
          <p:txBody>
            <a:bodyPr vert="horz" wrap="square" lIns="0" tIns="12700" rIns="0" bIns="0" rtlCol="0">
              <a:spAutoFit/>
            </a:bodyPr>
            <a:lstStyle/>
            <a:p>
              <a:pPr marL="38100">
                <a:lnSpc>
                  <a:spcPct val="100000"/>
                </a:lnSpc>
                <a:spcBef>
                  <a:spcPts val="100"/>
                </a:spcBef>
              </a:pPr>
              <a:r>
                <a:rPr sz="2025" u="sng" spc="209" baseline="30864" dirty="0">
                  <a:uFill>
                    <a:solidFill>
                      <a:srgbClr val="000000"/>
                    </a:solidFill>
                  </a:uFill>
                  <a:latin typeface="Cambria Math"/>
                  <a:cs typeface="Cambria Math"/>
                </a:rPr>
                <a:t>  </a:t>
              </a:r>
              <a:r>
                <a:rPr sz="2025" u="sng" spc="120" baseline="30864" dirty="0">
                  <a:uFill>
                    <a:solidFill>
                      <a:srgbClr val="000000"/>
                    </a:solidFill>
                  </a:uFill>
                  <a:latin typeface="Cambria Math"/>
                  <a:cs typeface="Cambria Math"/>
                </a:rPr>
                <a:t>𝜕</a:t>
              </a:r>
              <a:r>
                <a:rPr sz="2025" u="sng" spc="179" baseline="30864" dirty="0">
                  <a:uFill>
                    <a:solidFill>
                      <a:srgbClr val="000000"/>
                    </a:solidFill>
                  </a:uFill>
                  <a:latin typeface="Cambria Math"/>
                  <a:cs typeface="Cambria Math"/>
                </a:rPr>
                <a:t>  </a:t>
              </a:r>
              <a:r>
                <a:rPr sz="2025" u="none" spc="202" baseline="30864" dirty="0">
                  <a:latin typeface="Cambria Math"/>
                  <a:cs typeface="Cambria Math"/>
                </a:rPr>
                <a:t> </a:t>
              </a:r>
              <a:r>
                <a:rPr sz="1800" u="none" dirty="0">
                  <a:latin typeface="Cambria Math"/>
                  <a:cs typeface="Cambria Math"/>
                </a:rPr>
                <a:t>𝐽</a:t>
              </a:r>
              <a:r>
                <a:rPr sz="1800" u="none" spc="350" dirty="0">
                  <a:latin typeface="Cambria Math"/>
                  <a:cs typeface="Cambria Math"/>
                </a:rPr>
                <a:t> </a:t>
              </a:r>
              <a:r>
                <a:rPr lang="en-US" sz="1800" u="none" spc="350" dirty="0">
                  <a:latin typeface="Cambria Math"/>
                  <a:cs typeface="Cambria Math"/>
                </a:rPr>
                <a:t>(</a:t>
              </a:r>
              <a:r>
                <a:rPr sz="1800" u="none" dirty="0">
                  <a:solidFill>
                    <a:srgbClr val="0096FF"/>
                  </a:solidFill>
                  <a:latin typeface="Cambria Math"/>
                  <a:cs typeface="Cambria Math"/>
                </a:rPr>
                <a:t>w</a:t>
              </a:r>
              <a:r>
                <a:rPr sz="1800" u="none" dirty="0">
                  <a:latin typeface="Cambria Math"/>
                  <a:cs typeface="Cambria Math"/>
                </a:rPr>
                <a:t>,</a:t>
              </a:r>
              <a:r>
                <a:rPr sz="1800" u="none" spc="-170" dirty="0">
                  <a:latin typeface="Cambria Math"/>
                  <a:cs typeface="Cambria Math"/>
                </a:rPr>
                <a:t> </a:t>
              </a:r>
              <a:r>
                <a:rPr sz="1800" u="none" spc="-50" dirty="0">
                  <a:solidFill>
                    <a:srgbClr val="0096FF"/>
                  </a:solidFill>
                  <a:latin typeface="Cambria Math"/>
                  <a:cs typeface="Cambria Math"/>
                </a:rPr>
                <a:t>𝑏</a:t>
              </a:r>
              <a:r>
                <a:rPr lang="en-US" sz="1800" u="none" spc="-50" dirty="0">
                  <a:solidFill>
                    <a:schemeClr val="tx1"/>
                  </a:solidFill>
                  <a:latin typeface="Cambria Math"/>
                  <a:cs typeface="Cambria Math"/>
                </a:rPr>
                <a:t>) not depend on each other</a:t>
              </a:r>
              <a:endParaRPr sz="1800" dirty="0">
                <a:solidFill>
                  <a:schemeClr val="tx1"/>
                </a:solidFill>
                <a:latin typeface="Cambria Math"/>
                <a:cs typeface="Cambria Math"/>
              </a:endParaRPr>
            </a:p>
          </p:txBody>
        </p:sp>
      </p:grpSp>
      <p:pic>
        <p:nvPicPr>
          <p:cNvPr id="8" name="Picture 7">
            <a:extLst>
              <a:ext uri="{FF2B5EF4-FFF2-40B4-BE49-F238E27FC236}">
                <a16:creationId xmlns:a16="http://schemas.microsoft.com/office/drawing/2014/main" id="{BE4BCD19-BD16-0B0C-0961-8B3102A67E7B}"/>
              </a:ext>
            </a:extLst>
          </p:cNvPr>
          <p:cNvPicPr>
            <a:picLocks noChangeAspect="1"/>
          </p:cNvPicPr>
          <p:nvPr/>
        </p:nvPicPr>
        <p:blipFill>
          <a:blip r:embed="rId2"/>
          <a:stretch>
            <a:fillRect/>
          </a:stretch>
        </p:blipFill>
        <p:spPr>
          <a:xfrm>
            <a:off x="914400" y="1203442"/>
            <a:ext cx="2931818" cy="1436354"/>
          </a:xfrm>
          <a:prstGeom prst="rect">
            <a:avLst/>
          </a:prstGeom>
        </p:spPr>
      </p:pic>
      <p:sp>
        <p:nvSpPr>
          <p:cNvPr id="9" name="Rectangle 8">
            <a:extLst>
              <a:ext uri="{FF2B5EF4-FFF2-40B4-BE49-F238E27FC236}">
                <a16:creationId xmlns:a16="http://schemas.microsoft.com/office/drawing/2014/main" id="{AF2C2C79-0DE3-53B0-F8C8-1746DABCDF62}"/>
              </a:ext>
            </a:extLst>
          </p:cNvPr>
          <p:cNvSpPr/>
          <p:nvPr/>
        </p:nvSpPr>
        <p:spPr>
          <a:xfrm>
            <a:off x="4267200" y="2190750"/>
            <a:ext cx="3886200" cy="609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A45FE12-3024-1D5E-8CF8-F736EF5C1D10}"/>
              </a:ext>
            </a:extLst>
          </p:cNvPr>
          <p:cNvPicPr>
            <a:picLocks noChangeAspect="1"/>
          </p:cNvPicPr>
          <p:nvPr/>
        </p:nvPicPr>
        <p:blipFill>
          <a:blip r:embed="rId3"/>
          <a:stretch>
            <a:fillRect/>
          </a:stretch>
        </p:blipFill>
        <p:spPr>
          <a:xfrm>
            <a:off x="4381313" y="632445"/>
            <a:ext cx="3443630" cy="1364078"/>
          </a:xfrm>
          <a:prstGeom prst="rect">
            <a:avLst/>
          </a:prstGeom>
        </p:spPr>
      </p:pic>
    </p:spTree>
    <p:extLst>
      <p:ext uri="{BB962C8B-B14F-4D97-AF65-F5344CB8AC3E}">
        <p14:creationId xmlns:p14="http://schemas.microsoft.com/office/powerpoint/2010/main" val="154094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E413-603B-A805-B12B-CFC61E2E6788}"/>
              </a:ext>
            </a:extLst>
          </p:cNvPr>
          <p:cNvSpPr>
            <a:spLocks noGrp="1"/>
          </p:cNvSpPr>
          <p:nvPr>
            <p:ph type="title"/>
          </p:nvPr>
        </p:nvSpPr>
        <p:spPr>
          <a:xfrm>
            <a:off x="76200" y="33910"/>
            <a:ext cx="8488997" cy="415498"/>
          </a:xfrm>
        </p:spPr>
        <p:txBody>
          <a:bodyPr/>
          <a:lstStyle/>
          <a:p>
            <a:r>
              <a:rPr lang="en-US" dirty="0"/>
              <a:t>Review of last lecture: Cost Function</a:t>
            </a:r>
          </a:p>
        </p:txBody>
      </p:sp>
      <p:sp>
        <p:nvSpPr>
          <p:cNvPr id="49" name="object 76">
            <a:extLst>
              <a:ext uri="{FF2B5EF4-FFF2-40B4-BE49-F238E27FC236}">
                <a16:creationId xmlns:a16="http://schemas.microsoft.com/office/drawing/2014/main" id="{D47ECDFB-E3D5-DB84-E3AD-25930940E832}"/>
              </a:ext>
            </a:extLst>
          </p:cNvPr>
          <p:cNvSpPr txBox="1">
            <a:spLocks/>
          </p:cNvSpPr>
          <p:nvPr/>
        </p:nvSpPr>
        <p:spPr>
          <a:xfrm>
            <a:off x="296756" y="507180"/>
            <a:ext cx="3284643" cy="290464"/>
          </a:xfrm>
          <a:prstGeom prst="rect">
            <a:avLst/>
          </a:prstGeom>
        </p:spPr>
        <p:txBody>
          <a:bodyPr vert="horz" wrap="square" lIns="0" tIns="13335" rIns="0" bIns="0" rtlCol="0">
            <a:spAutoFit/>
          </a:bodyPr>
          <a:lstStyle>
            <a:lvl1pPr>
              <a:defRPr sz="2700" b="0" i="0">
                <a:solidFill>
                  <a:schemeClr val="tx1"/>
                </a:solidFill>
                <a:latin typeface="Verdana"/>
                <a:ea typeface="+mj-ea"/>
                <a:cs typeface="Verdana"/>
              </a:defRPr>
            </a:lvl1pPr>
          </a:lstStyle>
          <a:p>
            <a:pPr marL="12700">
              <a:spcBef>
                <a:spcPts val="105"/>
              </a:spcBef>
            </a:pPr>
            <a:r>
              <a:rPr lang="en-US" sz="1800" dirty="0"/>
              <a:t>Cost</a:t>
            </a:r>
            <a:r>
              <a:rPr lang="en-US" sz="1800" spc="-55" dirty="0"/>
              <a:t> </a:t>
            </a:r>
            <a:r>
              <a:rPr lang="en-US" sz="1800" spc="-10" dirty="0"/>
              <a:t>function (MSE):</a:t>
            </a:r>
            <a:endParaRPr lang="en-US" sz="1800" dirty="0"/>
          </a:p>
        </p:txBody>
      </p:sp>
      <p:pic>
        <p:nvPicPr>
          <p:cNvPr id="51" name="Picture 50">
            <a:extLst>
              <a:ext uri="{FF2B5EF4-FFF2-40B4-BE49-F238E27FC236}">
                <a16:creationId xmlns:a16="http://schemas.microsoft.com/office/drawing/2014/main" id="{C8215034-DC49-253A-DF52-06A775E33825}"/>
              </a:ext>
            </a:extLst>
          </p:cNvPr>
          <p:cNvPicPr>
            <a:picLocks noChangeAspect="1"/>
          </p:cNvPicPr>
          <p:nvPr/>
        </p:nvPicPr>
        <p:blipFill>
          <a:blip r:embed="rId2"/>
          <a:stretch>
            <a:fillRect/>
          </a:stretch>
        </p:blipFill>
        <p:spPr>
          <a:xfrm>
            <a:off x="799777" y="966369"/>
            <a:ext cx="3529388" cy="762098"/>
          </a:xfrm>
          <a:prstGeom prst="rect">
            <a:avLst/>
          </a:prstGeom>
        </p:spPr>
      </p:pic>
      <p:pic>
        <p:nvPicPr>
          <p:cNvPr id="54" name="Picture 53">
            <a:extLst>
              <a:ext uri="{FF2B5EF4-FFF2-40B4-BE49-F238E27FC236}">
                <a16:creationId xmlns:a16="http://schemas.microsoft.com/office/drawing/2014/main" id="{B6C38B0D-46B2-F50E-A337-01FFA0C1F547}"/>
              </a:ext>
            </a:extLst>
          </p:cNvPr>
          <p:cNvPicPr>
            <a:picLocks noChangeAspect="1"/>
          </p:cNvPicPr>
          <p:nvPr/>
        </p:nvPicPr>
        <p:blipFill>
          <a:blip r:embed="rId3"/>
          <a:stretch>
            <a:fillRect/>
          </a:stretch>
        </p:blipFill>
        <p:spPr>
          <a:xfrm>
            <a:off x="756533" y="1829076"/>
            <a:ext cx="2154453" cy="416352"/>
          </a:xfrm>
          <a:prstGeom prst="rect">
            <a:avLst/>
          </a:prstGeom>
        </p:spPr>
      </p:pic>
    </p:spTree>
    <p:extLst>
      <p:ext uri="{BB962C8B-B14F-4D97-AF65-F5344CB8AC3E}">
        <p14:creationId xmlns:p14="http://schemas.microsoft.com/office/powerpoint/2010/main" val="415102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9070" y="2571750"/>
            <a:ext cx="4048125" cy="647700"/>
          </a:xfrm>
          <a:prstGeom prst="rect">
            <a:avLst/>
          </a:prstGeom>
          <a:solidFill>
            <a:srgbClr val="DEDEDE"/>
          </a:solidFill>
        </p:spPr>
        <p:txBody>
          <a:bodyPr vert="horz" wrap="square" lIns="0" tIns="21590" rIns="0" bIns="0" rtlCol="0">
            <a:spAutoFit/>
          </a:bodyPr>
          <a:lstStyle/>
          <a:p>
            <a:pPr marR="1002030" algn="ctr">
              <a:lnSpc>
                <a:spcPct val="100000"/>
              </a:lnSpc>
              <a:spcBef>
                <a:spcPts val="170"/>
              </a:spcBef>
            </a:pPr>
            <a:r>
              <a:rPr sz="1800" b="1" dirty="0">
                <a:latin typeface="Courier New"/>
                <a:cs typeface="Courier New"/>
              </a:rPr>
              <a:t>for j</a:t>
            </a:r>
            <a:r>
              <a:rPr sz="1800" b="1" spc="-70" dirty="0">
                <a:latin typeface="Courier New"/>
                <a:cs typeface="Courier New"/>
              </a:rPr>
              <a:t> </a:t>
            </a:r>
            <a:r>
              <a:rPr sz="1800" b="1" dirty="0">
                <a:latin typeface="Courier New"/>
                <a:cs typeface="Courier New"/>
              </a:rPr>
              <a:t>in</a:t>
            </a:r>
            <a:r>
              <a:rPr sz="1800" b="1" spc="-65" dirty="0">
                <a:latin typeface="Courier New"/>
                <a:cs typeface="Courier New"/>
              </a:rPr>
              <a:t> </a:t>
            </a:r>
            <a:r>
              <a:rPr sz="1800" b="1" spc="-10" dirty="0">
                <a:latin typeface="Courier New"/>
                <a:cs typeface="Courier New"/>
              </a:rPr>
              <a:t>range(0,16):</a:t>
            </a:r>
            <a:endParaRPr sz="1800" dirty="0">
              <a:latin typeface="Courier New"/>
              <a:cs typeface="Courier New"/>
            </a:endParaRPr>
          </a:p>
          <a:p>
            <a:pPr marL="487680" algn="ctr">
              <a:lnSpc>
                <a:spcPct val="100000"/>
              </a:lnSpc>
              <a:spcBef>
                <a:spcPts val="20"/>
              </a:spcBef>
            </a:pPr>
            <a:r>
              <a:rPr sz="1800" b="1" dirty="0">
                <a:latin typeface="Courier New"/>
                <a:cs typeface="Courier New"/>
              </a:rPr>
              <a:t>w[j]</a:t>
            </a:r>
            <a:r>
              <a:rPr sz="1800" b="1" spc="-70" dirty="0">
                <a:latin typeface="Courier New"/>
                <a:cs typeface="Courier New"/>
              </a:rPr>
              <a:t> </a:t>
            </a:r>
            <a:r>
              <a:rPr sz="1800" b="1" dirty="0">
                <a:latin typeface="Courier New"/>
                <a:cs typeface="Courier New"/>
              </a:rPr>
              <a:t>=</a:t>
            </a:r>
            <a:r>
              <a:rPr sz="1800" b="1" spc="5" dirty="0">
                <a:latin typeface="Courier New"/>
                <a:cs typeface="Courier New"/>
              </a:rPr>
              <a:t> </a:t>
            </a:r>
            <a:r>
              <a:rPr sz="1800" b="1" dirty="0">
                <a:latin typeface="Courier New"/>
                <a:cs typeface="Courier New"/>
              </a:rPr>
              <a:t>w[j]</a:t>
            </a:r>
            <a:r>
              <a:rPr sz="1800" b="1" spc="5" dirty="0">
                <a:latin typeface="Courier New"/>
                <a:cs typeface="Courier New"/>
              </a:rPr>
              <a:t> </a:t>
            </a:r>
            <a:r>
              <a:rPr sz="1800" b="1" dirty="0">
                <a:latin typeface="Courier New"/>
                <a:cs typeface="Courier New"/>
              </a:rPr>
              <a:t>-</a:t>
            </a:r>
            <a:r>
              <a:rPr sz="1800" b="1" spc="-70" dirty="0">
                <a:latin typeface="Courier New"/>
                <a:cs typeface="Courier New"/>
              </a:rPr>
              <a:t> </a:t>
            </a:r>
            <a:r>
              <a:rPr sz="1800" b="1" dirty="0">
                <a:latin typeface="Courier New"/>
                <a:cs typeface="Courier New"/>
              </a:rPr>
              <a:t>0.1 *</a:t>
            </a:r>
            <a:r>
              <a:rPr sz="1800" b="1" spc="-70" dirty="0">
                <a:latin typeface="Courier New"/>
                <a:cs typeface="Courier New"/>
              </a:rPr>
              <a:t> </a:t>
            </a:r>
            <a:r>
              <a:rPr sz="1800" b="1" spc="-20" dirty="0">
                <a:latin typeface="Courier New"/>
                <a:cs typeface="Courier New"/>
              </a:rPr>
              <a:t>d[j]</a:t>
            </a:r>
            <a:endParaRPr sz="1800" dirty="0">
              <a:latin typeface="Courier New"/>
              <a:cs typeface="Courier New"/>
            </a:endParaRPr>
          </a:p>
        </p:txBody>
      </p:sp>
      <p:sp>
        <p:nvSpPr>
          <p:cNvPr id="3" name="object 3"/>
          <p:cNvSpPr/>
          <p:nvPr/>
        </p:nvSpPr>
        <p:spPr>
          <a:xfrm>
            <a:off x="3147186" y="278638"/>
            <a:ext cx="200025" cy="62230"/>
          </a:xfrm>
          <a:custGeom>
            <a:avLst/>
            <a:gdLst/>
            <a:ahLst/>
            <a:cxnLst/>
            <a:rect l="l" t="t" r="r" b="b"/>
            <a:pathLst>
              <a:path w="200025" h="62229">
                <a:moveTo>
                  <a:pt x="168021" y="0"/>
                </a:moveTo>
                <a:lnTo>
                  <a:pt x="161289" y="7492"/>
                </a:lnTo>
                <a:lnTo>
                  <a:pt x="181355" y="25019"/>
                </a:lnTo>
                <a:lnTo>
                  <a:pt x="0" y="25019"/>
                </a:lnTo>
                <a:lnTo>
                  <a:pt x="0" y="36829"/>
                </a:lnTo>
                <a:lnTo>
                  <a:pt x="181355" y="36829"/>
                </a:lnTo>
                <a:lnTo>
                  <a:pt x="161289" y="54228"/>
                </a:lnTo>
                <a:lnTo>
                  <a:pt x="168021" y="61722"/>
                </a:lnTo>
                <a:lnTo>
                  <a:pt x="199516" y="34544"/>
                </a:lnTo>
                <a:lnTo>
                  <a:pt x="199516" y="27304"/>
                </a:lnTo>
                <a:lnTo>
                  <a:pt x="168021" y="0"/>
                </a:lnTo>
                <a:close/>
              </a:path>
            </a:pathLst>
          </a:custGeom>
          <a:solidFill>
            <a:srgbClr val="000000"/>
          </a:solidFill>
        </p:spPr>
        <p:txBody>
          <a:bodyPr wrap="square" lIns="0" tIns="0" rIns="0" bIns="0" rtlCol="0"/>
          <a:lstStyle/>
          <a:p>
            <a:endParaRPr/>
          </a:p>
        </p:txBody>
      </p:sp>
      <p:sp>
        <p:nvSpPr>
          <p:cNvPr id="4" name="object 4"/>
          <p:cNvSpPr/>
          <p:nvPr/>
        </p:nvSpPr>
        <p:spPr>
          <a:xfrm>
            <a:off x="3703192" y="290068"/>
            <a:ext cx="2128520" cy="238760"/>
          </a:xfrm>
          <a:custGeom>
            <a:avLst/>
            <a:gdLst/>
            <a:ahLst/>
            <a:cxnLst/>
            <a:rect l="l" t="t" r="r" b="b"/>
            <a:pathLst>
              <a:path w="2128520" h="238759">
                <a:moveTo>
                  <a:pt x="2052574" y="0"/>
                </a:moveTo>
                <a:lnTo>
                  <a:pt x="2049145" y="9652"/>
                </a:lnTo>
                <a:lnTo>
                  <a:pt x="2062934" y="15652"/>
                </a:lnTo>
                <a:lnTo>
                  <a:pt x="2074783" y="23939"/>
                </a:lnTo>
                <a:lnTo>
                  <a:pt x="2098873" y="62351"/>
                </a:lnTo>
                <a:lnTo>
                  <a:pt x="2106803" y="117983"/>
                </a:lnTo>
                <a:lnTo>
                  <a:pt x="2105919" y="138938"/>
                </a:lnTo>
                <a:lnTo>
                  <a:pt x="2092579" y="190373"/>
                </a:lnTo>
                <a:lnTo>
                  <a:pt x="2063075" y="222573"/>
                </a:lnTo>
                <a:lnTo>
                  <a:pt x="2049526" y="228600"/>
                </a:lnTo>
                <a:lnTo>
                  <a:pt x="2052574" y="238252"/>
                </a:lnTo>
                <a:lnTo>
                  <a:pt x="2098079" y="211195"/>
                </a:lnTo>
                <a:lnTo>
                  <a:pt x="2123598" y="161242"/>
                </a:lnTo>
                <a:lnTo>
                  <a:pt x="2128520" y="119126"/>
                </a:lnTo>
                <a:lnTo>
                  <a:pt x="2127283" y="97343"/>
                </a:lnTo>
                <a:lnTo>
                  <a:pt x="2117429" y="58636"/>
                </a:lnTo>
                <a:lnTo>
                  <a:pt x="2084943" y="15271"/>
                </a:lnTo>
                <a:lnTo>
                  <a:pt x="2069812" y="6242"/>
                </a:lnTo>
                <a:lnTo>
                  <a:pt x="2052574" y="0"/>
                </a:lnTo>
                <a:close/>
              </a:path>
              <a:path w="2128520" h="238759">
                <a:moveTo>
                  <a:pt x="76073" y="0"/>
                </a:moveTo>
                <a:lnTo>
                  <a:pt x="30567" y="27110"/>
                </a:lnTo>
                <a:lnTo>
                  <a:pt x="4937" y="77168"/>
                </a:lnTo>
                <a:lnTo>
                  <a:pt x="0" y="119126"/>
                </a:lnTo>
                <a:lnTo>
                  <a:pt x="1236" y="141035"/>
                </a:lnTo>
                <a:lnTo>
                  <a:pt x="11090" y="179758"/>
                </a:lnTo>
                <a:lnTo>
                  <a:pt x="43497" y="222996"/>
                </a:lnTo>
                <a:lnTo>
                  <a:pt x="76073" y="238252"/>
                </a:lnTo>
                <a:lnTo>
                  <a:pt x="78994" y="228600"/>
                </a:lnTo>
                <a:lnTo>
                  <a:pt x="65444" y="222573"/>
                </a:lnTo>
                <a:lnTo>
                  <a:pt x="53752" y="214201"/>
                </a:lnTo>
                <a:lnTo>
                  <a:pt x="29700" y="175132"/>
                </a:lnTo>
                <a:lnTo>
                  <a:pt x="21717" y="117983"/>
                </a:lnTo>
                <a:lnTo>
                  <a:pt x="22600" y="97645"/>
                </a:lnTo>
                <a:lnTo>
                  <a:pt x="35941" y="47371"/>
                </a:lnTo>
                <a:lnTo>
                  <a:pt x="65659" y="15652"/>
                </a:lnTo>
                <a:lnTo>
                  <a:pt x="79375" y="9652"/>
                </a:lnTo>
                <a:lnTo>
                  <a:pt x="76073" y="0"/>
                </a:lnTo>
                <a:close/>
              </a:path>
            </a:pathLst>
          </a:custGeom>
          <a:solidFill>
            <a:srgbClr val="000000"/>
          </a:solidFill>
        </p:spPr>
        <p:txBody>
          <a:bodyPr wrap="square" lIns="0" tIns="0" rIns="0" bIns="0" rtlCol="0"/>
          <a:lstStyle/>
          <a:p>
            <a:endParaRPr/>
          </a:p>
        </p:txBody>
      </p:sp>
      <p:sp>
        <p:nvSpPr>
          <p:cNvPr id="5" name="object 5"/>
          <p:cNvSpPr/>
          <p:nvPr/>
        </p:nvSpPr>
        <p:spPr>
          <a:xfrm>
            <a:off x="3179317" y="551561"/>
            <a:ext cx="142875" cy="62230"/>
          </a:xfrm>
          <a:custGeom>
            <a:avLst/>
            <a:gdLst/>
            <a:ahLst/>
            <a:cxnLst/>
            <a:rect l="l" t="t" r="r" b="b"/>
            <a:pathLst>
              <a:path w="142875" h="62229">
                <a:moveTo>
                  <a:pt x="110870" y="0"/>
                </a:moveTo>
                <a:lnTo>
                  <a:pt x="104140" y="7492"/>
                </a:lnTo>
                <a:lnTo>
                  <a:pt x="124206" y="24891"/>
                </a:lnTo>
                <a:lnTo>
                  <a:pt x="0" y="24891"/>
                </a:lnTo>
                <a:lnTo>
                  <a:pt x="0" y="36702"/>
                </a:lnTo>
                <a:lnTo>
                  <a:pt x="124206" y="36702"/>
                </a:lnTo>
                <a:lnTo>
                  <a:pt x="104140" y="54228"/>
                </a:lnTo>
                <a:lnTo>
                  <a:pt x="110870" y="61722"/>
                </a:lnTo>
                <a:lnTo>
                  <a:pt x="142367" y="34543"/>
                </a:lnTo>
                <a:lnTo>
                  <a:pt x="142367" y="27177"/>
                </a:lnTo>
                <a:lnTo>
                  <a:pt x="110870" y="0"/>
                </a:lnTo>
                <a:close/>
              </a:path>
            </a:pathLst>
          </a:custGeom>
          <a:solidFill>
            <a:srgbClr val="000000"/>
          </a:solidFill>
        </p:spPr>
        <p:txBody>
          <a:bodyPr wrap="square" lIns="0" tIns="0" rIns="0" bIns="0" rtlCol="0"/>
          <a:lstStyle/>
          <a:p>
            <a:endParaRPr/>
          </a:p>
        </p:txBody>
      </p:sp>
      <p:sp>
        <p:nvSpPr>
          <p:cNvPr id="6" name="object 6"/>
          <p:cNvSpPr/>
          <p:nvPr/>
        </p:nvSpPr>
        <p:spPr>
          <a:xfrm>
            <a:off x="3678173" y="620141"/>
            <a:ext cx="2157095" cy="238760"/>
          </a:xfrm>
          <a:custGeom>
            <a:avLst/>
            <a:gdLst/>
            <a:ahLst/>
            <a:cxnLst/>
            <a:rect l="l" t="t" r="r" b="b"/>
            <a:pathLst>
              <a:path w="2157095" h="238759">
                <a:moveTo>
                  <a:pt x="2081149" y="0"/>
                </a:moveTo>
                <a:lnTo>
                  <a:pt x="2077720" y="9651"/>
                </a:lnTo>
                <a:lnTo>
                  <a:pt x="2091509" y="15652"/>
                </a:lnTo>
                <a:lnTo>
                  <a:pt x="2103358" y="23939"/>
                </a:lnTo>
                <a:lnTo>
                  <a:pt x="2127448" y="62277"/>
                </a:lnTo>
                <a:lnTo>
                  <a:pt x="2135378" y="117856"/>
                </a:lnTo>
                <a:lnTo>
                  <a:pt x="2134496" y="138884"/>
                </a:lnTo>
                <a:lnTo>
                  <a:pt x="2121280" y="190373"/>
                </a:lnTo>
                <a:lnTo>
                  <a:pt x="2091652" y="222502"/>
                </a:lnTo>
                <a:lnTo>
                  <a:pt x="2078101" y="228473"/>
                </a:lnTo>
                <a:lnTo>
                  <a:pt x="2081149" y="238251"/>
                </a:lnTo>
                <a:lnTo>
                  <a:pt x="2126654" y="211141"/>
                </a:lnTo>
                <a:lnTo>
                  <a:pt x="2152173" y="161242"/>
                </a:lnTo>
                <a:lnTo>
                  <a:pt x="2157095" y="119125"/>
                </a:lnTo>
                <a:lnTo>
                  <a:pt x="2155858" y="97289"/>
                </a:lnTo>
                <a:lnTo>
                  <a:pt x="2146004" y="58618"/>
                </a:lnTo>
                <a:lnTo>
                  <a:pt x="2113518" y="15271"/>
                </a:lnTo>
                <a:lnTo>
                  <a:pt x="2098387" y="6242"/>
                </a:lnTo>
                <a:lnTo>
                  <a:pt x="2081149" y="0"/>
                </a:lnTo>
                <a:close/>
              </a:path>
              <a:path w="2157095" h="238759">
                <a:moveTo>
                  <a:pt x="76073" y="0"/>
                </a:moveTo>
                <a:lnTo>
                  <a:pt x="30567" y="27110"/>
                </a:lnTo>
                <a:lnTo>
                  <a:pt x="4937" y="77120"/>
                </a:lnTo>
                <a:lnTo>
                  <a:pt x="0" y="119125"/>
                </a:lnTo>
                <a:lnTo>
                  <a:pt x="1236" y="141035"/>
                </a:lnTo>
                <a:lnTo>
                  <a:pt x="11090" y="179758"/>
                </a:lnTo>
                <a:lnTo>
                  <a:pt x="43497" y="222948"/>
                </a:lnTo>
                <a:lnTo>
                  <a:pt x="76073" y="238251"/>
                </a:lnTo>
                <a:lnTo>
                  <a:pt x="78993" y="228473"/>
                </a:lnTo>
                <a:lnTo>
                  <a:pt x="65444" y="222502"/>
                </a:lnTo>
                <a:lnTo>
                  <a:pt x="53752" y="214137"/>
                </a:lnTo>
                <a:lnTo>
                  <a:pt x="29700" y="175131"/>
                </a:lnTo>
                <a:lnTo>
                  <a:pt x="21716" y="117856"/>
                </a:lnTo>
                <a:lnTo>
                  <a:pt x="22600" y="97520"/>
                </a:lnTo>
                <a:lnTo>
                  <a:pt x="35940" y="47371"/>
                </a:lnTo>
                <a:lnTo>
                  <a:pt x="65659" y="15652"/>
                </a:lnTo>
                <a:lnTo>
                  <a:pt x="79375" y="9651"/>
                </a:lnTo>
                <a:lnTo>
                  <a:pt x="76073" y="0"/>
                </a:lnTo>
                <a:close/>
              </a:path>
            </a:pathLst>
          </a:custGeom>
          <a:solidFill>
            <a:srgbClr val="000000"/>
          </a:solidFill>
        </p:spPr>
        <p:txBody>
          <a:bodyPr wrap="square" lIns="0" tIns="0" rIns="0" bIns="0" rtlCol="0"/>
          <a:lstStyle/>
          <a:p>
            <a:endParaRPr/>
          </a:p>
        </p:txBody>
      </p:sp>
      <p:sp>
        <p:nvSpPr>
          <p:cNvPr id="7" name="object 7"/>
          <p:cNvSpPr txBox="1"/>
          <p:nvPr/>
        </p:nvSpPr>
        <p:spPr>
          <a:xfrm>
            <a:off x="3112516" y="114046"/>
            <a:ext cx="2080895" cy="763270"/>
          </a:xfrm>
          <a:prstGeom prst="rect">
            <a:avLst/>
          </a:prstGeom>
        </p:spPr>
        <p:txBody>
          <a:bodyPr vert="horz" wrap="square" lIns="0" tIns="75565" rIns="0" bIns="0" rtlCol="0">
            <a:spAutoFit/>
          </a:bodyPr>
          <a:lstStyle/>
          <a:p>
            <a:pPr marL="38100">
              <a:lnSpc>
                <a:spcPct val="100000"/>
              </a:lnSpc>
              <a:spcBef>
                <a:spcPts val="595"/>
              </a:spcBef>
              <a:tabLst>
                <a:tab pos="676275" algn="l"/>
                <a:tab pos="1219835" algn="l"/>
                <a:tab pos="1772920" algn="l"/>
              </a:tabLst>
            </a:pPr>
            <a:r>
              <a:rPr sz="3000" baseline="-8333" dirty="0">
                <a:latin typeface="Cambria Math"/>
                <a:cs typeface="Cambria Math"/>
              </a:rPr>
              <a:t>w</a:t>
            </a:r>
            <a:r>
              <a:rPr sz="3000" spc="150" baseline="-8333" dirty="0">
                <a:latin typeface="Cambria Math"/>
                <a:cs typeface="Cambria Math"/>
              </a:rPr>
              <a:t> </a:t>
            </a:r>
            <a:r>
              <a:rPr sz="3000" spc="-75" baseline="-8333" dirty="0">
                <a:latin typeface="Cambria Math"/>
                <a:cs typeface="Cambria Math"/>
              </a:rPr>
              <a:t>=</a:t>
            </a:r>
            <a:r>
              <a:rPr sz="3000" baseline="-8333" dirty="0">
                <a:latin typeface="Cambria Math"/>
                <a:cs typeface="Cambria Math"/>
              </a:rPr>
              <a:t>	</a:t>
            </a:r>
            <a:r>
              <a:rPr sz="2000" spc="-25" dirty="0">
                <a:latin typeface="Cambria Math"/>
                <a:cs typeface="Cambria Math"/>
              </a:rPr>
              <a:t>𝑤</a:t>
            </a:r>
            <a:r>
              <a:rPr sz="2250" spc="-37" baseline="-16666" dirty="0">
                <a:latin typeface="Cambria Math"/>
                <a:cs typeface="Cambria Math"/>
              </a:rPr>
              <a:t>1</a:t>
            </a:r>
            <a:r>
              <a:rPr sz="2250" baseline="-16666" dirty="0">
                <a:latin typeface="Cambria Math"/>
                <a:cs typeface="Cambria Math"/>
              </a:rPr>
              <a:t>	</a:t>
            </a:r>
            <a:r>
              <a:rPr sz="2000" spc="-25" dirty="0">
                <a:latin typeface="Cambria Math"/>
                <a:cs typeface="Cambria Math"/>
              </a:rPr>
              <a:t>𝑤</a:t>
            </a:r>
            <a:r>
              <a:rPr sz="2250" spc="-37" baseline="-16666" dirty="0">
                <a:latin typeface="Cambria Math"/>
                <a:cs typeface="Cambria Math"/>
              </a:rPr>
              <a:t>2</a:t>
            </a:r>
            <a:r>
              <a:rPr sz="2250" baseline="-16666" dirty="0">
                <a:latin typeface="Cambria Math"/>
                <a:cs typeface="Cambria Math"/>
              </a:rPr>
              <a:t>	</a:t>
            </a:r>
            <a:r>
              <a:rPr sz="2000" spc="-50" dirty="0">
                <a:latin typeface="Cambria Math"/>
                <a:cs typeface="Cambria Math"/>
              </a:rPr>
              <a:t>⋯</a:t>
            </a:r>
            <a:endParaRPr sz="2000">
              <a:latin typeface="Cambria Math"/>
              <a:cs typeface="Cambria Math"/>
            </a:endParaRPr>
          </a:p>
          <a:p>
            <a:pPr marL="69850">
              <a:lnSpc>
                <a:spcPct val="100000"/>
              </a:lnSpc>
              <a:spcBef>
                <a:spcPts val="505"/>
              </a:spcBef>
              <a:tabLst>
                <a:tab pos="708660" algn="l"/>
                <a:tab pos="1280795" algn="l"/>
                <a:tab pos="1795780" algn="l"/>
              </a:tabLst>
            </a:pPr>
            <a:r>
              <a:rPr sz="2000" dirty="0">
                <a:latin typeface="Cambria Math"/>
                <a:cs typeface="Cambria Math"/>
              </a:rPr>
              <a:t>d</a:t>
            </a:r>
            <a:r>
              <a:rPr sz="2000" spc="95" dirty="0">
                <a:latin typeface="Cambria Math"/>
                <a:cs typeface="Cambria Math"/>
              </a:rPr>
              <a:t> </a:t>
            </a:r>
            <a:r>
              <a:rPr sz="2000" spc="-50" dirty="0">
                <a:latin typeface="Cambria Math"/>
                <a:cs typeface="Cambria Math"/>
              </a:rPr>
              <a:t>=</a:t>
            </a:r>
            <a:r>
              <a:rPr sz="2000" dirty="0">
                <a:latin typeface="Cambria Math"/>
                <a:cs typeface="Cambria Math"/>
              </a:rPr>
              <a:t>	</a:t>
            </a:r>
            <a:r>
              <a:rPr sz="3000" spc="-37" baseline="1388" dirty="0">
                <a:latin typeface="Cambria Math"/>
                <a:cs typeface="Cambria Math"/>
              </a:rPr>
              <a:t>𝑑</a:t>
            </a:r>
            <a:r>
              <a:rPr sz="2250" spc="-37" baseline="-14814" dirty="0">
                <a:latin typeface="Cambria Math"/>
                <a:cs typeface="Cambria Math"/>
              </a:rPr>
              <a:t>1</a:t>
            </a:r>
            <a:r>
              <a:rPr sz="2250" baseline="-14814" dirty="0">
                <a:latin typeface="Cambria Math"/>
                <a:cs typeface="Cambria Math"/>
              </a:rPr>
              <a:t>	</a:t>
            </a:r>
            <a:r>
              <a:rPr sz="3000" spc="-37" baseline="1388" dirty="0">
                <a:latin typeface="Cambria Math"/>
                <a:cs typeface="Cambria Math"/>
              </a:rPr>
              <a:t>𝑑</a:t>
            </a:r>
            <a:r>
              <a:rPr sz="2250" spc="-37" baseline="-14814" dirty="0">
                <a:latin typeface="Cambria Math"/>
                <a:cs typeface="Cambria Math"/>
              </a:rPr>
              <a:t>2</a:t>
            </a:r>
            <a:r>
              <a:rPr sz="2250" baseline="-14814" dirty="0">
                <a:latin typeface="Cambria Math"/>
                <a:cs typeface="Cambria Math"/>
              </a:rPr>
              <a:t>	</a:t>
            </a:r>
            <a:r>
              <a:rPr sz="3000" spc="-75" baseline="1388" dirty="0">
                <a:latin typeface="Cambria Math"/>
                <a:cs typeface="Cambria Math"/>
              </a:rPr>
              <a:t>⋯</a:t>
            </a:r>
            <a:endParaRPr sz="3000" baseline="1388">
              <a:latin typeface="Cambria Math"/>
              <a:cs typeface="Cambria Math"/>
            </a:endParaRPr>
          </a:p>
        </p:txBody>
      </p:sp>
      <p:sp>
        <p:nvSpPr>
          <p:cNvPr id="8" name="object 8"/>
          <p:cNvSpPr txBox="1"/>
          <p:nvPr/>
        </p:nvSpPr>
        <p:spPr>
          <a:xfrm>
            <a:off x="5314950" y="180783"/>
            <a:ext cx="470534" cy="744220"/>
          </a:xfrm>
          <a:prstGeom prst="rect">
            <a:avLst/>
          </a:prstGeom>
        </p:spPr>
        <p:txBody>
          <a:bodyPr vert="horz" wrap="square" lIns="0" tIns="66040" rIns="0" bIns="0" rtlCol="0">
            <a:spAutoFit/>
          </a:bodyPr>
          <a:lstStyle/>
          <a:p>
            <a:pPr marL="38100">
              <a:lnSpc>
                <a:spcPct val="100000"/>
              </a:lnSpc>
              <a:spcBef>
                <a:spcPts val="520"/>
              </a:spcBef>
            </a:pPr>
            <a:r>
              <a:rPr sz="3000" spc="-37" baseline="12500" dirty="0">
                <a:latin typeface="Cambria Math"/>
                <a:cs typeface="Cambria Math"/>
              </a:rPr>
              <a:t>𝑤</a:t>
            </a:r>
            <a:r>
              <a:rPr sz="1500" spc="-25" dirty="0">
                <a:latin typeface="Cambria Math"/>
                <a:cs typeface="Cambria Math"/>
              </a:rPr>
              <a:t>16</a:t>
            </a:r>
            <a:endParaRPr sz="1500">
              <a:latin typeface="Cambria Math"/>
              <a:cs typeface="Cambria Math"/>
            </a:endParaRPr>
          </a:p>
          <a:p>
            <a:pPr marL="60325">
              <a:lnSpc>
                <a:spcPct val="100000"/>
              </a:lnSpc>
              <a:spcBef>
                <a:spcPts val="430"/>
              </a:spcBef>
            </a:pPr>
            <a:r>
              <a:rPr sz="3000" spc="-37" baseline="12500" dirty="0">
                <a:latin typeface="Cambria Math"/>
                <a:cs typeface="Cambria Math"/>
              </a:rPr>
              <a:t>𝑑</a:t>
            </a:r>
            <a:r>
              <a:rPr sz="1500" spc="-25" dirty="0">
                <a:latin typeface="Cambria Math"/>
                <a:cs typeface="Cambria Math"/>
              </a:rPr>
              <a:t>16</a:t>
            </a:r>
            <a:endParaRPr sz="1500">
              <a:latin typeface="Cambria Math"/>
              <a:cs typeface="Cambria Math"/>
            </a:endParaRPr>
          </a:p>
        </p:txBody>
      </p:sp>
      <p:grpSp>
        <p:nvGrpSpPr>
          <p:cNvPr id="35" name="Group 34">
            <a:extLst>
              <a:ext uri="{FF2B5EF4-FFF2-40B4-BE49-F238E27FC236}">
                <a16:creationId xmlns:a16="http://schemas.microsoft.com/office/drawing/2014/main" id="{A02524A7-A8EE-89D7-075D-26769C21540D}"/>
              </a:ext>
            </a:extLst>
          </p:cNvPr>
          <p:cNvGrpSpPr/>
          <p:nvPr/>
        </p:nvGrpSpPr>
        <p:grpSpPr>
          <a:xfrm>
            <a:off x="5314950" y="2823019"/>
            <a:ext cx="2295525" cy="361950"/>
            <a:chOff x="5191839" y="3751897"/>
            <a:chExt cx="2295525" cy="361950"/>
          </a:xfrm>
        </p:grpSpPr>
        <p:sp>
          <p:nvSpPr>
            <p:cNvPr id="9" name="object 9"/>
            <p:cNvSpPr/>
            <p:nvPr/>
          </p:nvSpPr>
          <p:spPr>
            <a:xfrm>
              <a:off x="5191839" y="3751897"/>
              <a:ext cx="2295525" cy="361950"/>
            </a:xfrm>
            <a:custGeom>
              <a:avLst/>
              <a:gdLst/>
              <a:ahLst/>
              <a:cxnLst/>
              <a:rect l="l" t="t" r="r" b="b"/>
              <a:pathLst>
                <a:path w="2295525" h="361950">
                  <a:moveTo>
                    <a:pt x="2295525" y="0"/>
                  </a:moveTo>
                  <a:lnTo>
                    <a:pt x="0" y="0"/>
                  </a:lnTo>
                  <a:lnTo>
                    <a:pt x="0" y="361950"/>
                  </a:lnTo>
                  <a:lnTo>
                    <a:pt x="2295525" y="361950"/>
                  </a:lnTo>
                  <a:lnTo>
                    <a:pt x="2295525" y="0"/>
                  </a:lnTo>
                  <a:close/>
                </a:path>
              </a:pathLst>
            </a:custGeom>
            <a:solidFill>
              <a:srgbClr val="DEDEDE"/>
            </a:solidFill>
          </p:spPr>
          <p:txBody>
            <a:bodyPr wrap="square" lIns="0" tIns="0" rIns="0" bIns="0" rtlCol="0"/>
            <a:lstStyle/>
            <a:p>
              <a:endParaRPr/>
            </a:p>
          </p:txBody>
        </p:sp>
        <p:sp>
          <p:nvSpPr>
            <p:cNvPr id="10" name="object 10"/>
            <p:cNvSpPr txBox="1"/>
            <p:nvPr/>
          </p:nvSpPr>
          <p:spPr>
            <a:xfrm>
              <a:off x="5258053" y="3751897"/>
              <a:ext cx="2069464"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ourier New"/>
                  <a:cs typeface="Courier New"/>
                </a:rPr>
                <a:t>w</a:t>
              </a:r>
              <a:r>
                <a:rPr sz="1800" b="1" spc="-65" dirty="0">
                  <a:latin typeface="Courier New"/>
                  <a:cs typeface="Courier New"/>
                </a:rPr>
                <a:t> </a:t>
              </a:r>
              <a:r>
                <a:rPr sz="1800" b="1" dirty="0">
                  <a:latin typeface="Courier New"/>
                  <a:cs typeface="Courier New"/>
                </a:rPr>
                <a:t>=</a:t>
              </a:r>
              <a:r>
                <a:rPr sz="1800" b="1" spc="10" dirty="0">
                  <a:latin typeface="Courier New"/>
                  <a:cs typeface="Courier New"/>
                </a:rPr>
                <a:t> </a:t>
              </a:r>
              <a:r>
                <a:rPr sz="1800" b="1" dirty="0">
                  <a:latin typeface="Courier New"/>
                  <a:cs typeface="Courier New"/>
                </a:rPr>
                <a:t>w</a:t>
              </a:r>
              <a:r>
                <a:rPr sz="1800" b="1" spc="-5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0.1</a:t>
              </a:r>
              <a:r>
                <a:rPr sz="1800" b="1" spc="-65" dirty="0">
                  <a:latin typeface="Courier New"/>
                  <a:cs typeface="Courier New"/>
                </a:rPr>
                <a:t> </a:t>
              </a:r>
              <a:r>
                <a:rPr sz="1800" b="1" dirty="0">
                  <a:latin typeface="Courier New"/>
                  <a:cs typeface="Courier New"/>
                </a:rPr>
                <a:t>*</a:t>
              </a:r>
              <a:r>
                <a:rPr sz="1800" b="1" spc="15" dirty="0">
                  <a:latin typeface="Courier New"/>
                  <a:cs typeface="Courier New"/>
                </a:rPr>
                <a:t> </a:t>
              </a:r>
              <a:r>
                <a:rPr sz="1800" b="1" spc="-50" dirty="0">
                  <a:latin typeface="Courier New"/>
                  <a:cs typeface="Courier New"/>
                </a:rPr>
                <a:t>d</a:t>
              </a:r>
              <a:endParaRPr sz="1800" dirty="0">
                <a:latin typeface="Courier New"/>
                <a:cs typeface="Courier New"/>
              </a:endParaRPr>
            </a:p>
          </p:txBody>
        </p:sp>
      </p:grpSp>
      <p:sp>
        <p:nvSpPr>
          <p:cNvPr id="11" name="object 11"/>
          <p:cNvSpPr/>
          <p:nvPr/>
        </p:nvSpPr>
        <p:spPr>
          <a:xfrm>
            <a:off x="2219325" y="895350"/>
            <a:ext cx="4819650" cy="647700"/>
          </a:xfrm>
          <a:custGeom>
            <a:avLst/>
            <a:gdLst/>
            <a:ahLst/>
            <a:cxnLst/>
            <a:rect l="l" t="t" r="r" b="b"/>
            <a:pathLst>
              <a:path w="4819650" h="647700">
                <a:moveTo>
                  <a:pt x="4819650" y="0"/>
                </a:moveTo>
                <a:lnTo>
                  <a:pt x="0" y="0"/>
                </a:lnTo>
                <a:lnTo>
                  <a:pt x="0" y="647700"/>
                </a:lnTo>
                <a:lnTo>
                  <a:pt x="4819650" y="647700"/>
                </a:lnTo>
                <a:lnTo>
                  <a:pt x="4819650" y="0"/>
                </a:lnTo>
                <a:close/>
              </a:path>
            </a:pathLst>
          </a:custGeom>
          <a:solidFill>
            <a:srgbClr val="DEDEDE"/>
          </a:solidFill>
        </p:spPr>
        <p:txBody>
          <a:bodyPr wrap="square" lIns="0" tIns="0" rIns="0" bIns="0" rtlCol="0"/>
          <a:lstStyle/>
          <a:p>
            <a:endParaRPr/>
          </a:p>
        </p:txBody>
      </p:sp>
      <p:sp>
        <p:nvSpPr>
          <p:cNvPr id="12" name="object 12"/>
          <p:cNvSpPr txBox="1"/>
          <p:nvPr/>
        </p:nvSpPr>
        <p:spPr>
          <a:xfrm>
            <a:off x="2219325" y="895350"/>
            <a:ext cx="4819650" cy="647700"/>
          </a:xfrm>
          <a:prstGeom prst="rect">
            <a:avLst/>
          </a:prstGeom>
        </p:spPr>
        <p:txBody>
          <a:bodyPr vert="horz" wrap="square" lIns="0" tIns="17145" rIns="0" bIns="0" rtlCol="0">
            <a:spAutoFit/>
          </a:bodyPr>
          <a:lstStyle/>
          <a:p>
            <a:pPr marL="95250">
              <a:lnSpc>
                <a:spcPct val="100000"/>
              </a:lnSpc>
              <a:spcBef>
                <a:spcPts val="135"/>
              </a:spcBef>
            </a:pPr>
            <a:r>
              <a:rPr sz="1800" b="1" dirty="0">
                <a:latin typeface="Courier New"/>
                <a:cs typeface="Courier New"/>
              </a:rPr>
              <a:t>w</a:t>
            </a:r>
            <a:r>
              <a:rPr sz="1800" b="1" spc="-114" dirty="0">
                <a:latin typeface="Courier New"/>
                <a:cs typeface="Courier New"/>
              </a:rPr>
              <a:t> </a:t>
            </a:r>
            <a:r>
              <a:rPr sz="1800" b="1" dirty="0">
                <a:latin typeface="Courier New"/>
                <a:cs typeface="Courier New"/>
              </a:rPr>
              <a:t>=</a:t>
            </a:r>
            <a:r>
              <a:rPr sz="1800" b="1" spc="-20" dirty="0">
                <a:latin typeface="Courier New"/>
                <a:cs typeface="Courier New"/>
              </a:rPr>
              <a:t> </a:t>
            </a:r>
            <a:r>
              <a:rPr sz="1800" b="1" dirty="0">
                <a:latin typeface="Courier New"/>
                <a:cs typeface="Courier New"/>
              </a:rPr>
              <a:t>np.array([0.5,</a:t>
            </a:r>
            <a:r>
              <a:rPr sz="1800" b="1" spc="-25" dirty="0">
                <a:latin typeface="Courier New"/>
                <a:cs typeface="Courier New"/>
              </a:rPr>
              <a:t> </a:t>
            </a:r>
            <a:r>
              <a:rPr sz="1800" b="1" dirty="0">
                <a:latin typeface="Courier New"/>
                <a:cs typeface="Courier New"/>
              </a:rPr>
              <a:t>1.3,</a:t>
            </a:r>
            <a:r>
              <a:rPr sz="1800" b="1" spc="-95" dirty="0">
                <a:latin typeface="Courier New"/>
                <a:cs typeface="Courier New"/>
              </a:rPr>
              <a:t> </a:t>
            </a:r>
            <a:r>
              <a:rPr sz="1800" b="1" dirty="0">
                <a:latin typeface="Courier New"/>
                <a:cs typeface="Courier New"/>
              </a:rPr>
              <a:t>…</a:t>
            </a:r>
            <a:r>
              <a:rPr sz="1800" b="1" spc="-20" dirty="0">
                <a:latin typeface="Courier New"/>
                <a:cs typeface="Courier New"/>
              </a:rPr>
              <a:t> </a:t>
            </a:r>
            <a:r>
              <a:rPr sz="1800" b="1" spc="-10" dirty="0">
                <a:latin typeface="Courier New"/>
                <a:cs typeface="Courier New"/>
              </a:rPr>
              <a:t>3.4])</a:t>
            </a:r>
            <a:endParaRPr sz="1800">
              <a:latin typeface="Courier New"/>
              <a:cs typeface="Courier New"/>
            </a:endParaRPr>
          </a:p>
          <a:p>
            <a:pPr marL="95250">
              <a:lnSpc>
                <a:spcPct val="100000"/>
              </a:lnSpc>
              <a:spcBef>
                <a:spcPts val="20"/>
              </a:spcBef>
            </a:pPr>
            <a:r>
              <a:rPr sz="1800" b="1" dirty="0">
                <a:latin typeface="Courier New"/>
                <a:cs typeface="Courier New"/>
              </a:rPr>
              <a:t>d</a:t>
            </a:r>
            <a:r>
              <a:rPr sz="1800" b="1" spc="-105" dirty="0">
                <a:latin typeface="Courier New"/>
                <a:cs typeface="Courier New"/>
              </a:rPr>
              <a:t> </a:t>
            </a:r>
            <a:r>
              <a:rPr sz="1800" b="1" dirty="0">
                <a:latin typeface="Courier New"/>
                <a:cs typeface="Courier New"/>
              </a:rPr>
              <a:t>=</a:t>
            </a:r>
            <a:r>
              <a:rPr sz="1800" b="1" spc="-15" dirty="0">
                <a:latin typeface="Courier New"/>
                <a:cs typeface="Courier New"/>
              </a:rPr>
              <a:t> </a:t>
            </a:r>
            <a:r>
              <a:rPr sz="1800" b="1" dirty="0">
                <a:latin typeface="Courier New"/>
                <a:cs typeface="Courier New"/>
              </a:rPr>
              <a:t>np.array([0.3,</a:t>
            </a:r>
            <a:r>
              <a:rPr sz="1800" b="1" spc="-20" dirty="0">
                <a:latin typeface="Courier New"/>
                <a:cs typeface="Courier New"/>
              </a:rPr>
              <a:t> </a:t>
            </a:r>
            <a:r>
              <a:rPr sz="1800" b="1" dirty="0">
                <a:latin typeface="Courier New"/>
                <a:cs typeface="Courier New"/>
              </a:rPr>
              <a:t>0.2,</a:t>
            </a:r>
            <a:r>
              <a:rPr sz="1800" b="1" spc="-85" dirty="0">
                <a:latin typeface="Courier New"/>
                <a:cs typeface="Courier New"/>
              </a:rPr>
              <a:t> </a:t>
            </a:r>
            <a:r>
              <a:rPr sz="1800" b="1" dirty="0">
                <a:latin typeface="Courier New"/>
                <a:cs typeface="Courier New"/>
              </a:rPr>
              <a:t>…</a:t>
            </a:r>
            <a:r>
              <a:rPr sz="1800" b="1" spc="-15" dirty="0">
                <a:latin typeface="Courier New"/>
                <a:cs typeface="Courier New"/>
              </a:rPr>
              <a:t> </a:t>
            </a:r>
            <a:r>
              <a:rPr sz="1800" b="1" spc="-10" dirty="0">
                <a:latin typeface="Courier New"/>
                <a:cs typeface="Courier New"/>
              </a:rPr>
              <a:t>0.4])</a:t>
            </a:r>
            <a:endParaRPr sz="1800">
              <a:latin typeface="Courier New"/>
              <a:cs typeface="Courier New"/>
            </a:endParaRPr>
          </a:p>
        </p:txBody>
      </p:sp>
      <p:sp>
        <p:nvSpPr>
          <p:cNvPr id="13" name="object 13"/>
          <p:cNvSpPr/>
          <p:nvPr/>
        </p:nvSpPr>
        <p:spPr>
          <a:xfrm>
            <a:off x="5617209" y="2520823"/>
            <a:ext cx="199390" cy="62230"/>
          </a:xfrm>
          <a:custGeom>
            <a:avLst/>
            <a:gdLst/>
            <a:ahLst/>
            <a:cxnLst/>
            <a:rect l="l" t="t" r="r" b="b"/>
            <a:pathLst>
              <a:path w="199389" h="62230">
                <a:moveTo>
                  <a:pt x="167893" y="0"/>
                </a:moveTo>
                <a:lnTo>
                  <a:pt x="161289" y="7493"/>
                </a:lnTo>
                <a:lnTo>
                  <a:pt x="181355" y="25018"/>
                </a:lnTo>
                <a:lnTo>
                  <a:pt x="0" y="25018"/>
                </a:lnTo>
                <a:lnTo>
                  <a:pt x="0" y="36829"/>
                </a:lnTo>
                <a:lnTo>
                  <a:pt x="181355" y="36829"/>
                </a:lnTo>
                <a:lnTo>
                  <a:pt x="161289" y="54228"/>
                </a:lnTo>
                <a:lnTo>
                  <a:pt x="167893" y="61849"/>
                </a:lnTo>
                <a:lnTo>
                  <a:pt x="199389" y="34543"/>
                </a:lnTo>
                <a:lnTo>
                  <a:pt x="199389" y="27304"/>
                </a:lnTo>
                <a:lnTo>
                  <a:pt x="167893" y="0"/>
                </a:lnTo>
                <a:close/>
              </a:path>
            </a:pathLst>
          </a:custGeom>
          <a:solidFill>
            <a:srgbClr val="000000"/>
          </a:solidFill>
        </p:spPr>
        <p:txBody>
          <a:bodyPr wrap="square" lIns="0" tIns="0" rIns="0" bIns="0" rtlCol="0"/>
          <a:lstStyle/>
          <a:p>
            <a:endParaRPr/>
          </a:p>
        </p:txBody>
      </p:sp>
      <p:sp>
        <p:nvSpPr>
          <p:cNvPr id="14" name="object 14"/>
          <p:cNvSpPr/>
          <p:nvPr/>
        </p:nvSpPr>
        <p:spPr>
          <a:xfrm>
            <a:off x="6141084" y="2520823"/>
            <a:ext cx="199390" cy="62230"/>
          </a:xfrm>
          <a:custGeom>
            <a:avLst/>
            <a:gdLst/>
            <a:ahLst/>
            <a:cxnLst/>
            <a:rect l="l" t="t" r="r" b="b"/>
            <a:pathLst>
              <a:path w="199389" h="62230">
                <a:moveTo>
                  <a:pt x="167893" y="0"/>
                </a:moveTo>
                <a:lnTo>
                  <a:pt x="161289" y="7493"/>
                </a:lnTo>
                <a:lnTo>
                  <a:pt x="181355" y="25018"/>
                </a:lnTo>
                <a:lnTo>
                  <a:pt x="0" y="25018"/>
                </a:lnTo>
                <a:lnTo>
                  <a:pt x="0" y="36829"/>
                </a:lnTo>
                <a:lnTo>
                  <a:pt x="181355" y="36829"/>
                </a:lnTo>
                <a:lnTo>
                  <a:pt x="161289" y="54228"/>
                </a:lnTo>
                <a:lnTo>
                  <a:pt x="167893" y="61849"/>
                </a:lnTo>
                <a:lnTo>
                  <a:pt x="199389" y="34543"/>
                </a:lnTo>
                <a:lnTo>
                  <a:pt x="199389" y="27304"/>
                </a:lnTo>
                <a:lnTo>
                  <a:pt x="167893" y="0"/>
                </a:lnTo>
                <a:close/>
              </a:path>
            </a:pathLst>
          </a:custGeom>
          <a:solidFill>
            <a:srgbClr val="000000"/>
          </a:solidFill>
        </p:spPr>
        <p:txBody>
          <a:bodyPr wrap="square" lIns="0" tIns="0" rIns="0" bIns="0" rtlCol="0"/>
          <a:lstStyle/>
          <a:p>
            <a:endParaRPr/>
          </a:p>
        </p:txBody>
      </p:sp>
      <p:sp>
        <p:nvSpPr>
          <p:cNvPr id="15" name="object 15"/>
          <p:cNvSpPr/>
          <p:nvPr/>
        </p:nvSpPr>
        <p:spPr>
          <a:xfrm>
            <a:off x="7036434" y="2463673"/>
            <a:ext cx="142240" cy="62230"/>
          </a:xfrm>
          <a:custGeom>
            <a:avLst/>
            <a:gdLst/>
            <a:ahLst/>
            <a:cxnLst/>
            <a:rect l="l" t="t" r="r" b="b"/>
            <a:pathLst>
              <a:path w="142240" h="62230">
                <a:moveTo>
                  <a:pt x="110744" y="0"/>
                </a:moveTo>
                <a:lnTo>
                  <a:pt x="104140" y="7493"/>
                </a:lnTo>
                <a:lnTo>
                  <a:pt x="124206" y="25018"/>
                </a:lnTo>
                <a:lnTo>
                  <a:pt x="0" y="25018"/>
                </a:lnTo>
                <a:lnTo>
                  <a:pt x="0" y="36829"/>
                </a:lnTo>
                <a:lnTo>
                  <a:pt x="124206" y="36829"/>
                </a:lnTo>
                <a:lnTo>
                  <a:pt x="104140" y="54228"/>
                </a:lnTo>
                <a:lnTo>
                  <a:pt x="110744" y="61849"/>
                </a:lnTo>
                <a:lnTo>
                  <a:pt x="142240" y="34543"/>
                </a:lnTo>
                <a:lnTo>
                  <a:pt x="142240" y="27304"/>
                </a:lnTo>
                <a:lnTo>
                  <a:pt x="110744" y="0"/>
                </a:lnTo>
                <a:close/>
              </a:path>
            </a:pathLst>
          </a:custGeom>
          <a:solidFill>
            <a:srgbClr val="000000"/>
          </a:solidFill>
        </p:spPr>
        <p:txBody>
          <a:bodyPr wrap="square" lIns="0" tIns="0" rIns="0" bIns="0" rtlCol="0"/>
          <a:lstStyle/>
          <a:p>
            <a:endParaRPr/>
          </a:p>
        </p:txBody>
      </p:sp>
      <p:sp>
        <p:nvSpPr>
          <p:cNvPr id="16" name="object 16"/>
          <p:cNvSpPr txBox="1"/>
          <p:nvPr/>
        </p:nvSpPr>
        <p:spPr>
          <a:xfrm>
            <a:off x="737803" y="3272840"/>
            <a:ext cx="2809240" cy="1302920"/>
          </a:xfrm>
          <a:prstGeom prst="rect">
            <a:avLst/>
          </a:prstGeom>
        </p:spPr>
        <p:txBody>
          <a:bodyPr vert="horz" wrap="square" lIns="0" tIns="45719" rIns="0" bIns="0" rtlCol="0">
            <a:spAutoFit/>
          </a:bodyPr>
          <a:lstStyle/>
          <a:p>
            <a:pPr marR="293370" algn="ctr">
              <a:lnSpc>
                <a:spcPct val="100000"/>
              </a:lnSpc>
              <a:spcBef>
                <a:spcPts val="260"/>
              </a:spcBef>
            </a:pPr>
            <a:r>
              <a:rPr sz="2000" dirty="0">
                <a:latin typeface="Cambria Math"/>
                <a:cs typeface="Cambria Math"/>
              </a:rPr>
              <a:t>𝑤</a:t>
            </a:r>
            <a:r>
              <a:rPr sz="2250" baseline="-16666" dirty="0">
                <a:latin typeface="Cambria Math"/>
                <a:cs typeface="Cambria Math"/>
              </a:rPr>
              <a:t>1</a:t>
            </a:r>
            <a:r>
              <a:rPr sz="2250" spc="345" baseline="-16666" dirty="0">
                <a:latin typeface="Cambria Math"/>
                <a:cs typeface="Cambria Math"/>
              </a:rPr>
              <a:t> </a:t>
            </a:r>
            <a:r>
              <a:rPr sz="2000" dirty="0">
                <a:latin typeface="Cambria Math"/>
                <a:cs typeface="Cambria Math"/>
              </a:rPr>
              <a:t>=</a:t>
            </a:r>
            <a:r>
              <a:rPr sz="2000" spc="-10" dirty="0">
                <a:latin typeface="Cambria Math"/>
                <a:cs typeface="Cambria Math"/>
              </a:rPr>
              <a:t> </a:t>
            </a:r>
            <a:r>
              <a:rPr sz="2000" dirty="0">
                <a:latin typeface="Cambria Math"/>
                <a:cs typeface="Cambria Math"/>
              </a:rPr>
              <a:t>𝑤</a:t>
            </a:r>
            <a:r>
              <a:rPr sz="2250" baseline="-16666" dirty="0">
                <a:latin typeface="Cambria Math"/>
                <a:cs typeface="Cambria Math"/>
              </a:rPr>
              <a:t>1</a:t>
            </a:r>
            <a:r>
              <a:rPr sz="2250" spc="300" baseline="-16666" dirty="0">
                <a:latin typeface="Cambria Math"/>
                <a:cs typeface="Cambria Math"/>
              </a:rPr>
              <a:t> </a:t>
            </a:r>
            <a:r>
              <a:rPr sz="2000" dirty="0">
                <a:latin typeface="Cambria Math"/>
                <a:cs typeface="Cambria Math"/>
              </a:rPr>
              <a:t>−</a:t>
            </a:r>
            <a:r>
              <a:rPr sz="2000" spc="-110" dirty="0">
                <a:latin typeface="Cambria Math"/>
                <a:cs typeface="Cambria Math"/>
              </a:rPr>
              <a:t> </a:t>
            </a:r>
            <a:r>
              <a:rPr sz="2000" spc="-20" dirty="0">
                <a:latin typeface="Cambria Math"/>
                <a:cs typeface="Cambria Math"/>
              </a:rPr>
              <a:t>0.1𝑑</a:t>
            </a:r>
            <a:r>
              <a:rPr sz="2250" spc="-30" baseline="-16666" dirty="0">
                <a:latin typeface="Cambria Math"/>
                <a:cs typeface="Cambria Math"/>
              </a:rPr>
              <a:t>1</a:t>
            </a:r>
            <a:endParaRPr sz="2250" baseline="-16666" dirty="0">
              <a:latin typeface="Cambria Math"/>
              <a:cs typeface="Cambria Math"/>
            </a:endParaRPr>
          </a:p>
          <a:p>
            <a:pPr marR="254635" algn="ctr">
              <a:lnSpc>
                <a:spcPct val="100000"/>
              </a:lnSpc>
              <a:spcBef>
                <a:spcPts val="115"/>
              </a:spcBef>
            </a:pPr>
            <a:r>
              <a:rPr sz="2000" dirty="0">
                <a:latin typeface="Cambria Math"/>
                <a:cs typeface="Cambria Math"/>
              </a:rPr>
              <a:t>𝑤</a:t>
            </a:r>
            <a:r>
              <a:rPr sz="2250" baseline="-16666" dirty="0">
                <a:latin typeface="Cambria Math"/>
                <a:cs typeface="Cambria Math"/>
              </a:rPr>
              <a:t>2</a:t>
            </a:r>
            <a:r>
              <a:rPr sz="2250" spc="367" baseline="-16666" dirty="0">
                <a:latin typeface="Cambria Math"/>
                <a:cs typeface="Cambria Math"/>
              </a:rPr>
              <a:t> </a:t>
            </a:r>
            <a:r>
              <a:rPr sz="2000" dirty="0">
                <a:latin typeface="Cambria Math"/>
                <a:cs typeface="Cambria Math"/>
              </a:rPr>
              <a:t>=</a:t>
            </a:r>
            <a:r>
              <a:rPr sz="2000" spc="105" dirty="0">
                <a:latin typeface="Cambria Math"/>
                <a:cs typeface="Cambria Math"/>
              </a:rPr>
              <a:t> </a:t>
            </a:r>
            <a:r>
              <a:rPr sz="2000" dirty="0">
                <a:latin typeface="Cambria Math"/>
                <a:cs typeface="Cambria Math"/>
              </a:rPr>
              <a:t>𝑤</a:t>
            </a:r>
            <a:r>
              <a:rPr sz="2250" baseline="-16666" dirty="0">
                <a:latin typeface="Cambria Math"/>
                <a:cs typeface="Cambria Math"/>
              </a:rPr>
              <a:t>2</a:t>
            </a:r>
            <a:r>
              <a:rPr sz="2250" spc="262" baseline="-16666" dirty="0">
                <a:latin typeface="Cambria Math"/>
                <a:cs typeface="Cambria Math"/>
              </a:rPr>
              <a:t> </a:t>
            </a:r>
            <a:r>
              <a:rPr sz="2000" dirty="0">
                <a:latin typeface="Cambria Math"/>
                <a:cs typeface="Cambria Math"/>
              </a:rPr>
              <a:t>−</a:t>
            </a:r>
            <a:r>
              <a:rPr sz="2000" spc="-35" dirty="0">
                <a:latin typeface="Cambria Math"/>
                <a:cs typeface="Cambria Math"/>
              </a:rPr>
              <a:t> </a:t>
            </a:r>
            <a:r>
              <a:rPr sz="2000" spc="-10" dirty="0">
                <a:latin typeface="Cambria Math"/>
                <a:cs typeface="Cambria Math"/>
              </a:rPr>
              <a:t>0.1𝑑</a:t>
            </a:r>
            <a:r>
              <a:rPr sz="2250" spc="-15" baseline="-16666" dirty="0">
                <a:latin typeface="Cambria Math"/>
                <a:cs typeface="Cambria Math"/>
              </a:rPr>
              <a:t>2</a:t>
            </a:r>
            <a:endParaRPr sz="2250" baseline="-16666" dirty="0">
              <a:latin typeface="Cambria Math"/>
              <a:cs typeface="Cambria Math"/>
            </a:endParaRPr>
          </a:p>
          <a:p>
            <a:pPr marR="457200" algn="ctr">
              <a:lnSpc>
                <a:spcPts val="2300"/>
              </a:lnSpc>
              <a:spcBef>
                <a:spcPts val="309"/>
              </a:spcBef>
            </a:pPr>
            <a:r>
              <a:rPr sz="2000" spc="-50" dirty="0">
                <a:latin typeface="Cambria Math"/>
                <a:cs typeface="Cambria Math"/>
              </a:rPr>
              <a:t>⋮</a:t>
            </a:r>
            <a:endParaRPr sz="2000" dirty="0">
              <a:latin typeface="Cambria Math"/>
              <a:cs typeface="Cambria Math"/>
            </a:endParaRPr>
          </a:p>
          <a:p>
            <a:pPr marL="36830" algn="ctr">
              <a:lnSpc>
                <a:spcPts val="2300"/>
              </a:lnSpc>
            </a:pPr>
            <a:r>
              <a:rPr sz="2000" dirty="0">
                <a:latin typeface="Cambria Math"/>
                <a:cs typeface="Cambria Math"/>
              </a:rPr>
              <a:t>𝑤</a:t>
            </a:r>
            <a:r>
              <a:rPr sz="2250" baseline="-16666" dirty="0">
                <a:latin typeface="Cambria Math"/>
                <a:cs typeface="Cambria Math"/>
              </a:rPr>
              <a:t>16</a:t>
            </a:r>
            <a:r>
              <a:rPr sz="2250" spc="397" baseline="-16666" dirty="0">
                <a:latin typeface="Cambria Math"/>
                <a:cs typeface="Cambria Math"/>
              </a:rPr>
              <a:t> </a:t>
            </a:r>
            <a:r>
              <a:rPr sz="2000" dirty="0">
                <a:latin typeface="Cambria Math"/>
                <a:cs typeface="Cambria Math"/>
              </a:rPr>
              <a:t>=</a:t>
            </a:r>
            <a:r>
              <a:rPr sz="2000" spc="45" dirty="0">
                <a:latin typeface="Cambria Math"/>
                <a:cs typeface="Cambria Math"/>
              </a:rPr>
              <a:t> </a:t>
            </a:r>
            <a:r>
              <a:rPr sz="2000" dirty="0">
                <a:latin typeface="Cambria Math"/>
                <a:cs typeface="Cambria Math"/>
              </a:rPr>
              <a:t>𝑤</a:t>
            </a:r>
            <a:r>
              <a:rPr sz="2250" baseline="-16666" dirty="0">
                <a:latin typeface="Cambria Math"/>
                <a:cs typeface="Cambria Math"/>
              </a:rPr>
              <a:t>16</a:t>
            </a:r>
            <a:r>
              <a:rPr sz="2250" spc="187" baseline="-16666" dirty="0">
                <a:latin typeface="Cambria Math"/>
                <a:cs typeface="Cambria Math"/>
              </a:rPr>
              <a:t> </a:t>
            </a:r>
            <a:r>
              <a:rPr sz="2000" dirty="0">
                <a:latin typeface="Cambria Math"/>
                <a:cs typeface="Cambria Math"/>
              </a:rPr>
              <a:t>−</a:t>
            </a:r>
            <a:r>
              <a:rPr sz="2000" spc="-25" dirty="0">
                <a:latin typeface="Cambria Math"/>
                <a:cs typeface="Cambria Math"/>
              </a:rPr>
              <a:t> </a:t>
            </a:r>
            <a:r>
              <a:rPr sz="2000" spc="-10" dirty="0">
                <a:latin typeface="Cambria Math"/>
                <a:cs typeface="Cambria Math"/>
              </a:rPr>
              <a:t>0.1𝑑</a:t>
            </a:r>
            <a:r>
              <a:rPr sz="2250" spc="-15" baseline="-16666" dirty="0">
                <a:latin typeface="Cambria Math"/>
                <a:cs typeface="Cambria Math"/>
              </a:rPr>
              <a:t>16</a:t>
            </a:r>
            <a:endParaRPr sz="2250" baseline="-16666" dirty="0">
              <a:latin typeface="Cambria Math"/>
              <a:cs typeface="Cambria Math"/>
            </a:endParaRPr>
          </a:p>
        </p:txBody>
      </p:sp>
      <p:sp>
        <p:nvSpPr>
          <p:cNvPr id="17" name="object 17"/>
          <p:cNvSpPr txBox="1"/>
          <p:nvPr/>
        </p:nvSpPr>
        <p:spPr>
          <a:xfrm>
            <a:off x="5134864" y="1972055"/>
            <a:ext cx="2340610" cy="820419"/>
          </a:xfrm>
          <a:prstGeom prst="rect">
            <a:avLst/>
          </a:prstGeom>
        </p:spPr>
        <p:txBody>
          <a:bodyPr vert="horz" wrap="square" lIns="0" tIns="104775" rIns="0" bIns="0" rtlCol="0">
            <a:spAutoFit/>
          </a:bodyPr>
          <a:lstStyle/>
          <a:p>
            <a:pPr marL="12700">
              <a:lnSpc>
                <a:spcPct val="100000"/>
              </a:lnSpc>
              <a:spcBef>
                <a:spcPts val="825"/>
              </a:spcBef>
            </a:pPr>
            <a:r>
              <a:rPr sz="2000" dirty="0">
                <a:latin typeface="Verdana"/>
                <a:cs typeface="Verdana"/>
              </a:rPr>
              <a:t>With</a:t>
            </a:r>
            <a:r>
              <a:rPr sz="2000" spc="-70" dirty="0">
                <a:latin typeface="Verdana"/>
                <a:cs typeface="Verdana"/>
              </a:rPr>
              <a:t> </a:t>
            </a:r>
            <a:r>
              <a:rPr sz="2000" spc="-10" dirty="0">
                <a:latin typeface="Verdana"/>
                <a:cs typeface="Verdana"/>
              </a:rPr>
              <a:t>vectorization</a:t>
            </a:r>
            <a:endParaRPr sz="2000" dirty="0">
              <a:latin typeface="Verdana"/>
              <a:cs typeface="Verdana"/>
            </a:endParaRPr>
          </a:p>
          <a:p>
            <a:pPr marL="487680">
              <a:lnSpc>
                <a:spcPct val="100000"/>
              </a:lnSpc>
              <a:spcBef>
                <a:spcPts val="730"/>
              </a:spcBef>
            </a:pPr>
            <a:r>
              <a:rPr sz="2000" dirty="0">
                <a:latin typeface="Cambria Math"/>
                <a:cs typeface="Cambria Math"/>
              </a:rPr>
              <a:t>w</a:t>
            </a:r>
            <a:r>
              <a:rPr sz="2000" spc="95" dirty="0">
                <a:latin typeface="Cambria Math"/>
                <a:cs typeface="Cambria Math"/>
              </a:rPr>
              <a:t> </a:t>
            </a:r>
            <a:r>
              <a:rPr sz="2000" dirty="0">
                <a:latin typeface="Cambria Math"/>
                <a:cs typeface="Cambria Math"/>
              </a:rPr>
              <a:t>=</a:t>
            </a:r>
            <a:r>
              <a:rPr sz="2000" spc="85" dirty="0">
                <a:latin typeface="Cambria Math"/>
                <a:cs typeface="Cambria Math"/>
              </a:rPr>
              <a:t> </a:t>
            </a:r>
            <a:r>
              <a:rPr sz="2000" dirty="0">
                <a:latin typeface="Cambria Math"/>
                <a:cs typeface="Cambria Math"/>
              </a:rPr>
              <a:t>w</a:t>
            </a:r>
            <a:r>
              <a:rPr sz="2000" spc="405" dirty="0">
                <a:latin typeface="Cambria Math"/>
                <a:cs typeface="Cambria Math"/>
              </a:rPr>
              <a:t> </a:t>
            </a:r>
            <a:r>
              <a:rPr sz="2000" dirty="0">
                <a:latin typeface="Cambria Math"/>
                <a:cs typeface="Cambria Math"/>
              </a:rPr>
              <a:t>−</a:t>
            </a:r>
            <a:r>
              <a:rPr sz="2000" spc="10" dirty="0">
                <a:latin typeface="Cambria Math"/>
                <a:cs typeface="Cambria Math"/>
              </a:rPr>
              <a:t> </a:t>
            </a:r>
            <a:r>
              <a:rPr sz="2000" spc="-20" dirty="0">
                <a:latin typeface="Cambria Math"/>
                <a:cs typeface="Cambria Math"/>
              </a:rPr>
              <a:t>0.1d</a:t>
            </a:r>
            <a:endParaRPr sz="2000" dirty="0">
              <a:latin typeface="Cambria Math"/>
              <a:cs typeface="Cambria Math"/>
            </a:endParaRPr>
          </a:p>
        </p:txBody>
      </p:sp>
      <p:sp>
        <p:nvSpPr>
          <p:cNvPr id="18" name="object 18"/>
          <p:cNvSpPr txBox="1"/>
          <p:nvPr/>
        </p:nvSpPr>
        <p:spPr>
          <a:xfrm>
            <a:off x="3483228" y="1576324"/>
            <a:ext cx="3356610" cy="335280"/>
          </a:xfrm>
          <a:prstGeom prst="rect">
            <a:avLst/>
          </a:prstGeom>
        </p:spPr>
        <p:txBody>
          <a:bodyPr vert="horz" wrap="square" lIns="0" tIns="16510" rIns="0" bIns="0" rtlCol="0">
            <a:spAutoFit/>
          </a:bodyPr>
          <a:lstStyle/>
          <a:p>
            <a:pPr marL="38100">
              <a:lnSpc>
                <a:spcPct val="100000"/>
              </a:lnSpc>
              <a:spcBef>
                <a:spcPts val="130"/>
              </a:spcBef>
            </a:pPr>
            <a:r>
              <a:rPr sz="2000" dirty="0">
                <a:latin typeface="Cambria Math"/>
                <a:cs typeface="Cambria Math"/>
              </a:rPr>
              <a:t>𝑤</a:t>
            </a:r>
            <a:r>
              <a:rPr sz="2250" baseline="-16666" dirty="0">
                <a:latin typeface="Cambria Math"/>
                <a:cs typeface="Cambria Math"/>
              </a:rPr>
              <a:t>𝑗</a:t>
            </a:r>
            <a:r>
              <a:rPr sz="2250" spc="457" baseline="-16666" dirty="0">
                <a:latin typeface="Cambria Math"/>
                <a:cs typeface="Cambria Math"/>
              </a:rPr>
              <a:t> </a:t>
            </a:r>
            <a:r>
              <a:rPr sz="2000" dirty="0">
                <a:latin typeface="Cambria Math"/>
                <a:cs typeface="Cambria Math"/>
              </a:rPr>
              <a:t>=</a:t>
            </a:r>
            <a:r>
              <a:rPr sz="2000" spc="65" dirty="0">
                <a:latin typeface="Cambria Math"/>
                <a:cs typeface="Cambria Math"/>
              </a:rPr>
              <a:t> </a:t>
            </a:r>
            <a:r>
              <a:rPr sz="2000" dirty="0">
                <a:latin typeface="Cambria Math"/>
                <a:cs typeface="Cambria Math"/>
              </a:rPr>
              <a:t>𝑤</a:t>
            </a:r>
            <a:r>
              <a:rPr sz="2250" baseline="-16666" dirty="0">
                <a:latin typeface="Cambria Math"/>
                <a:cs typeface="Cambria Math"/>
              </a:rPr>
              <a:t>𝑗</a:t>
            </a:r>
            <a:r>
              <a:rPr sz="2250" spc="352" baseline="-16666" dirty="0">
                <a:latin typeface="Cambria Math"/>
                <a:cs typeface="Cambria Math"/>
              </a:rPr>
              <a:t> </a:t>
            </a:r>
            <a:r>
              <a:rPr sz="2000" dirty="0">
                <a:latin typeface="Cambria Math"/>
                <a:cs typeface="Cambria Math"/>
              </a:rPr>
              <a:t>−</a:t>
            </a:r>
            <a:r>
              <a:rPr sz="2000" spc="-5" dirty="0">
                <a:latin typeface="Cambria Math"/>
                <a:cs typeface="Cambria Math"/>
              </a:rPr>
              <a:t> </a:t>
            </a:r>
            <a:r>
              <a:rPr sz="2000" dirty="0">
                <a:latin typeface="Cambria Math"/>
                <a:cs typeface="Cambria Math"/>
              </a:rPr>
              <a:t>0.1𝑑</a:t>
            </a:r>
            <a:r>
              <a:rPr sz="2250" baseline="-16666" dirty="0">
                <a:latin typeface="Cambria Math"/>
                <a:cs typeface="Cambria Math"/>
              </a:rPr>
              <a:t>𝑗</a:t>
            </a:r>
            <a:r>
              <a:rPr sz="2250" spc="345" baseline="-16666" dirty="0">
                <a:latin typeface="Cambria Math"/>
                <a:cs typeface="Cambria Math"/>
              </a:rPr>
              <a:t> </a:t>
            </a:r>
            <a:r>
              <a:rPr sz="2000" dirty="0">
                <a:latin typeface="Cambria Math"/>
                <a:cs typeface="Cambria Math"/>
              </a:rPr>
              <a:t>for</a:t>
            </a:r>
            <a:r>
              <a:rPr sz="2000" spc="-5" dirty="0">
                <a:latin typeface="Cambria Math"/>
                <a:cs typeface="Cambria Math"/>
              </a:rPr>
              <a:t> </a:t>
            </a:r>
            <a:r>
              <a:rPr sz="2000" dirty="0">
                <a:latin typeface="Cambria Math"/>
                <a:cs typeface="Cambria Math"/>
              </a:rPr>
              <a:t>𝑗</a:t>
            </a:r>
            <a:r>
              <a:rPr sz="2000" spc="30" dirty="0">
                <a:latin typeface="Cambria Math"/>
                <a:cs typeface="Cambria Math"/>
              </a:rPr>
              <a:t> </a:t>
            </a:r>
            <a:r>
              <a:rPr sz="2000" dirty="0">
                <a:latin typeface="Cambria Math"/>
                <a:cs typeface="Cambria Math"/>
              </a:rPr>
              <a:t>=</a:t>
            </a:r>
            <a:r>
              <a:rPr sz="2000" spc="140" dirty="0">
                <a:latin typeface="Cambria Math"/>
                <a:cs typeface="Cambria Math"/>
              </a:rPr>
              <a:t> </a:t>
            </a:r>
            <a:r>
              <a:rPr sz="2000" dirty="0">
                <a:latin typeface="Cambria Math"/>
                <a:cs typeface="Cambria Math"/>
              </a:rPr>
              <a:t>1</a:t>
            </a:r>
            <a:r>
              <a:rPr sz="2000" spc="-140" dirty="0">
                <a:latin typeface="Cambria Math"/>
                <a:cs typeface="Cambria Math"/>
              </a:rPr>
              <a:t> </a:t>
            </a:r>
            <a:r>
              <a:rPr sz="2000" dirty="0">
                <a:latin typeface="Cambria Math"/>
                <a:cs typeface="Cambria Math"/>
              </a:rPr>
              <a:t>…</a:t>
            </a:r>
            <a:r>
              <a:rPr sz="2000" spc="-165" dirty="0">
                <a:latin typeface="Cambria Math"/>
                <a:cs typeface="Cambria Math"/>
              </a:rPr>
              <a:t> </a:t>
            </a:r>
            <a:r>
              <a:rPr sz="2000" spc="-25" dirty="0">
                <a:latin typeface="Cambria Math"/>
                <a:cs typeface="Cambria Math"/>
              </a:rPr>
              <a:t>16</a:t>
            </a:r>
            <a:endParaRPr sz="2000">
              <a:latin typeface="Cambria Math"/>
              <a:cs typeface="Cambria Math"/>
            </a:endParaRPr>
          </a:p>
        </p:txBody>
      </p:sp>
      <p:sp>
        <p:nvSpPr>
          <p:cNvPr id="19" name="object 19"/>
          <p:cNvSpPr txBox="1"/>
          <p:nvPr/>
        </p:nvSpPr>
        <p:spPr>
          <a:xfrm>
            <a:off x="2229230" y="1598549"/>
            <a:ext cx="1141095" cy="335280"/>
          </a:xfrm>
          <a:prstGeom prst="rect">
            <a:avLst/>
          </a:prstGeom>
        </p:spPr>
        <p:txBody>
          <a:bodyPr vert="horz" wrap="square" lIns="0" tIns="16510" rIns="0" bIns="0" rtlCol="0">
            <a:spAutoFit/>
          </a:bodyPr>
          <a:lstStyle/>
          <a:p>
            <a:pPr marL="12700">
              <a:lnSpc>
                <a:spcPct val="100000"/>
              </a:lnSpc>
              <a:spcBef>
                <a:spcPts val="130"/>
              </a:spcBef>
            </a:pPr>
            <a:r>
              <a:rPr sz="2000" spc="-10" dirty="0">
                <a:latin typeface="Verdana"/>
                <a:cs typeface="Verdana"/>
              </a:rPr>
              <a:t>compute</a:t>
            </a:r>
            <a:endParaRPr sz="2000">
              <a:latin typeface="Verdana"/>
              <a:cs typeface="Verdana"/>
            </a:endParaRPr>
          </a:p>
        </p:txBody>
      </p:sp>
      <p:sp>
        <p:nvSpPr>
          <p:cNvPr id="20" name="object 20"/>
          <p:cNvSpPr/>
          <p:nvPr/>
        </p:nvSpPr>
        <p:spPr>
          <a:xfrm>
            <a:off x="242887" y="2033651"/>
            <a:ext cx="8743950" cy="0"/>
          </a:xfrm>
          <a:custGeom>
            <a:avLst/>
            <a:gdLst/>
            <a:ahLst/>
            <a:cxnLst/>
            <a:rect l="l" t="t" r="r" b="b"/>
            <a:pathLst>
              <a:path w="8743950">
                <a:moveTo>
                  <a:pt x="0" y="0"/>
                </a:moveTo>
                <a:lnTo>
                  <a:pt x="8743505" y="0"/>
                </a:lnTo>
              </a:path>
            </a:pathLst>
          </a:custGeom>
          <a:ln w="25400">
            <a:solidFill>
              <a:srgbClr val="748D99"/>
            </a:solidFill>
          </a:ln>
        </p:spPr>
        <p:txBody>
          <a:bodyPr wrap="square" lIns="0" tIns="0" rIns="0" bIns="0" rtlCol="0"/>
          <a:lstStyle/>
          <a:p>
            <a:endParaRPr/>
          </a:p>
        </p:txBody>
      </p:sp>
      <p:sp>
        <p:nvSpPr>
          <p:cNvPr id="21" name="object 21"/>
          <p:cNvSpPr/>
          <p:nvPr/>
        </p:nvSpPr>
        <p:spPr>
          <a:xfrm>
            <a:off x="4423875" y="2117968"/>
            <a:ext cx="26034" cy="2351405"/>
          </a:xfrm>
          <a:custGeom>
            <a:avLst/>
            <a:gdLst/>
            <a:ahLst/>
            <a:cxnLst/>
            <a:rect l="l" t="t" r="r" b="b"/>
            <a:pathLst>
              <a:path w="26035" h="2351404">
                <a:moveTo>
                  <a:pt x="0" y="0"/>
                </a:moveTo>
                <a:lnTo>
                  <a:pt x="25526" y="2351252"/>
                </a:lnTo>
              </a:path>
            </a:pathLst>
          </a:custGeom>
          <a:ln w="25400">
            <a:solidFill>
              <a:srgbClr val="748D99"/>
            </a:solidFill>
          </a:ln>
        </p:spPr>
        <p:txBody>
          <a:bodyPr wrap="square" lIns="0" tIns="0" rIns="0" bIns="0" rtlCol="0"/>
          <a:lstStyle/>
          <a:p>
            <a:endParaRPr/>
          </a:p>
        </p:txBody>
      </p:sp>
      <p:sp>
        <p:nvSpPr>
          <p:cNvPr id="22" name="object 22"/>
          <p:cNvSpPr txBox="1">
            <a:spLocks noGrp="1"/>
          </p:cNvSpPr>
          <p:nvPr>
            <p:ph type="title"/>
          </p:nvPr>
        </p:nvSpPr>
        <p:spPr>
          <a:xfrm>
            <a:off x="313372" y="146367"/>
            <a:ext cx="2203450" cy="631583"/>
          </a:xfrm>
          <a:prstGeom prst="rect">
            <a:avLst/>
          </a:prstGeom>
        </p:spPr>
        <p:txBody>
          <a:bodyPr vert="horz" wrap="square" lIns="0" tIns="15875" rIns="0" bIns="0" rtlCol="0">
            <a:spAutoFit/>
          </a:bodyPr>
          <a:lstStyle/>
          <a:p>
            <a:pPr marL="12700">
              <a:lnSpc>
                <a:spcPct val="100000"/>
              </a:lnSpc>
              <a:spcBef>
                <a:spcPts val="125"/>
              </a:spcBef>
            </a:pPr>
            <a:r>
              <a:rPr sz="2000" dirty="0"/>
              <a:t>Gradient</a:t>
            </a:r>
            <a:r>
              <a:rPr sz="2000" spc="-105" dirty="0"/>
              <a:t> </a:t>
            </a:r>
            <a:r>
              <a:rPr sz="2000" spc="-10" dirty="0"/>
              <a:t>descent</a:t>
            </a:r>
            <a:r>
              <a:rPr lang="en-US" sz="2000" spc="-10" dirty="0"/>
              <a:t> in MLR</a:t>
            </a:r>
            <a:endParaRPr sz="2000" dirty="0"/>
          </a:p>
        </p:txBody>
      </p:sp>
      <p:pic>
        <p:nvPicPr>
          <p:cNvPr id="23" name="object 23"/>
          <p:cNvPicPr/>
          <p:nvPr/>
        </p:nvPicPr>
        <p:blipFill>
          <a:blip r:embed="rId2" cstate="print"/>
          <a:stretch>
            <a:fillRect/>
          </a:stretch>
        </p:blipFill>
        <p:spPr>
          <a:xfrm>
            <a:off x="6034023" y="227456"/>
            <a:ext cx="568832" cy="260222"/>
          </a:xfrm>
          <a:prstGeom prst="rect">
            <a:avLst/>
          </a:prstGeom>
        </p:spPr>
      </p:pic>
      <p:pic>
        <p:nvPicPr>
          <p:cNvPr id="24" name="object 24"/>
          <p:cNvPicPr/>
          <p:nvPr/>
        </p:nvPicPr>
        <p:blipFill>
          <a:blip r:embed="rId3" cstate="print"/>
          <a:stretch>
            <a:fillRect/>
          </a:stretch>
        </p:blipFill>
        <p:spPr>
          <a:xfrm>
            <a:off x="6769734" y="273050"/>
            <a:ext cx="1337183" cy="260223"/>
          </a:xfrm>
          <a:prstGeom prst="rect">
            <a:avLst/>
          </a:prstGeom>
        </p:spPr>
      </p:pic>
      <p:sp>
        <p:nvSpPr>
          <p:cNvPr id="34" name="TextBox 33">
            <a:extLst>
              <a:ext uri="{FF2B5EF4-FFF2-40B4-BE49-F238E27FC236}">
                <a16:creationId xmlns:a16="http://schemas.microsoft.com/office/drawing/2014/main" id="{14604FA1-ACCF-5330-1292-D44580101B87}"/>
              </a:ext>
            </a:extLst>
          </p:cNvPr>
          <p:cNvSpPr txBox="1"/>
          <p:nvPr/>
        </p:nvSpPr>
        <p:spPr>
          <a:xfrm>
            <a:off x="872685" y="2081148"/>
            <a:ext cx="2708843" cy="646331"/>
          </a:xfrm>
          <a:prstGeom prst="rect">
            <a:avLst/>
          </a:prstGeom>
          <a:noFill/>
        </p:spPr>
        <p:txBody>
          <a:bodyPr wrap="square" rtlCol="0">
            <a:spAutoFit/>
          </a:bodyPr>
          <a:lstStyle/>
          <a:p>
            <a:pPr algn="ctr"/>
            <a:r>
              <a:rPr lang="en-US" sz="1800" dirty="0">
                <a:latin typeface="Verdana"/>
                <a:cs typeface="Verdana"/>
              </a:rPr>
              <a:t>Without</a:t>
            </a:r>
            <a:r>
              <a:rPr lang="en-US" sz="1800" spc="-60" dirty="0">
                <a:latin typeface="Verdana"/>
                <a:cs typeface="Verdana"/>
              </a:rPr>
              <a:t> </a:t>
            </a:r>
            <a:r>
              <a:rPr lang="en-US" sz="1800" spc="-10" dirty="0">
                <a:latin typeface="Verdana"/>
                <a:cs typeface="Verdana"/>
              </a:rPr>
              <a:t>vectorization</a:t>
            </a:r>
            <a:endParaRPr lang="en-US" sz="1800" dirty="0">
              <a:latin typeface="Verdana"/>
              <a:cs typeface="Verdana"/>
            </a:endParaRPr>
          </a:p>
          <a:p>
            <a:endParaRPr lang="en-US" dirty="0"/>
          </a:p>
        </p:txBody>
      </p:sp>
      <p:graphicFrame>
        <p:nvGraphicFramePr>
          <p:cNvPr id="36" name="object 13">
            <a:extLst>
              <a:ext uri="{FF2B5EF4-FFF2-40B4-BE49-F238E27FC236}">
                <a16:creationId xmlns:a16="http://schemas.microsoft.com/office/drawing/2014/main" id="{637E3644-CAA9-9A41-3505-10130DFA9C73}"/>
              </a:ext>
            </a:extLst>
          </p:cNvPr>
          <p:cNvGraphicFramePr>
            <a:graphicFrameLocks noGrp="1"/>
          </p:cNvGraphicFramePr>
          <p:nvPr/>
        </p:nvGraphicFramePr>
        <p:xfrm>
          <a:off x="5013577" y="3348610"/>
          <a:ext cx="3652520" cy="370840"/>
        </p:xfrm>
        <a:graphic>
          <a:graphicData uri="http://schemas.openxmlformats.org/drawingml/2006/table">
            <a:tbl>
              <a:tblPr firstRow="1" bandRow="1">
                <a:tableStyleId>{2D5ABB26-0587-4C30-8999-92F81FD0307C}</a:tableStyleId>
              </a:tblPr>
              <a:tblGrid>
                <a:gridCol w="91313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gridCol w="913130">
                  <a:extLst>
                    <a:ext uri="{9D8B030D-6E8A-4147-A177-3AD203B41FA5}">
                      <a16:colId xmlns:a16="http://schemas.microsoft.com/office/drawing/2014/main" val="20002"/>
                    </a:ext>
                  </a:extLst>
                </a:gridCol>
                <a:gridCol w="913130">
                  <a:extLst>
                    <a:ext uri="{9D8B030D-6E8A-4147-A177-3AD203B41FA5}">
                      <a16:colId xmlns:a16="http://schemas.microsoft.com/office/drawing/2014/main" val="20003"/>
                    </a:ext>
                  </a:extLst>
                </a:gridCol>
              </a:tblGrid>
              <a:tr h="370840">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7" name="object 16">
            <a:extLst>
              <a:ext uri="{FF2B5EF4-FFF2-40B4-BE49-F238E27FC236}">
                <a16:creationId xmlns:a16="http://schemas.microsoft.com/office/drawing/2014/main" id="{5F379688-9E31-2083-194E-17FBEE850F16}"/>
              </a:ext>
            </a:extLst>
          </p:cNvPr>
          <p:cNvSpPr txBox="1"/>
          <p:nvPr/>
        </p:nvSpPr>
        <p:spPr>
          <a:xfrm>
            <a:off x="5118808" y="3184969"/>
            <a:ext cx="1473200" cy="847725"/>
          </a:xfrm>
          <a:prstGeom prst="rect">
            <a:avLst/>
          </a:prstGeom>
        </p:spPr>
        <p:txBody>
          <a:bodyPr vert="horz" wrap="square" lIns="0" tIns="149225" rIns="0" bIns="0" rtlCol="0">
            <a:spAutoFit/>
          </a:bodyPr>
          <a:lstStyle/>
          <a:p>
            <a:pPr algn="ctr">
              <a:lnSpc>
                <a:spcPct val="100000"/>
              </a:lnSpc>
              <a:spcBef>
                <a:spcPts val="1175"/>
              </a:spcBef>
              <a:tabLst>
                <a:tab pos="913765" algn="l"/>
              </a:tabLst>
            </a:pPr>
            <a:r>
              <a:rPr b="1" spc="-20" dirty="0">
                <a:latin typeface="Courier New"/>
                <a:cs typeface="Courier New"/>
              </a:rPr>
              <a:t>w[0]</a:t>
            </a:r>
            <a:r>
              <a:rPr sz="1800" b="1" dirty="0">
                <a:latin typeface="Courier New"/>
                <a:cs typeface="Courier New"/>
              </a:rPr>
              <a:t>	</a:t>
            </a:r>
            <a:r>
              <a:rPr sz="1800" b="1" spc="-20" dirty="0">
                <a:latin typeface="Courier New"/>
                <a:cs typeface="Courier New"/>
              </a:rPr>
              <a:t>w[1]</a:t>
            </a:r>
            <a:endParaRPr sz="1800" dirty="0">
              <a:latin typeface="Courier New"/>
              <a:cs typeface="Courier New"/>
            </a:endParaRPr>
          </a:p>
          <a:p>
            <a:pPr marL="1270" algn="ctr">
              <a:lnSpc>
                <a:spcPct val="100000"/>
              </a:lnSpc>
              <a:spcBef>
                <a:spcPts val="1075"/>
              </a:spcBef>
              <a:tabLst>
                <a:tab pos="915669" algn="l"/>
              </a:tabLst>
            </a:pPr>
            <a:r>
              <a:rPr lang="en-US" b="1" spc="-50" dirty="0">
                <a:latin typeface="Courier New"/>
                <a:cs typeface="Courier New"/>
              </a:rPr>
              <a:t>-</a:t>
            </a:r>
            <a:r>
              <a:rPr sz="1800" b="1" dirty="0">
                <a:latin typeface="Courier New"/>
                <a:cs typeface="Courier New"/>
              </a:rPr>
              <a:t>	</a:t>
            </a:r>
            <a:r>
              <a:rPr lang="en-US" b="1" spc="-50" dirty="0">
                <a:latin typeface="Courier New"/>
                <a:cs typeface="Courier New"/>
              </a:rPr>
              <a:t>-</a:t>
            </a:r>
            <a:endParaRPr sz="1800" dirty="0">
              <a:latin typeface="Courier New"/>
              <a:cs typeface="Courier New"/>
            </a:endParaRPr>
          </a:p>
        </p:txBody>
      </p:sp>
      <p:graphicFrame>
        <p:nvGraphicFramePr>
          <p:cNvPr id="38" name="object 17">
            <a:extLst>
              <a:ext uri="{FF2B5EF4-FFF2-40B4-BE49-F238E27FC236}">
                <a16:creationId xmlns:a16="http://schemas.microsoft.com/office/drawing/2014/main" id="{C75E37EE-0C18-2C34-8ADC-2A6350DC495A}"/>
              </a:ext>
            </a:extLst>
          </p:cNvPr>
          <p:cNvGraphicFramePr>
            <a:graphicFrameLocks noGrp="1"/>
          </p:cNvGraphicFramePr>
          <p:nvPr/>
        </p:nvGraphicFramePr>
        <p:xfrm>
          <a:off x="5013578" y="3971367"/>
          <a:ext cx="3652520" cy="370205"/>
        </p:xfrm>
        <a:graphic>
          <a:graphicData uri="http://schemas.openxmlformats.org/drawingml/2006/table">
            <a:tbl>
              <a:tblPr firstRow="1" bandRow="1">
                <a:tableStyleId>{2D5ABB26-0587-4C30-8999-92F81FD0307C}</a:tableStyleId>
              </a:tblPr>
              <a:tblGrid>
                <a:gridCol w="91313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gridCol w="913130">
                  <a:extLst>
                    <a:ext uri="{9D8B030D-6E8A-4147-A177-3AD203B41FA5}">
                      <a16:colId xmlns:a16="http://schemas.microsoft.com/office/drawing/2014/main" val="20002"/>
                    </a:ext>
                  </a:extLst>
                </a:gridCol>
                <a:gridCol w="913130">
                  <a:extLst>
                    <a:ext uri="{9D8B030D-6E8A-4147-A177-3AD203B41FA5}">
                      <a16:colId xmlns:a16="http://schemas.microsoft.com/office/drawing/2014/main" val="20003"/>
                    </a:ext>
                  </a:extLst>
                </a:gridCol>
              </a:tblGrid>
              <a:tr h="370205">
                <a:tc>
                  <a:txBody>
                    <a:bodyPr/>
                    <a:lstStyle/>
                    <a:p>
                      <a:pPr marL="192405">
                        <a:lnSpc>
                          <a:spcPct val="100000"/>
                        </a:lnSpc>
                        <a:spcBef>
                          <a:spcPts val="170"/>
                        </a:spcBef>
                      </a:pPr>
                      <a:r>
                        <a:rPr lang="en-US" sz="1800" b="1" spc="-20" dirty="0">
                          <a:latin typeface="Courier New"/>
                          <a:cs typeface="Courier New"/>
                        </a:rPr>
                        <a:t>d</a:t>
                      </a:r>
                      <a:r>
                        <a:rPr sz="1800" b="1" spc="-20" dirty="0">
                          <a:latin typeface="Courier New"/>
                          <a:cs typeface="Courier New"/>
                        </a:rPr>
                        <a:t>[0]</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3675">
                        <a:lnSpc>
                          <a:spcPct val="100000"/>
                        </a:lnSpc>
                        <a:spcBef>
                          <a:spcPts val="170"/>
                        </a:spcBef>
                      </a:pPr>
                      <a:r>
                        <a:rPr lang="en-US" sz="1800" b="1" spc="-20" dirty="0">
                          <a:latin typeface="Courier New"/>
                          <a:cs typeface="Courier New"/>
                        </a:rPr>
                        <a:t>d</a:t>
                      </a:r>
                      <a:r>
                        <a:rPr sz="1800" b="1" spc="-20" dirty="0">
                          <a:latin typeface="Courier New"/>
                          <a:cs typeface="Courier New"/>
                        </a:rPr>
                        <a:t>[1]</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170"/>
                        </a:spcBef>
                      </a:pPr>
                      <a:r>
                        <a:rPr sz="1800" b="1" spc="-50" dirty="0">
                          <a:latin typeface="Courier New"/>
                          <a:cs typeface="Courier New"/>
                        </a:rPr>
                        <a:t>…</a:t>
                      </a:r>
                      <a:endParaRPr sz="180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9380">
                        <a:lnSpc>
                          <a:spcPct val="100000"/>
                        </a:lnSpc>
                        <a:spcBef>
                          <a:spcPts val="170"/>
                        </a:spcBef>
                      </a:pPr>
                      <a:r>
                        <a:rPr lang="en-US" sz="1800" b="1" spc="-10" dirty="0">
                          <a:latin typeface="Courier New"/>
                          <a:cs typeface="Courier New"/>
                        </a:rPr>
                        <a:t>d</a:t>
                      </a:r>
                      <a:r>
                        <a:rPr sz="1800" b="1" spc="-10" dirty="0">
                          <a:latin typeface="Courier New"/>
                          <a:cs typeface="Courier New"/>
                        </a:rPr>
                        <a:t>[15]</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39" name="object 18">
            <a:extLst>
              <a:ext uri="{FF2B5EF4-FFF2-40B4-BE49-F238E27FC236}">
                <a16:creationId xmlns:a16="http://schemas.microsoft.com/office/drawing/2014/main" id="{37372095-D4BB-438A-4570-98D4062A47BD}"/>
              </a:ext>
            </a:extLst>
          </p:cNvPr>
          <p:cNvSpPr txBox="1"/>
          <p:nvPr/>
        </p:nvSpPr>
        <p:spPr>
          <a:xfrm>
            <a:off x="7153946" y="3662074"/>
            <a:ext cx="163195"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ourier New"/>
                <a:cs typeface="Courier New"/>
              </a:rPr>
              <a:t>…</a:t>
            </a:r>
            <a:endParaRPr sz="1800" dirty="0">
              <a:latin typeface="Courier New"/>
              <a:cs typeface="Courier New"/>
            </a:endParaRPr>
          </a:p>
        </p:txBody>
      </p:sp>
      <p:sp>
        <p:nvSpPr>
          <p:cNvPr id="40" name="object 19">
            <a:extLst>
              <a:ext uri="{FF2B5EF4-FFF2-40B4-BE49-F238E27FC236}">
                <a16:creationId xmlns:a16="http://schemas.microsoft.com/office/drawing/2014/main" id="{FE73ECD2-178F-C8B0-C194-F734FDF39E60}"/>
              </a:ext>
            </a:extLst>
          </p:cNvPr>
          <p:cNvSpPr txBox="1"/>
          <p:nvPr/>
        </p:nvSpPr>
        <p:spPr>
          <a:xfrm>
            <a:off x="8042274" y="3713302"/>
            <a:ext cx="163195" cy="300355"/>
          </a:xfrm>
          <a:prstGeom prst="rect">
            <a:avLst/>
          </a:prstGeom>
        </p:spPr>
        <p:txBody>
          <a:bodyPr vert="horz" wrap="square" lIns="0" tIns="12700" rIns="0" bIns="0" rtlCol="0">
            <a:spAutoFit/>
          </a:bodyPr>
          <a:lstStyle/>
          <a:p>
            <a:pPr marL="12700">
              <a:lnSpc>
                <a:spcPct val="100000"/>
              </a:lnSpc>
              <a:spcBef>
                <a:spcPts val="100"/>
              </a:spcBef>
            </a:pPr>
            <a:r>
              <a:rPr lang="en-US" b="1" spc="-50" dirty="0">
                <a:latin typeface="Courier New"/>
                <a:cs typeface="Courier New"/>
              </a:rPr>
              <a:t>-</a:t>
            </a:r>
            <a:endParaRPr sz="1800" dirty="0">
              <a:latin typeface="Courier New"/>
              <a:cs typeface="Courier New"/>
            </a:endParaRPr>
          </a:p>
        </p:txBody>
      </p:sp>
      <p:sp>
        <p:nvSpPr>
          <p:cNvPr id="41" name="object 15">
            <a:extLst>
              <a:ext uri="{FF2B5EF4-FFF2-40B4-BE49-F238E27FC236}">
                <a16:creationId xmlns:a16="http://schemas.microsoft.com/office/drawing/2014/main" id="{981CEA09-E6F3-0605-A862-C0CC69DA464F}"/>
              </a:ext>
            </a:extLst>
          </p:cNvPr>
          <p:cNvSpPr txBox="1"/>
          <p:nvPr/>
        </p:nvSpPr>
        <p:spPr>
          <a:xfrm>
            <a:off x="7770812" y="3435796"/>
            <a:ext cx="706120" cy="300990"/>
          </a:xfrm>
          <a:prstGeom prst="rect">
            <a:avLst/>
          </a:prstGeom>
        </p:spPr>
        <p:txBody>
          <a:bodyPr vert="horz" wrap="square" lIns="0" tIns="13335" rIns="0" bIns="0" rtlCol="0">
            <a:spAutoFit/>
          </a:bodyPr>
          <a:lstStyle/>
          <a:p>
            <a:pPr marL="12700">
              <a:lnSpc>
                <a:spcPct val="100000"/>
              </a:lnSpc>
              <a:spcBef>
                <a:spcPts val="105"/>
              </a:spcBef>
            </a:pPr>
            <a:r>
              <a:rPr sz="1800" b="1" spc="-10" dirty="0">
                <a:latin typeface="Courier New"/>
                <a:cs typeface="Courier New"/>
              </a:rPr>
              <a:t>w[15]</a:t>
            </a:r>
            <a:endParaRPr sz="1800" dirty="0">
              <a:latin typeface="Courier New"/>
              <a:cs typeface="Courier New"/>
            </a:endParaRPr>
          </a:p>
        </p:txBody>
      </p:sp>
      <p:graphicFrame>
        <p:nvGraphicFramePr>
          <p:cNvPr id="42" name="object 17">
            <a:extLst>
              <a:ext uri="{FF2B5EF4-FFF2-40B4-BE49-F238E27FC236}">
                <a16:creationId xmlns:a16="http://schemas.microsoft.com/office/drawing/2014/main" id="{EE9503F2-81F4-BE67-51CF-9458DA3ED5C2}"/>
              </a:ext>
            </a:extLst>
          </p:cNvPr>
          <p:cNvGraphicFramePr>
            <a:graphicFrameLocks noGrp="1"/>
          </p:cNvGraphicFramePr>
          <p:nvPr/>
        </p:nvGraphicFramePr>
        <p:xfrm>
          <a:off x="5013578" y="4432184"/>
          <a:ext cx="3652520" cy="370205"/>
        </p:xfrm>
        <a:graphic>
          <a:graphicData uri="http://schemas.openxmlformats.org/drawingml/2006/table">
            <a:tbl>
              <a:tblPr firstRow="1" bandRow="1">
                <a:tableStyleId>{2D5ABB26-0587-4C30-8999-92F81FD0307C}</a:tableStyleId>
              </a:tblPr>
              <a:tblGrid>
                <a:gridCol w="913130">
                  <a:extLst>
                    <a:ext uri="{9D8B030D-6E8A-4147-A177-3AD203B41FA5}">
                      <a16:colId xmlns:a16="http://schemas.microsoft.com/office/drawing/2014/main" val="20000"/>
                    </a:ext>
                  </a:extLst>
                </a:gridCol>
                <a:gridCol w="913130">
                  <a:extLst>
                    <a:ext uri="{9D8B030D-6E8A-4147-A177-3AD203B41FA5}">
                      <a16:colId xmlns:a16="http://schemas.microsoft.com/office/drawing/2014/main" val="20001"/>
                    </a:ext>
                  </a:extLst>
                </a:gridCol>
                <a:gridCol w="913130">
                  <a:extLst>
                    <a:ext uri="{9D8B030D-6E8A-4147-A177-3AD203B41FA5}">
                      <a16:colId xmlns:a16="http://schemas.microsoft.com/office/drawing/2014/main" val="20002"/>
                    </a:ext>
                  </a:extLst>
                </a:gridCol>
                <a:gridCol w="913130">
                  <a:extLst>
                    <a:ext uri="{9D8B030D-6E8A-4147-A177-3AD203B41FA5}">
                      <a16:colId xmlns:a16="http://schemas.microsoft.com/office/drawing/2014/main" val="20003"/>
                    </a:ext>
                  </a:extLst>
                </a:gridCol>
              </a:tblGrid>
              <a:tr h="370205">
                <a:tc>
                  <a:txBody>
                    <a:bodyPr/>
                    <a:lstStyle/>
                    <a:p>
                      <a:pPr marL="192405">
                        <a:lnSpc>
                          <a:spcPct val="100000"/>
                        </a:lnSpc>
                        <a:spcBef>
                          <a:spcPts val="170"/>
                        </a:spcBef>
                      </a:pPr>
                      <a:r>
                        <a:rPr lang="en-US" b="1" spc="-20" dirty="0">
                          <a:latin typeface="Courier New"/>
                          <a:cs typeface="Courier New"/>
                        </a:rPr>
                        <a:t>w[0]</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3675">
                        <a:lnSpc>
                          <a:spcPct val="100000"/>
                        </a:lnSpc>
                        <a:spcBef>
                          <a:spcPts val="170"/>
                        </a:spcBef>
                      </a:pPr>
                      <a:r>
                        <a:rPr lang="en-US" sz="1800" b="1" spc="-20" dirty="0">
                          <a:latin typeface="Courier New"/>
                          <a:cs typeface="Courier New"/>
                        </a:rPr>
                        <a:t>w[1]</a:t>
                      </a:r>
                      <a:endParaRPr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3970" algn="ctr">
                        <a:lnSpc>
                          <a:spcPct val="100000"/>
                        </a:lnSpc>
                        <a:spcBef>
                          <a:spcPts val="170"/>
                        </a:spcBef>
                      </a:pPr>
                      <a:r>
                        <a:rPr sz="1800" b="1" spc="-50" dirty="0">
                          <a:latin typeface="Courier New"/>
                          <a:cs typeface="Courier New"/>
                        </a:rPr>
                        <a:t>…</a:t>
                      </a:r>
                      <a:endParaRPr sz="180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9380" marR="0" lvl="0" indent="0" defTabSz="914400" eaLnBrk="1" fontAlgn="auto" latinLnBrk="0" hangingPunct="1">
                        <a:lnSpc>
                          <a:spcPct val="100000"/>
                        </a:lnSpc>
                        <a:spcBef>
                          <a:spcPts val="170"/>
                        </a:spcBef>
                        <a:spcAft>
                          <a:spcPts val="0"/>
                        </a:spcAft>
                        <a:buClrTx/>
                        <a:buSzTx/>
                        <a:buFontTx/>
                        <a:buNone/>
                        <a:tabLst/>
                        <a:defRPr/>
                      </a:pPr>
                      <a:r>
                        <a:rPr lang="en-US" sz="1800" b="1" spc="-10" dirty="0">
                          <a:latin typeface="Courier New"/>
                          <a:cs typeface="Courier New"/>
                        </a:rPr>
                        <a:t>w[15]</a:t>
                      </a:r>
                      <a:endParaRPr lang="en-US" sz="1800" dirty="0">
                        <a:latin typeface="Courier New"/>
                        <a:cs typeface="Courier New"/>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43" name="Equals 42">
            <a:extLst>
              <a:ext uri="{FF2B5EF4-FFF2-40B4-BE49-F238E27FC236}">
                <a16:creationId xmlns:a16="http://schemas.microsoft.com/office/drawing/2014/main" id="{E0FCBF36-6370-78F1-85D9-CBD423D38363}"/>
              </a:ext>
            </a:extLst>
          </p:cNvPr>
          <p:cNvSpPr/>
          <p:nvPr/>
        </p:nvSpPr>
        <p:spPr>
          <a:xfrm rot="5400000">
            <a:off x="6746358" y="4261878"/>
            <a:ext cx="186959" cy="276844"/>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a:extLst>
              <a:ext uri="{FF2B5EF4-FFF2-40B4-BE49-F238E27FC236}">
                <a16:creationId xmlns:a16="http://schemas.microsoft.com/office/drawing/2014/main" id="{01BEF3EB-7492-80F7-3034-72B47895DBAE}"/>
              </a:ext>
            </a:extLst>
          </p:cNvPr>
          <p:cNvSpPr txBox="1"/>
          <p:nvPr/>
        </p:nvSpPr>
        <p:spPr>
          <a:xfrm>
            <a:off x="4514449" y="4000295"/>
            <a:ext cx="640979" cy="307777"/>
          </a:xfrm>
          <a:prstGeom prst="rect">
            <a:avLst/>
          </a:prstGeom>
          <a:noFill/>
        </p:spPr>
        <p:txBody>
          <a:bodyPr wrap="square" rtlCol="0">
            <a:spAutoFit/>
          </a:bodyPr>
          <a:lstStyle/>
          <a:p>
            <a:r>
              <a:rPr lang="en-US" sz="1400" b="1" dirty="0"/>
              <a:t>0.1 *</a:t>
            </a:r>
          </a:p>
        </p:txBody>
      </p:sp>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0D0B5B6A-72BE-4CBC-5388-E39E75537F09}"/>
                  </a:ext>
                </a:extLst>
              </p14:cNvPr>
              <p14:cNvContentPartPr/>
              <p14:nvPr/>
            </p14:nvContentPartPr>
            <p14:xfrm>
              <a:off x="4401720" y="3463560"/>
              <a:ext cx="592200" cy="1199520"/>
            </p14:xfrm>
          </p:contentPart>
        </mc:Choice>
        <mc:Fallback xmlns="">
          <p:pic>
            <p:nvPicPr>
              <p:cNvPr id="49" name="Ink 48">
                <a:extLst>
                  <a:ext uri="{FF2B5EF4-FFF2-40B4-BE49-F238E27FC236}">
                    <a16:creationId xmlns:a16="http://schemas.microsoft.com/office/drawing/2014/main" id="{0D0B5B6A-72BE-4CBC-5388-E39E75537F09}"/>
                  </a:ext>
                </a:extLst>
              </p:cNvPr>
              <p:cNvPicPr/>
              <p:nvPr/>
            </p:nvPicPr>
            <p:blipFill>
              <a:blip r:embed="rId5"/>
              <a:stretch>
                <a:fillRect/>
              </a:stretch>
            </p:blipFill>
            <p:spPr>
              <a:xfrm>
                <a:off x="4392360" y="3454200"/>
                <a:ext cx="610920" cy="1218240"/>
              </a:xfrm>
              <a:prstGeom prst="rect">
                <a:avLst/>
              </a:prstGeom>
            </p:spPr>
          </p:pic>
        </mc:Fallback>
      </mc:AlternateContent>
    </p:spTree>
    <p:extLst>
      <p:ext uri="{BB962C8B-B14F-4D97-AF65-F5344CB8AC3E}">
        <p14:creationId xmlns:p14="http://schemas.microsoft.com/office/powerpoint/2010/main" val="743165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371600" y="2876550"/>
            <a:ext cx="5791834" cy="725007"/>
          </a:xfrm>
          <a:prstGeom prst="rect">
            <a:avLst/>
          </a:prstGeom>
        </p:spPr>
        <p:txBody>
          <a:bodyPr vert="horz" wrap="square" lIns="0" tIns="8255" rIns="0" bIns="0" rtlCol="0">
            <a:spAutoFit/>
          </a:bodyPr>
          <a:lstStyle/>
          <a:p>
            <a:pPr marL="622935" marR="5080" indent="152400" algn="ctr">
              <a:lnSpc>
                <a:spcPct val="101400"/>
              </a:lnSpc>
              <a:spcBef>
                <a:spcPts val="65"/>
              </a:spcBef>
            </a:pPr>
            <a:r>
              <a:rPr lang="en-US" sz="2400" spc="-10" dirty="0">
                <a:solidFill>
                  <a:srgbClr val="000000"/>
                </a:solidFill>
                <a:ea typeface="+mn-ea"/>
              </a:rPr>
              <a:t>Crucial to the performance of the GD algorithm</a:t>
            </a:r>
            <a:endParaRPr sz="2400" spc="-10" dirty="0">
              <a:solidFill>
                <a:srgbClr val="000000"/>
              </a:solidFill>
              <a:ea typeface="+mn-ea"/>
            </a:endParaRPr>
          </a:p>
        </p:txBody>
      </p:sp>
      <p:sp>
        <p:nvSpPr>
          <p:cNvPr id="3" name="object 3"/>
          <p:cNvSpPr txBox="1">
            <a:spLocks noGrp="1"/>
          </p:cNvSpPr>
          <p:nvPr>
            <p:ph type="subTitle" idx="4"/>
          </p:nvPr>
        </p:nvSpPr>
        <p:spPr>
          <a:xfrm>
            <a:off x="1720593" y="1047750"/>
            <a:ext cx="5581650" cy="649986"/>
          </a:xfrm>
          <a:prstGeom prst="rect">
            <a:avLst/>
          </a:prstGeom>
        </p:spPr>
        <p:txBody>
          <a:bodyPr vert="horz" wrap="square" lIns="0" tIns="11430" rIns="0" bIns="0" rtlCol="0">
            <a:spAutoFit/>
          </a:bodyPr>
          <a:lstStyle/>
          <a:p>
            <a:pPr marL="2024380" marR="5080" indent="-1221105">
              <a:lnSpc>
                <a:spcPct val="117300"/>
              </a:lnSpc>
              <a:spcBef>
                <a:spcPts val="90"/>
              </a:spcBef>
            </a:pPr>
            <a:r>
              <a:rPr sz="3950" dirty="0">
                <a:solidFill>
                  <a:srgbClr val="0070EA"/>
                </a:solidFill>
                <a:latin typeface="Verdana"/>
                <a:ea typeface="+mj-ea"/>
              </a:rPr>
              <a:t>Feature Scaling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1237" y="754132"/>
            <a:ext cx="2837815" cy="334645"/>
          </a:xfrm>
          <a:prstGeom prst="rect">
            <a:avLst/>
          </a:prstGeom>
        </p:spPr>
        <p:txBody>
          <a:bodyPr vert="horz" wrap="square" lIns="0" tIns="15875" rIns="0" bIns="0" rtlCol="0">
            <a:spAutoFit/>
          </a:bodyPr>
          <a:lstStyle/>
          <a:p>
            <a:pPr marL="38100">
              <a:lnSpc>
                <a:spcPct val="100000"/>
              </a:lnSpc>
              <a:spcBef>
                <a:spcPts val="125"/>
              </a:spcBef>
            </a:pPr>
            <a:r>
              <a:rPr sz="2000" dirty="0">
                <a:solidFill>
                  <a:srgbClr val="FF40FF"/>
                </a:solidFill>
                <a:latin typeface="Cambria Math"/>
                <a:cs typeface="Cambria Math"/>
              </a:rPr>
              <a:t>𝑝𝑟𝑖𝑐𝑒</a:t>
            </a:r>
            <a:r>
              <a:rPr sz="2000" spc="135" dirty="0">
                <a:solidFill>
                  <a:srgbClr val="FF40FF"/>
                </a:solidFill>
                <a:latin typeface="Cambria Math"/>
                <a:cs typeface="Cambria Math"/>
              </a:rPr>
              <a:t> </a:t>
            </a:r>
            <a:r>
              <a:rPr sz="2000" dirty="0">
                <a:latin typeface="Cambria Math"/>
                <a:cs typeface="Cambria Math"/>
              </a:rPr>
              <a:t>=</a:t>
            </a:r>
            <a:r>
              <a:rPr sz="2000" spc="75" dirty="0">
                <a:latin typeface="Cambria Math"/>
                <a:cs typeface="Cambria Math"/>
              </a:rPr>
              <a:t> </a:t>
            </a:r>
            <a:r>
              <a:rPr sz="2000" spc="-90" dirty="0">
                <a:solidFill>
                  <a:srgbClr val="0096FF"/>
                </a:solidFill>
                <a:latin typeface="Cambria Math"/>
                <a:cs typeface="Cambria Math"/>
              </a:rPr>
              <a:t>𝑤</a:t>
            </a:r>
            <a:r>
              <a:rPr sz="2250" spc="-135" baseline="-16666" dirty="0">
                <a:solidFill>
                  <a:srgbClr val="0096FF"/>
                </a:solidFill>
                <a:latin typeface="Cambria Math"/>
                <a:cs typeface="Cambria Math"/>
              </a:rPr>
              <a:t>1</a:t>
            </a:r>
            <a:r>
              <a:rPr sz="2250" spc="-225" baseline="-16666" dirty="0">
                <a:solidFill>
                  <a:srgbClr val="0096FF"/>
                </a:solidFill>
                <a:latin typeface="Cambria Math"/>
                <a:cs typeface="Cambria Math"/>
              </a:rPr>
              <a:t> </a:t>
            </a:r>
            <a:r>
              <a:rPr sz="2000" dirty="0">
                <a:solidFill>
                  <a:srgbClr val="FF9300"/>
                </a:solidFill>
                <a:latin typeface="Cambria Math"/>
                <a:cs typeface="Cambria Math"/>
              </a:rPr>
              <a:t>𝑥</a:t>
            </a:r>
            <a:r>
              <a:rPr sz="2250" baseline="-16666" dirty="0">
                <a:solidFill>
                  <a:srgbClr val="FF9300"/>
                </a:solidFill>
                <a:latin typeface="Cambria Math"/>
                <a:cs typeface="Cambria Math"/>
              </a:rPr>
              <a:t>1</a:t>
            </a:r>
            <a:r>
              <a:rPr sz="2250" spc="225" baseline="-16666" dirty="0">
                <a:solidFill>
                  <a:srgbClr val="FF9300"/>
                </a:solidFill>
                <a:latin typeface="Cambria Math"/>
                <a:cs typeface="Cambria Math"/>
              </a:rPr>
              <a:t> </a:t>
            </a:r>
            <a:r>
              <a:rPr sz="2000" dirty="0">
                <a:latin typeface="Cambria Math"/>
                <a:cs typeface="Cambria Math"/>
              </a:rPr>
              <a:t>+ </a:t>
            </a:r>
            <a:r>
              <a:rPr sz="2000" dirty="0">
                <a:solidFill>
                  <a:srgbClr val="0096FF"/>
                </a:solidFill>
                <a:latin typeface="Cambria Math"/>
                <a:cs typeface="Cambria Math"/>
              </a:rPr>
              <a:t>𝑤</a:t>
            </a:r>
            <a:r>
              <a:rPr sz="2250" baseline="-16666" dirty="0">
                <a:solidFill>
                  <a:srgbClr val="0096FF"/>
                </a:solidFill>
                <a:latin typeface="Cambria Math"/>
                <a:cs typeface="Cambria Math"/>
              </a:rPr>
              <a:t>2</a:t>
            </a:r>
            <a:r>
              <a:rPr sz="2000" dirty="0">
                <a:solidFill>
                  <a:srgbClr val="FF9300"/>
                </a:solidFill>
                <a:latin typeface="Cambria Math"/>
                <a:cs typeface="Cambria Math"/>
              </a:rPr>
              <a:t>𝑥</a:t>
            </a:r>
            <a:r>
              <a:rPr sz="2250" baseline="-16666" dirty="0">
                <a:solidFill>
                  <a:srgbClr val="FF9300"/>
                </a:solidFill>
                <a:latin typeface="Cambria Math"/>
                <a:cs typeface="Cambria Math"/>
              </a:rPr>
              <a:t>2</a:t>
            </a:r>
            <a:r>
              <a:rPr sz="2250" spc="330" baseline="-16666" dirty="0">
                <a:solidFill>
                  <a:srgbClr val="FF9300"/>
                </a:solidFill>
                <a:latin typeface="Cambria Math"/>
                <a:cs typeface="Cambria Math"/>
              </a:rPr>
              <a:t> </a:t>
            </a:r>
            <a:r>
              <a:rPr sz="2000" dirty="0">
                <a:latin typeface="Cambria Math"/>
                <a:cs typeface="Cambria Math"/>
              </a:rPr>
              <a:t>+ </a:t>
            </a:r>
            <a:r>
              <a:rPr sz="2000" spc="-50" dirty="0">
                <a:solidFill>
                  <a:srgbClr val="0096FF"/>
                </a:solidFill>
                <a:latin typeface="Cambria Math"/>
                <a:cs typeface="Cambria Math"/>
              </a:rPr>
              <a:t>𝑏</a:t>
            </a:r>
            <a:endParaRPr sz="2000" dirty="0">
              <a:latin typeface="Cambria Math"/>
              <a:cs typeface="Cambria Math"/>
            </a:endParaRPr>
          </a:p>
        </p:txBody>
      </p:sp>
      <p:sp>
        <p:nvSpPr>
          <p:cNvPr id="4" name="object 4"/>
          <p:cNvSpPr txBox="1"/>
          <p:nvPr/>
        </p:nvSpPr>
        <p:spPr>
          <a:xfrm>
            <a:off x="3866769" y="604202"/>
            <a:ext cx="2222500" cy="640080"/>
          </a:xfrm>
          <a:prstGeom prst="rect">
            <a:avLst/>
          </a:prstGeom>
        </p:spPr>
        <p:txBody>
          <a:bodyPr vert="horz" wrap="square" lIns="0" tIns="15875" rIns="0" bIns="0" rtlCol="0">
            <a:spAutoFit/>
          </a:bodyPr>
          <a:lstStyle/>
          <a:p>
            <a:pPr marL="38100">
              <a:lnSpc>
                <a:spcPct val="100000"/>
              </a:lnSpc>
              <a:spcBef>
                <a:spcPts val="125"/>
              </a:spcBef>
            </a:pPr>
            <a:r>
              <a:rPr sz="2000" dirty="0">
                <a:solidFill>
                  <a:srgbClr val="FF9300"/>
                </a:solidFill>
                <a:latin typeface="Cambria Math"/>
                <a:cs typeface="Cambria Math"/>
              </a:rPr>
              <a:t>𝑥</a:t>
            </a:r>
            <a:r>
              <a:rPr sz="2250" baseline="-16666" dirty="0">
                <a:solidFill>
                  <a:srgbClr val="FF9300"/>
                </a:solidFill>
                <a:latin typeface="Cambria Math"/>
                <a:cs typeface="Cambria Math"/>
              </a:rPr>
              <a:t>1</a:t>
            </a:r>
            <a:r>
              <a:rPr sz="2000" dirty="0">
                <a:latin typeface="Cambria Math"/>
                <a:cs typeface="Cambria Math"/>
              </a:rPr>
              <a:t>:</a:t>
            </a:r>
            <a:r>
              <a:rPr sz="2000" spc="30" dirty="0">
                <a:latin typeface="Cambria Math"/>
                <a:cs typeface="Cambria Math"/>
              </a:rPr>
              <a:t> </a:t>
            </a:r>
            <a:r>
              <a:rPr sz="2000" dirty="0">
                <a:latin typeface="Arial"/>
                <a:cs typeface="Arial"/>
              </a:rPr>
              <a:t>size </a:t>
            </a:r>
            <a:r>
              <a:rPr sz="2000" spc="-10" dirty="0">
                <a:latin typeface="Arial"/>
                <a:cs typeface="Arial"/>
              </a:rPr>
              <a:t>(feet</a:t>
            </a:r>
            <a:r>
              <a:rPr sz="2025" spc="-15" baseline="24691" dirty="0">
                <a:latin typeface="Arial"/>
                <a:cs typeface="Arial"/>
              </a:rPr>
              <a:t>2</a:t>
            </a:r>
            <a:r>
              <a:rPr sz="2000" spc="-10" dirty="0">
                <a:latin typeface="Arial"/>
                <a:cs typeface="Arial"/>
              </a:rPr>
              <a:t>)</a:t>
            </a:r>
            <a:endParaRPr sz="2000" dirty="0">
              <a:latin typeface="Arial"/>
              <a:cs typeface="Arial"/>
            </a:endParaRPr>
          </a:p>
          <a:p>
            <a:pPr marL="38100">
              <a:lnSpc>
                <a:spcPct val="100000"/>
              </a:lnSpc>
              <a:spcBef>
                <a:spcPts val="5"/>
              </a:spcBef>
            </a:pPr>
            <a:r>
              <a:rPr sz="2000" dirty="0">
                <a:latin typeface="Arial"/>
                <a:cs typeface="Arial"/>
              </a:rPr>
              <a:t>range:</a:t>
            </a:r>
            <a:r>
              <a:rPr sz="2000" spc="-40" dirty="0">
                <a:latin typeface="Arial"/>
                <a:cs typeface="Arial"/>
              </a:rPr>
              <a:t> </a:t>
            </a:r>
            <a:r>
              <a:rPr sz="2000" dirty="0">
                <a:latin typeface="Cambria Math"/>
                <a:cs typeface="Cambria Math"/>
              </a:rPr>
              <a:t>300</a:t>
            </a:r>
            <a:r>
              <a:rPr sz="2000" spc="-40" dirty="0">
                <a:latin typeface="Cambria Math"/>
                <a:cs typeface="Cambria Math"/>
              </a:rPr>
              <a:t> </a:t>
            </a:r>
            <a:r>
              <a:rPr sz="2000" dirty="0">
                <a:latin typeface="Cambria Math"/>
                <a:cs typeface="Cambria Math"/>
              </a:rPr>
              <a:t>−</a:t>
            </a:r>
            <a:r>
              <a:rPr sz="2000" spc="20" dirty="0">
                <a:latin typeface="Cambria Math"/>
                <a:cs typeface="Cambria Math"/>
              </a:rPr>
              <a:t> </a:t>
            </a:r>
            <a:r>
              <a:rPr sz="2000" spc="-20" dirty="0">
                <a:latin typeface="Cambria Math"/>
                <a:cs typeface="Cambria Math"/>
              </a:rPr>
              <a:t>2,000</a:t>
            </a:r>
            <a:endParaRPr sz="2000" dirty="0">
              <a:latin typeface="Cambria Math"/>
              <a:cs typeface="Cambria Math"/>
            </a:endParaRPr>
          </a:p>
        </p:txBody>
      </p:sp>
      <p:sp>
        <p:nvSpPr>
          <p:cNvPr id="5" name="object 5"/>
          <p:cNvSpPr txBox="1"/>
          <p:nvPr/>
        </p:nvSpPr>
        <p:spPr>
          <a:xfrm>
            <a:off x="6263004" y="598487"/>
            <a:ext cx="1865630" cy="640080"/>
          </a:xfrm>
          <a:prstGeom prst="rect">
            <a:avLst/>
          </a:prstGeom>
        </p:spPr>
        <p:txBody>
          <a:bodyPr vert="horz" wrap="square" lIns="0" tIns="15875" rIns="0" bIns="0" rtlCol="0">
            <a:spAutoFit/>
          </a:bodyPr>
          <a:lstStyle/>
          <a:p>
            <a:pPr marL="38100">
              <a:lnSpc>
                <a:spcPct val="100000"/>
              </a:lnSpc>
              <a:spcBef>
                <a:spcPts val="125"/>
              </a:spcBef>
            </a:pPr>
            <a:r>
              <a:rPr sz="2000" dirty="0">
                <a:solidFill>
                  <a:srgbClr val="FF9300"/>
                </a:solidFill>
                <a:latin typeface="Cambria Math"/>
                <a:cs typeface="Cambria Math"/>
              </a:rPr>
              <a:t>𝑥</a:t>
            </a:r>
            <a:r>
              <a:rPr sz="2250" baseline="-16666" dirty="0">
                <a:solidFill>
                  <a:srgbClr val="FF9300"/>
                </a:solidFill>
                <a:latin typeface="Cambria Math"/>
                <a:cs typeface="Cambria Math"/>
              </a:rPr>
              <a:t>2</a:t>
            </a:r>
            <a:r>
              <a:rPr sz="2000" dirty="0">
                <a:latin typeface="Cambria Math"/>
                <a:cs typeface="Cambria Math"/>
              </a:rPr>
              <a:t>:</a:t>
            </a:r>
            <a:r>
              <a:rPr sz="2000" spc="45" dirty="0">
                <a:latin typeface="Cambria Math"/>
                <a:cs typeface="Cambria Math"/>
              </a:rPr>
              <a:t>  </a:t>
            </a:r>
            <a:r>
              <a:rPr sz="2000" dirty="0">
                <a:latin typeface="Arial"/>
                <a:cs typeface="Arial"/>
              </a:rPr>
              <a:t>#</a:t>
            </a:r>
            <a:r>
              <a:rPr sz="2000" spc="25" dirty="0">
                <a:latin typeface="Arial"/>
                <a:cs typeface="Arial"/>
              </a:rPr>
              <a:t> </a:t>
            </a:r>
            <a:r>
              <a:rPr sz="2000" spc="-10" dirty="0">
                <a:latin typeface="Arial"/>
                <a:cs typeface="Arial"/>
              </a:rPr>
              <a:t>bedrooms</a:t>
            </a:r>
            <a:endParaRPr sz="2000">
              <a:latin typeface="Arial"/>
              <a:cs typeface="Arial"/>
            </a:endParaRPr>
          </a:p>
          <a:p>
            <a:pPr marL="38100">
              <a:lnSpc>
                <a:spcPct val="100000"/>
              </a:lnSpc>
              <a:spcBef>
                <a:spcPts val="5"/>
              </a:spcBef>
            </a:pPr>
            <a:r>
              <a:rPr sz="2000" dirty="0">
                <a:latin typeface="Arial"/>
                <a:cs typeface="Arial"/>
              </a:rPr>
              <a:t>range:</a:t>
            </a:r>
            <a:r>
              <a:rPr sz="2000" spc="-50" dirty="0">
                <a:latin typeface="Arial"/>
                <a:cs typeface="Arial"/>
              </a:rPr>
              <a:t> </a:t>
            </a:r>
            <a:r>
              <a:rPr sz="2000" dirty="0">
                <a:latin typeface="Cambria Math"/>
                <a:cs typeface="Cambria Math"/>
              </a:rPr>
              <a:t>0</a:t>
            </a:r>
            <a:r>
              <a:rPr sz="2000" spc="30" dirty="0">
                <a:latin typeface="Cambria Math"/>
                <a:cs typeface="Cambria Math"/>
              </a:rPr>
              <a:t> </a:t>
            </a:r>
            <a:r>
              <a:rPr sz="2000" dirty="0">
                <a:latin typeface="Cambria Math"/>
                <a:cs typeface="Cambria Math"/>
              </a:rPr>
              <a:t>−</a:t>
            </a:r>
            <a:r>
              <a:rPr sz="2000" spc="10" dirty="0">
                <a:latin typeface="Cambria Math"/>
                <a:cs typeface="Cambria Math"/>
              </a:rPr>
              <a:t> </a:t>
            </a:r>
            <a:r>
              <a:rPr sz="2000" spc="-50" dirty="0">
                <a:latin typeface="Cambria Math"/>
                <a:cs typeface="Cambria Math"/>
              </a:rPr>
              <a:t>5</a:t>
            </a:r>
            <a:endParaRPr sz="2000">
              <a:latin typeface="Cambria Math"/>
              <a:cs typeface="Cambria Math"/>
            </a:endParaRPr>
          </a:p>
        </p:txBody>
      </p:sp>
      <p:sp>
        <p:nvSpPr>
          <p:cNvPr id="6" name="object 6"/>
          <p:cNvSpPr txBox="1"/>
          <p:nvPr/>
        </p:nvSpPr>
        <p:spPr>
          <a:xfrm>
            <a:off x="374595" y="1553919"/>
            <a:ext cx="8168640" cy="2588529"/>
          </a:xfrm>
          <a:prstGeom prst="rect">
            <a:avLst/>
          </a:prstGeom>
        </p:spPr>
        <p:txBody>
          <a:bodyPr vert="horz" wrap="square" lIns="0" tIns="163195" rIns="0" bIns="0" rtlCol="0">
            <a:spAutoFit/>
          </a:bodyPr>
          <a:lstStyle/>
          <a:p>
            <a:pPr marL="96520">
              <a:lnSpc>
                <a:spcPct val="100000"/>
              </a:lnSpc>
              <a:spcBef>
                <a:spcPts val="1285"/>
              </a:spcBef>
            </a:pPr>
            <a:r>
              <a:rPr sz="2000" dirty="0">
                <a:latin typeface="Verdana"/>
                <a:cs typeface="Verdana"/>
              </a:rPr>
              <a:t>House:</a:t>
            </a:r>
            <a:r>
              <a:rPr sz="2000" spc="-45" dirty="0">
                <a:latin typeface="Verdana"/>
                <a:cs typeface="Verdana"/>
              </a:rPr>
              <a:t> </a:t>
            </a:r>
            <a:r>
              <a:rPr sz="2000" dirty="0">
                <a:solidFill>
                  <a:srgbClr val="FF9300"/>
                </a:solidFill>
                <a:latin typeface="Cambria Math"/>
                <a:cs typeface="Cambria Math"/>
              </a:rPr>
              <a:t>𝑥</a:t>
            </a:r>
            <a:r>
              <a:rPr sz="2250" baseline="-16666" dirty="0">
                <a:solidFill>
                  <a:srgbClr val="FF9300"/>
                </a:solidFill>
                <a:latin typeface="Cambria Math"/>
                <a:cs typeface="Cambria Math"/>
              </a:rPr>
              <a:t>1</a:t>
            </a:r>
            <a:r>
              <a:rPr sz="2250" spc="442" baseline="-16666" dirty="0">
                <a:solidFill>
                  <a:srgbClr val="FF9300"/>
                </a:solidFill>
                <a:latin typeface="Cambria Math"/>
                <a:cs typeface="Cambria Math"/>
              </a:rPr>
              <a:t> </a:t>
            </a:r>
            <a:r>
              <a:rPr sz="2000" dirty="0">
                <a:latin typeface="Cambria Math"/>
                <a:cs typeface="Cambria Math"/>
              </a:rPr>
              <a:t>=</a:t>
            </a:r>
            <a:r>
              <a:rPr sz="2000" spc="150" dirty="0">
                <a:latin typeface="Cambria Math"/>
                <a:cs typeface="Cambria Math"/>
              </a:rPr>
              <a:t> </a:t>
            </a:r>
            <a:r>
              <a:rPr sz="2000" dirty="0">
                <a:latin typeface="Cambria Math"/>
                <a:cs typeface="Cambria Math"/>
              </a:rPr>
              <a:t>2000</a:t>
            </a:r>
            <a:r>
              <a:rPr sz="2000" dirty="0">
                <a:latin typeface="Verdana"/>
                <a:cs typeface="Verdana"/>
              </a:rPr>
              <a:t>,</a:t>
            </a:r>
            <a:r>
              <a:rPr sz="2000" spc="-15" dirty="0">
                <a:latin typeface="Verdana"/>
                <a:cs typeface="Verdana"/>
              </a:rPr>
              <a:t> </a:t>
            </a:r>
            <a:r>
              <a:rPr sz="2000" dirty="0">
                <a:solidFill>
                  <a:srgbClr val="FF9300"/>
                </a:solidFill>
                <a:latin typeface="Cambria Math"/>
                <a:cs typeface="Cambria Math"/>
              </a:rPr>
              <a:t>𝑥</a:t>
            </a:r>
            <a:r>
              <a:rPr sz="2250" baseline="-16666" dirty="0">
                <a:solidFill>
                  <a:srgbClr val="FF9300"/>
                </a:solidFill>
                <a:latin typeface="Cambria Math"/>
                <a:cs typeface="Cambria Math"/>
              </a:rPr>
              <a:t>2</a:t>
            </a:r>
            <a:r>
              <a:rPr sz="2250" spc="442" baseline="-16666" dirty="0">
                <a:solidFill>
                  <a:srgbClr val="FF9300"/>
                </a:solidFill>
                <a:latin typeface="Cambria Math"/>
                <a:cs typeface="Cambria Math"/>
              </a:rPr>
              <a:t> </a:t>
            </a:r>
            <a:r>
              <a:rPr sz="2000" dirty="0">
                <a:latin typeface="Cambria Math"/>
                <a:cs typeface="Cambria Math"/>
              </a:rPr>
              <a:t>=</a:t>
            </a:r>
            <a:r>
              <a:rPr sz="2000" spc="70" dirty="0">
                <a:latin typeface="Cambria Math"/>
                <a:cs typeface="Cambria Math"/>
              </a:rPr>
              <a:t> </a:t>
            </a:r>
            <a:r>
              <a:rPr sz="2000" dirty="0">
                <a:latin typeface="Cambria Math"/>
                <a:cs typeface="Cambria Math"/>
              </a:rPr>
              <a:t>5</a:t>
            </a:r>
            <a:r>
              <a:rPr sz="2000" dirty="0">
                <a:latin typeface="Verdana"/>
                <a:cs typeface="Verdana"/>
              </a:rPr>
              <a:t>,</a:t>
            </a:r>
            <a:r>
              <a:rPr sz="2000" spc="-20" dirty="0">
                <a:latin typeface="Verdana"/>
                <a:cs typeface="Verdana"/>
              </a:rPr>
              <a:t> </a:t>
            </a:r>
            <a:r>
              <a:rPr sz="2000" dirty="0">
                <a:solidFill>
                  <a:srgbClr val="C00000"/>
                </a:solidFill>
                <a:latin typeface="Cambria Math"/>
                <a:cs typeface="Cambria Math"/>
              </a:rPr>
              <a:t>𝑝𝑟𝑖𝑐𝑒</a:t>
            </a:r>
            <a:r>
              <a:rPr sz="2000" spc="130" dirty="0">
                <a:solidFill>
                  <a:srgbClr val="C00000"/>
                </a:solidFill>
                <a:latin typeface="Cambria Math"/>
                <a:cs typeface="Cambria Math"/>
              </a:rPr>
              <a:t> </a:t>
            </a:r>
            <a:r>
              <a:rPr sz="2000" dirty="0">
                <a:latin typeface="Cambria Math"/>
                <a:cs typeface="Cambria Math"/>
              </a:rPr>
              <a:t>=</a:t>
            </a:r>
            <a:r>
              <a:rPr sz="2000" spc="65" dirty="0">
                <a:latin typeface="Cambria Math"/>
                <a:cs typeface="Cambria Math"/>
              </a:rPr>
              <a:t> </a:t>
            </a:r>
            <a:r>
              <a:rPr sz="2000" spc="-10" dirty="0">
                <a:latin typeface="Cambria Math"/>
                <a:cs typeface="Cambria Math"/>
              </a:rPr>
              <a:t>$500</a:t>
            </a:r>
            <a:r>
              <a:rPr sz="2000" spc="-10" dirty="0">
                <a:latin typeface="Verdana"/>
                <a:cs typeface="Verdana"/>
              </a:rPr>
              <a:t>k</a:t>
            </a:r>
            <a:endParaRPr lang="en-US" sz="2000" dirty="0">
              <a:latin typeface="Verdana"/>
              <a:cs typeface="Verdana"/>
            </a:endParaRPr>
          </a:p>
          <a:p>
            <a:pPr marR="595630" algn="ctr">
              <a:lnSpc>
                <a:spcPct val="100000"/>
              </a:lnSpc>
              <a:spcBef>
                <a:spcPts val="1190"/>
              </a:spcBef>
            </a:pPr>
            <a:r>
              <a:rPr lang="en-US" sz="2000" dirty="0">
                <a:latin typeface="Verdana"/>
                <a:cs typeface="Verdana"/>
              </a:rPr>
              <a:t>size</a:t>
            </a:r>
            <a:r>
              <a:rPr lang="en-US" sz="2000" spc="-5" dirty="0">
                <a:latin typeface="Verdana"/>
                <a:cs typeface="Verdana"/>
              </a:rPr>
              <a:t> </a:t>
            </a:r>
            <a:r>
              <a:rPr lang="en-US" sz="2000" dirty="0">
                <a:latin typeface="Verdana"/>
                <a:cs typeface="Verdana"/>
              </a:rPr>
              <a:t>of</a:t>
            </a:r>
            <a:r>
              <a:rPr lang="en-US" sz="2000" spc="35" dirty="0">
                <a:latin typeface="Verdana"/>
                <a:cs typeface="Verdana"/>
              </a:rPr>
              <a:t> </a:t>
            </a:r>
            <a:r>
              <a:rPr lang="en-US" sz="2000" dirty="0">
                <a:latin typeface="Verdana"/>
                <a:cs typeface="Verdana"/>
              </a:rPr>
              <a:t>the</a:t>
            </a:r>
            <a:r>
              <a:rPr lang="en-US" sz="2000" spc="-5" dirty="0">
                <a:latin typeface="Verdana"/>
                <a:cs typeface="Verdana"/>
              </a:rPr>
              <a:t> </a:t>
            </a:r>
            <a:r>
              <a:rPr lang="en-US" sz="2000" dirty="0">
                <a:latin typeface="Verdana"/>
                <a:cs typeface="Verdana"/>
              </a:rPr>
              <a:t>parameters</a:t>
            </a:r>
            <a:r>
              <a:rPr lang="en-US" sz="2000" spc="-220" dirty="0">
                <a:latin typeface="Verdana"/>
                <a:cs typeface="Verdana"/>
              </a:rPr>
              <a:t> </a:t>
            </a:r>
            <a:r>
              <a:rPr lang="en-US" sz="2000" spc="-95" dirty="0">
                <a:solidFill>
                  <a:srgbClr val="0096FF"/>
                </a:solidFill>
                <a:latin typeface="Cambria Math"/>
                <a:cs typeface="Cambria Math"/>
              </a:rPr>
              <a:t>𝑤</a:t>
            </a:r>
            <a:r>
              <a:rPr lang="en-US" sz="2250" spc="-142" baseline="-16666" dirty="0">
                <a:solidFill>
                  <a:srgbClr val="0096FF"/>
                </a:solidFill>
                <a:latin typeface="Cambria Math"/>
                <a:cs typeface="Cambria Math"/>
              </a:rPr>
              <a:t>1</a:t>
            </a:r>
            <a:r>
              <a:rPr lang="en-US" sz="2250" spc="-209" baseline="-16666" dirty="0">
                <a:solidFill>
                  <a:srgbClr val="0096FF"/>
                </a:solidFill>
                <a:latin typeface="Cambria Math"/>
                <a:cs typeface="Cambria Math"/>
              </a:rPr>
              <a:t> </a:t>
            </a:r>
            <a:r>
              <a:rPr lang="en-US" sz="2000" dirty="0">
                <a:latin typeface="Cambria Math"/>
                <a:cs typeface="Cambria Math"/>
              </a:rPr>
              <a:t>,</a:t>
            </a:r>
            <a:r>
              <a:rPr lang="en-US" sz="2000" spc="-95" dirty="0">
                <a:latin typeface="Cambria Math"/>
                <a:cs typeface="Cambria Math"/>
              </a:rPr>
              <a:t> </a:t>
            </a:r>
            <a:r>
              <a:rPr lang="en-US" sz="2000" spc="-25" dirty="0">
                <a:solidFill>
                  <a:srgbClr val="0096FF"/>
                </a:solidFill>
                <a:latin typeface="Cambria Math"/>
                <a:cs typeface="Cambria Math"/>
              </a:rPr>
              <a:t>𝑤</a:t>
            </a:r>
            <a:r>
              <a:rPr lang="en-US" sz="2250" spc="-37" baseline="-16666" dirty="0">
                <a:solidFill>
                  <a:srgbClr val="0096FF"/>
                </a:solidFill>
                <a:latin typeface="Cambria Math"/>
                <a:cs typeface="Cambria Math"/>
              </a:rPr>
              <a:t>2</a:t>
            </a:r>
            <a:r>
              <a:rPr lang="en-US" sz="2000" spc="-25" dirty="0">
                <a:latin typeface="Verdana"/>
                <a:cs typeface="Verdana"/>
              </a:rPr>
              <a:t>? Is the 1 feet square as significant as a 1 bedroom difference?</a:t>
            </a:r>
            <a:endParaRPr lang="en-US" sz="2000" dirty="0">
              <a:latin typeface="Verdana"/>
              <a:cs typeface="Verdana"/>
            </a:endParaRPr>
          </a:p>
          <a:p>
            <a:pPr marL="152400">
              <a:lnSpc>
                <a:spcPct val="100000"/>
              </a:lnSpc>
              <a:spcBef>
                <a:spcPts val="2290"/>
              </a:spcBef>
              <a:tabLst>
                <a:tab pos="1363345" algn="l"/>
                <a:tab pos="2507615" algn="l"/>
                <a:tab pos="4324985" algn="l"/>
                <a:tab pos="5526405" algn="l"/>
                <a:tab pos="6623050" algn="l"/>
              </a:tabLst>
            </a:pPr>
            <a:r>
              <a:rPr lang="en-US" sz="2000" dirty="0">
                <a:latin typeface="Cambria Math"/>
                <a:cs typeface="Cambria Math"/>
              </a:rPr>
              <a:t>		</a:t>
            </a:r>
            <a:endParaRPr sz="2000" dirty="0">
              <a:latin typeface="Cambria Math"/>
              <a:cs typeface="Cambria Math"/>
            </a:endParaRPr>
          </a:p>
          <a:p>
            <a:pPr>
              <a:lnSpc>
                <a:spcPct val="100000"/>
              </a:lnSpc>
              <a:spcBef>
                <a:spcPts val="960"/>
              </a:spcBef>
            </a:pPr>
            <a:endParaRPr sz="2000" dirty="0">
              <a:latin typeface="Cambria Math"/>
              <a:cs typeface="Cambria Math"/>
            </a:endParaRPr>
          </a:p>
          <a:p>
            <a:pPr marL="217170">
              <a:lnSpc>
                <a:spcPct val="100000"/>
              </a:lnSpc>
              <a:tabLst>
                <a:tab pos="4335780" algn="l"/>
              </a:tabLst>
            </a:pPr>
            <a:r>
              <a:rPr sz="2000" dirty="0">
                <a:solidFill>
                  <a:srgbClr val="FF40FF"/>
                </a:solidFill>
                <a:latin typeface="Verdana"/>
                <a:cs typeface="Verdana"/>
              </a:rPr>
              <a:t>	</a:t>
            </a:r>
            <a:endParaRPr sz="3000" baseline="1388" dirty="0">
              <a:latin typeface="Verdana"/>
              <a:cs typeface="Verdana"/>
            </a:endParaRPr>
          </a:p>
        </p:txBody>
      </p:sp>
      <p:pic>
        <p:nvPicPr>
          <p:cNvPr id="7" name="object 7"/>
          <p:cNvPicPr/>
          <p:nvPr/>
        </p:nvPicPr>
        <p:blipFill>
          <a:blip r:embed="rId2" cstate="print"/>
          <a:stretch>
            <a:fillRect/>
          </a:stretch>
        </p:blipFill>
        <p:spPr>
          <a:xfrm>
            <a:off x="1804670" y="1116583"/>
            <a:ext cx="103441" cy="160020"/>
          </a:xfrm>
          <a:prstGeom prst="rect">
            <a:avLst/>
          </a:prstGeom>
        </p:spPr>
      </p:pic>
      <p:pic>
        <p:nvPicPr>
          <p:cNvPr id="8" name="object 8"/>
          <p:cNvPicPr/>
          <p:nvPr/>
        </p:nvPicPr>
        <p:blipFill>
          <a:blip r:embed="rId3" cstate="print"/>
          <a:stretch>
            <a:fillRect/>
          </a:stretch>
        </p:blipFill>
        <p:spPr>
          <a:xfrm>
            <a:off x="1486234" y="1336166"/>
            <a:ext cx="506141" cy="176403"/>
          </a:xfrm>
          <a:prstGeom prst="rect">
            <a:avLst/>
          </a:prstGeom>
        </p:spPr>
      </p:pic>
      <p:pic>
        <p:nvPicPr>
          <p:cNvPr id="9" name="object 9"/>
          <p:cNvPicPr/>
          <p:nvPr/>
        </p:nvPicPr>
        <p:blipFill>
          <a:blip r:embed="rId4" cstate="print"/>
          <a:stretch>
            <a:fillRect/>
          </a:stretch>
        </p:blipFill>
        <p:spPr>
          <a:xfrm>
            <a:off x="6034583" y="1835530"/>
            <a:ext cx="413841" cy="137541"/>
          </a:xfrm>
          <a:prstGeom prst="rect">
            <a:avLst/>
          </a:prstGeom>
        </p:spPr>
      </p:pic>
      <p:pic>
        <p:nvPicPr>
          <p:cNvPr id="10" name="object 10"/>
          <p:cNvPicPr/>
          <p:nvPr/>
        </p:nvPicPr>
        <p:blipFill>
          <a:blip r:embed="rId5" cstate="print"/>
          <a:stretch>
            <a:fillRect/>
          </a:stretch>
        </p:blipFill>
        <p:spPr>
          <a:xfrm>
            <a:off x="6567169" y="1811908"/>
            <a:ext cx="953388" cy="248919"/>
          </a:xfrm>
          <a:prstGeom prst="rect">
            <a:avLst/>
          </a:prstGeom>
        </p:spPr>
      </p:pic>
      <p:pic>
        <p:nvPicPr>
          <p:cNvPr id="11" name="object 11"/>
          <p:cNvPicPr/>
          <p:nvPr/>
        </p:nvPicPr>
        <p:blipFill>
          <a:blip r:embed="rId6" cstate="print"/>
          <a:stretch>
            <a:fillRect/>
          </a:stretch>
        </p:blipFill>
        <p:spPr>
          <a:xfrm>
            <a:off x="7673593" y="1764664"/>
            <a:ext cx="1076832" cy="240665"/>
          </a:xfrm>
          <a:prstGeom prst="rect">
            <a:avLst/>
          </a:prstGeom>
        </p:spPr>
      </p:pic>
      <p:pic>
        <p:nvPicPr>
          <p:cNvPr id="17" name="object 17"/>
          <p:cNvPicPr/>
          <p:nvPr/>
        </p:nvPicPr>
        <p:blipFill>
          <a:blip r:embed="rId7" cstate="print"/>
          <a:stretch>
            <a:fillRect/>
          </a:stretch>
        </p:blipFill>
        <p:spPr>
          <a:xfrm>
            <a:off x="2203788" y="1301877"/>
            <a:ext cx="248835" cy="196596"/>
          </a:xfrm>
          <a:prstGeom prst="rect">
            <a:avLst/>
          </a:prstGeom>
        </p:spPr>
      </p:pic>
      <p:pic>
        <p:nvPicPr>
          <p:cNvPr id="18" name="object 18"/>
          <p:cNvPicPr/>
          <p:nvPr/>
        </p:nvPicPr>
        <p:blipFill>
          <a:blip r:embed="rId8" cstate="print"/>
          <a:stretch>
            <a:fillRect/>
          </a:stretch>
        </p:blipFill>
        <p:spPr>
          <a:xfrm>
            <a:off x="2520188" y="1125474"/>
            <a:ext cx="1174114" cy="351916"/>
          </a:xfrm>
          <a:prstGeom prst="rect">
            <a:avLst/>
          </a:prstGeom>
        </p:spPr>
      </p:pic>
      <p:sp>
        <p:nvSpPr>
          <p:cNvPr id="24" name="object 24"/>
          <p:cNvSpPr txBox="1">
            <a:spLocks noGrp="1"/>
          </p:cNvSpPr>
          <p:nvPr>
            <p:ph type="title"/>
          </p:nvPr>
        </p:nvSpPr>
        <p:spPr>
          <a:xfrm>
            <a:off x="2078354" y="129539"/>
            <a:ext cx="5228590" cy="438150"/>
          </a:xfrm>
          <a:prstGeom prst="rect">
            <a:avLst/>
          </a:prstGeom>
        </p:spPr>
        <p:txBody>
          <a:bodyPr vert="horz" wrap="square" lIns="0" tIns="13335" rIns="0" bIns="0" rtlCol="0">
            <a:spAutoFit/>
          </a:bodyPr>
          <a:lstStyle/>
          <a:p>
            <a:pPr marL="12700">
              <a:lnSpc>
                <a:spcPct val="100000"/>
              </a:lnSpc>
              <a:spcBef>
                <a:spcPts val="105"/>
              </a:spcBef>
            </a:pPr>
            <a:r>
              <a:rPr dirty="0"/>
              <a:t>Feature</a:t>
            </a:r>
            <a:r>
              <a:rPr spc="-105" dirty="0"/>
              <a:t> </a:t>
            </a:r>
            <a:r>
              <a:rPr dirty="0"/>
              <a:t>and</a:t>
            </a:r>
            <a:r>
              <a:rPr spc="-100" dirty="0"/>
              <a:t> </a:t>
            </a:r>
            <a:r>
              <a:rPr dirty="0"/>
              <a:t>parameter</a:t>
            </a:r>
            <a:r>
              <a:rPr spc="-30" dirty="0"/>
              <a:t> </a:t>
            </a:r>
            <a:r>
              <a:rPr spc="-10" dirty="0"/>
              <a:t>values</a:t>
            </a:r>
          </a:p>
        </p:txBody>
      </p:sp>
      <p:pic>
        <p:nvPicPr>
          <p:cNvPr id="12" name="Picture 11">
            <a:extLst>
              <a:ext uri="{FF2B5EF4-FFF2-40B4-BE49-F238E27FC236}">
                <a16:creationId xmlns:a16="http://schemas.microsoft.com/office/drawing/2014/main" id="{77CF4012-ED45-F7D8-BC8C-196554096E76}"/>
              </a:ext>
            </a:extLst>
          </p:cNvPr>
          <p:cNvPicPr>
            <a:picLocks noChangeAspect="1"/>
          </p:cNvPicPr>
          <p:nvPr/>
        </p:nvPicPr>
        <p:blipFill>
          <a:blip r:embed="rId9"/>
          <a:stretch>
            <a:fillRect/>
          </a:stretch>
        </p:blipFill>
        <p:spPr>
          <a:xfrm>
            <a:off x="2743200" y="2952750"/>
            <a:ext cx="3134226" cy="1754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94967" y="655701"/>
          <a:ext cx="5367020" cy="1111250"/>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1867535">
                  <a:extLst>
                    <a:ext uri="{9D8B030D-6E8A-4147-A177-3AD203B41FA5}">
                      <a16:colId xmlns:a16="http://schemas.microsoft.com/office/drawing/2014/main" val="20001"/>
                    </a:ext>
                  </a:extLst>
                </a:gridCol>
                <a:gridCol w="2051685">
                  <a:extLst>
                    <a:ext uri="{9D8B030D-6E8A-4147-A177-3AD203B41FA5}">
                      <a16:colId xmlns:a16="http://schemas.microsoft.com/office/drawing/2014/main" val="20002"/>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89865">
                        <a:lnSpc>
                          <a:spcPct val="100000"/>
                        </a:lnSpc>
                        <a:spcBef>
                          <a:spcPts val="320"/>
                        </a:spcBef>
                      </a:pPr>
                      <a:r>
                        <a:rPr sz="1400" dirty="0">
                          <a:latin typeface="Verdana"/>
                          <a:cs typeface="Verdana"/>
                        </a:rPr>
                        <a:t>size</a:t>
                      </a:r>
                      <a:r>
                        <a:rPr sz="1400" spc="-105" dirty="0">
                          <a:latin typeface="Verdana"/>
                          <a:cs typeface="Verdana"/>
                        </a:rPr>
                        <a:t> </a:t>
                      </a:r>
                      <a:r>
                        <a:rPr sz="1400" dirty="0">
                          <a:latin typeface="Verdana"/>
                          <a:cs typeface="Verdana"/>
                        </a:rPr>
                        <a:t>of</a:t>
                      </a:r>
                      <a:r>
                        <a:rPr sz="1400" spc="35" dirty="0">
                          <a:latin typeface="Verdana"/>
                          <a:cs typeface="Verdana"/>
                        </a:rPr>
                        <a:t> </a:t>
                      </a:r>
                      <a:r>
                        <a:rPr sz="1400" dirty="0">
                          <a:latin typeface="Verdana"/>
                          <a:cs typeface="Verdana"/>
                        </a:rPr>
                        <a:t>feature</a:t>
                      </a:r>
                      <a:r>
                        <a:rPr sz="1400" spc="-40" dirty="0">
                          <a:latin typeface="Verdana"/>
                          <a:cs typeface="Verdana"/>
                        </a:rPr>
                        <a:t> </a:t>
                      </a:r>
                      <a:r>
                        <a:rPr sz="1400" spc="-25" dirty="0">
                          <a:solidFill>
                            <a:srgbClr val="FF9300"/>
                          </a:solidFill>
                          <a:latin typeface="Cambria Math"/>
                          <a:cs typeface="Cambria Math"/>
                        </a:rPr>
                        <a:t>𝑥</a:t>
                      </a:r>
                      <a:r>
                        <a:rPr sz="1575" spc="-37" baseline="-15873" dirty="0">
                          <a:solidFill>
                            <a:srgbClr val="FF9300"/>
                          </a:solidFill>
                          <a:latin typeface="Cambria Math"/>
                          <a:cs typeface="Cambria Math"/>
                        </a:rPr>
                        <a:t>𝑗</a:t>
                      </a:r>
                      <a:endParaRPr sz="1575" baseline="-15873">
                        <a:latin typeface="Cambria Math"/>
                        <a:cs typeface="Cambria Math"/>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5095">
                        <a:lnSpc>
                          <a:spcPct val="100000"/>
                        </a:lnSpc>
                        <a:spcBef>
                          <a:spcPts val="320"/>
                        </a:spcBef>
                      </a:pPr>
                      <a:r>
                        <a:rPr sz="1400" dirty="0">
                          <a:latin typeface="Verdana"/>
                          <a:cs typeface="Verdana"/>
                        </a:rPr>
                        <a:t>size</a:t>
                      </a:r>
                      <a:r>
                        <a:rPr sz="1400" spc="-145" dirty="0">
                          <a:latin typeface="Verdana"/>
                          <a:cs typeface="Verdana"/>
                        </a:rPr>
                        <a:t> </a:t>
                      </a:r>
                      <a:r>
                        <a:rPr sz="1400" dirty="0">
                          <a:latin typeface="Verdana"/>
                          <a:cs typeface="Verdana"/>
                        </a:rPr>
                        <a:t>of</a:t>
                      </a:r>
                      <a:r>
                        <a:rPr sz="1400" spc="-15" dirty="0">
                          <a:latin typeface="Verdana"/>
                          <a:cs typeface="Verdana"/>
                        </a:rPr>
                        <a:t> </a:t>
                      </a:r>
                      <a:r>
                        <a:rPr sz="1400" dirty="0">
                          <a:latin typeface="Verdana"/>
                          <a:cs typeface="Verdana"/>
                        </a:rPr>
                        <a:t>parameter</a:t>
                      </a:r>
                      <a:r>
                        <a:rPr sz="1400" spc="45" dirty="0">
                          <a:latin typeface="Verdana"/>
                          <a:cs typeface="Verdana"/>
                        </a:rPr>
                        <a:t> </a:t>
                      </a:r>
                      <a:r>
                        <a:rPr sz="1400" spc="-25" dirty="0">
                          <a:solidFill>
                            <a:srgbClr val="0096FF"/>
                          </a:solidFill>
                          <a:latin typeface="Cambria Math"/>
                          <a:cs typeface="Cambria Math"/>
                        </a:rPr>
                        <a:t>𝑤</a:t>
                      </a:r>
                      <a:r>
                        <a:rPr sz="1575" spc="-37" baseline="-15873" dirty="0">
                          <a:solidFill>
                            <a:srgbClr val="0096FF"/>
                          </a:solidFill>
                          <a:latin typeface="Cambria Math"/>
                          <a:cs typeface="Cambria Math"/>
                        </a:rPr>
                        <a:t>𝑗</a:t>
                      </a:r>
                      <a:endParaRPr sz="1575" baseline="-15873">
                        <a:latin typeface="Cambria Math"/>
                        <a:cs typeface="Cambria Math"/>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70205">
                <a:tc>
                  <a:txBody>
                    <a:bodyPr/>
                    <a:lstStyle/>
                    <a:p>
                      <a:pPr marL="93345">
                        <a:lnSpc>
                          <a:spcPct val="100000"/>
                        </a:lnSpc>
                        <a:spcBef>
                          <a:spcPts val="325"/>
                        </a:spcBef>
                      </a:pPr>
                      <a:r>
                        <a:rPr sz="1400" dirty="0">
                          <a:latin typeface="Verdana"/>
                          <a:cs typeface="Verdana"/>
                        </a:rPr>
                        <a:t>size</a:t>
                      </a:r>
                      <a:r>
                        <a:rPr sz="1400" spc="-80" dirty="0">
                          <a:latin typeface="Verdana"/>
                          <a:cs typeface="Verdana"/>
                        </a:rPr>
                        <a:t> </a:t>
                      </a:r>
                      <a:r>
                        <a:rPr sz="1400" dirty="0">
                          <a:latin typeface="Verdana"/>
                          <a:cs typeface="Verdana"/>
                        </a:rPr>
                        <a:t>in</a:t>
                      </a:r>
                      <a:r>
                        <a:rPr sz="1400" spc="40" dirty="0">
                          <a:latin typeface="Verdana"/>
                          <a:cs typeface="Verdana"/>
                        </a:rPr>
                        <a:t> </a:t>
                      </a:r>
                      <a:r>
                        <a:rPr sz="1400" spc="-20" dirty="0">
                          <a:latin typeface="Verdana"/>
                          <a:cs typeface="Verdana"/>
                        </a:rPr>
                        <a:t>feet</a:t>
                      </a:r>
                      <a:r>
                        <a:rPr sz="1350" spc="-30" baseline="27777" dirty="0">
                          <a:latin typeface="Cambria Math"/>
                          <a:cs typeface="Cambria Math"/>
                        </a:rPr>
                        <a:t>2</a:t>
                      </a:r>
                      <a:endParaRPr sz="1350" baseline="27777">
                        <a:latin typeface="Cambria Math"/>
                        <a:cs typeface="Cambria Math"/>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0840">
                <a:tc>
                  <a:txBody>
                    <a:bodyPr/>
                    <a:lstStyle/>
                    <a:p>
                      <a:pPr marL="93345">
                        <a:lnSpc>
                          <a:spcPct val="100000"/>
                        </a:lnSpc>
                        <a:spcBef>
                          <a:spcPts val="405"/>
                        </a:spcBef>
                      </a:pPr>
                      <a:r>
                        <a:rPr sz="1400" spc="-10" dirty="0">
                          <a:latin typeface="Verdana"/>
                          <a:cs typeface="Verdana"/>
                        </a:rPr>
                        <a:t>#bedrooms</a:t>
                      </a:r>
                      <a:endParaRPr sz="1400">
                        <a:latin typeface="Verdana"/>
                        <a:cs typeface="Verdana"/>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 name="object 3"/>
          <p:cNvSpPr/>
          <p:nvPr/>
        </p:nvSpPr>
        <p:spPr>
          <a:xfrm>
            <a:off x="3533775" y="1152525"/>
            <a:ext cx="1013460" cy="114300"/>
          </a:xfrm>
          <a:custGeom>
            <a:avLst/>
            <a:gdLst/>
            <a:ahLst/>
            <a:cxnLst/>
            <a:rect l="l" t="t" r="r" b="b"/>
            <a:pathLst>
              <a:path w="1013460" h="114300">
                <a:moveTo>
                  <a:pt x="114300" y="0"/>
                </a:moveTo>
                <a:lnTo>
                  <a:pt x="0" y="57150"/>
                </a:lnTo>
                <a:lnTo>
                  <a:pt x="114300" y="114300"/>
                </a:lnTo>
                <a:lnTo>
                  <a:pt x="114300" y="76200"/>
                </a:lnTo>
                <a:lnTo>
                  <a:pt x="95250" y="76200"/>
                </a:lnTo>
                <a:lnTo>
                  <a:pt x="95250" y="38100"/>
                </a:lnTo>
                <a:lnTo>
                  <a:pt x="114300" y="38100"/>
                </a:lnTo>
                <a:lnTo>
                  <a:pt x="114300" y="0"/>
                </a:lnTo>
                <a:close/>
              </a:path>
              <a:path w="1013460" h="114300">
                <a:moveTo>
                  <a:pt x="898651" y="0"/>
                </a:moveTo>
                <a:lnTo>
                  <a:pt x="898651" y="114300"/>
                </a:lnTo>
                <a:lnTo>
                  <a:pt x="974851" y="76200"/>
                </a:lnTo>
                <a:lnTo>
                  <a:pt x="917701" y="76200"/>
                </a:lnTo>
                <a:lnTo>
                  <a:pt x="917701" y="38100"/>
                </a:lnTo>
                <a:lnTo>
                  <a:pt x="974851" y="38100"/>
                </a:lnTo>
                <a:lnTo>
                  <a:pt x="898651" y="0"/>
                </a:lnTo>
                <a:close/>
              </a:path>
              <a:path w="1013460" h="114300">
                <a:moveTo>
                  <a:pt x="114300" y="38100"/>
                </a:moveTo>
                <a:lnTo>
                  <a:pt x="95250" y="38100"/>
                </a:lnTo>
                <a:lnTo>
                  <a:pt x="95250" y="76200"/>
                </a:lnTo>
                <a:lnTo>
                  <a:pt x="114300" y="76200"/>
                </a:lnTo>
                <a:lnTo>
                  <a:pt x="114300" y="38100"/>
                </a:lnTo>
                <a:close/>
              </a:path>
              <a:path w="1013460" h="114300">
                <a:moveTo>
                  <a:pt x="898651" y="38100"/>
                </a:moveTo>
                <a:lnTo>
                  <a:pt x="114300" y="38100"/>
                </a:lnTo>
                <a:lnTo>
                  <a:pt x="114300" y="76200"/>
                </a:lnTo>
                <a:lnTo>
                  <a:pt x="898651" y="76200"/>
                </a:lnTo>
                <a:lnTo>
                  <a:pt x="898651" y="38100"/>
                </a:lnTo>
                <a:close/>
              </a:path>
              <a:path w="1013460" h="114300">
                <a:moveTo>
                  <a:pt x="974851" y="38100"/>
                </a:moveTo>
                <a:lnTo>
                  <a:pt x="917701" y="38100"/>
                </a:lnTo>
                <a:lnTo>
                  <a:pt x="917701" y="76200"/>
                </a:lnTo>
                <a:lnTo>
                  <a:pt x="974851" y="76200"/>
                </a:lnTo>
                <a:lnTo>
                  <a:pt x="1012951" y="57150"/>
                </a:lnTo>
                <a:lnTo>
                  <a:pt x="974851" y="38100"/>
                </a:lnTo>
                <a:close/>
              </a:path>
            </a:pathLst>
          </a:custGeom>
          <a:solidFill>
            <a:srgbClr val="FF9300"/>
          </a:solidFill>
        </p:spPr>
        <p:txBody>
          <a:bodyPr wrap="square" lIns="0" tIns="0" rIns="0" bIns="0" rtlCol="0"/>
          <a:lstStyle/>
          <a:p>
            <a:endParaRPr/>
          </a:p>
        </p:txBody>
      </p:sp>
      <p:sp>
        <p:nvSpPr>
          <p:cNvPr id="4" name="object 4"/>
          <p:cNvSpPr/>
          <p:nvPr/>
        </p:nvSpPr>
        <p:spPr>
          <a:xfrm>
            <a:off x="5429250" y="1162050"/>
            <a:ext cx="511175" cy="114300"/>
          </a:xfrm>
          <a:custGeom>
            <a:avLst/>
            <a:gdLst/>
            <a:ahLst/>
            <a:cxnLst/>
            <a:rect l="l" t="t" r="r" b="b"/>
            <a:pathLst>
              <a:path w="511175" h="114300">
                <a:moveTo>
                  <a:pt x="114300" y="0"/>
                </a:moveTo>
                <a:lnTo>
                  <a:pt x="0" y="57150"/>
                </a:lnTo>
                <a:lnTo>
                  <a:pt x="114300" y="114300"/>
                </a:lnTo>
                <a:lnTo>
                  <a:pt x="114300" y="76200"/>
                </a:lnTo>
                <a:lnTo>
                  <a:pt x="95250" y="76200"/>
                </a:lnTo>
                <a:lnTo>
                  <a:pt x="95250" y="38100"/>
                </a:lnTo>
                <a:lnTo>
                  <a:pt x="114300" y="38100"/>
                </a:lnTo>
                <a:lnTo>
                  <a:pt x="114300" y="0"/>
                </a:lnTo>
                <a:close/>
              </a:path>
              <a:path w="511175" h="114300">
                <a:moveTo>
                  <a:pt x="396748" y="0"/>
                </a:moveTo>
                <a:lnTo>
                  <a:pt x="396748" y="114300"/>
                </a:lnTo>
                <a:lnTo>
                  <a:pt x="472948" y="76200"/>
                </a:lnTo>
                <a:lnTo>
                  <a:pt x="415798" y="76200"/>
                </a:lnTo>
                <a:lnTo>
                  <a:pt x="415798" y="38100"/>
                </a:lnTo>
                <a:lnTo>
                  <a:pt x="472948" y="38100"/>
                </a:lnTo>
                <a:lnTo>
                  <a:pt x="396748" y="0"/>
                </a:lnTo>
                <a:close/>
              </a:path>
              <a:path w="511175" h="114300">
                <a:moveTo>
                  <a:pt x="114300" y="38100"/>
                </a:moveTo>
                <a:lnTo>
                  <a:pt x="95250" y="38100"/>
                </a:lnTo>
                <a:lnTo>
                  <a:pt x="95250" y="76200"/>
                </a:lnTo>
                <a:lnTo>
                  <a:pt x="114300" y="76200"/>
                </a:lnTo>
                <a:lnTo>
                  <a:pt x="114300" y="38100"/>
                </a:lnTo>
                <a:close/>
              </a:path>
              <a:path w="511175" h="114300">
                <a:moveTo>
                  <a:pt x="396748" y="38100"/>
                </a:moveTo>
                <a:lnTo>
                  <a:pt x="114300" y="38100"/>
                </a:lnTo>
                <a:lnTo>
                  <a:pt x="114300" y="76200"/>
                </a:lnTo>
                <a:lnTo>
                  <a:pt x="396748" y="76200"/>
                </a:lnTo>
                <a:lnTo>
                  <a:pt x="396748" y="38100"/>
                </a:lnTo>
                <a:close/>
              </a:path>
              <a:path w="511175" h="114300">
                <a:moveTo>
                  <a:pt x="472948" y="38100"/>
                </a:moveTo>
                <a:lnTo>
                  <a:pt x="415798" y="38100"/>
                </a:lnTo>
                <a:lnTo>
                  <a:pt x="415798" y="76200"/>
                </a:lnTo>
                <a:lnTo>
                  <a:pt x="472948" y="76200"/>
                </a:lnTo>
                <a:lnTo>
                  <a:pt x="511048" y="57150"/>
                </a:lnTo>
                <a:lnTo>
                  <a:pt x="472948" y="38100"/>
                </a:lnTo>
                <a:close/>
              </a:path>
            </a:pathLst>
          </a:custGeom>
          <a:solidFill>
            <a:srgbClr val="4285F4"/>
          </a:solidFill>
        </p:spPr>
        <p:txBody>
          <a:bodyPr wrap="square" lIns="0" tIns="0" rIns="0" bIns="0" rtlCol="0"/>
          <a:lstStyle/>
          <a:p>
            <a:endParaRPr/>
          </a:p>
        </p:txBody>
      </p:sp>
      <p:sp>
        <p:nvSpPr>
          <p:cNvPr id="5" name="object 5"/>
          <p:cNvSpPr/>
          <p:nvPr/>
        </p:nvSpPr>
        <p:spPr>
          <a:xfrm>
            <a:off x="3533775" y="1562100"/>
            <a:ext cx="511175" cy="114300"/>
          </a:xfrm>
          <a:custGeom>
            <a:avLst/>
            <a:gdLst/>
            <a:ahLst/>
            <a:cxnLst/>
            <a:rect l="l" t="t" r="r" b="b"/>
            <a:pathLst>
              <a:path w="511175" h="114300">
                <a:moveTo>
                  <a:pt x="114300" y="0"/>
                </a:moveTo>
                <a:lnTo>
                  <a:pt x="0" y="57150"/>
                </a:lnTo>
                <a:lnTo>
                  <a:pt x="114300" y="114300"/>
                </a:lnTo>
                <a:lnTo>
                  <a:pt x="114300" y="76200"/>
                </a:lnTo>
                <a:lnTo>
                  <a:pt x="95250" y="76200"/>
                </a:lnTo>
                <a:lnTo>
                  <a:pt x="95250" y="38100"/>
                </a:lnTo>
                <a:lnTo>
                  <a:pt x="114300" y="38100"/>
                </a:lnTo>
                <a:lnTo>
                  <a:pt x="114300" y="0"/>
                </a:lnTo>
                <a:close/>
              </a:path>
              <a:path w="511175" h="114300">
                <a:moveTo>
                  <a:pt x="396748" y="0"/>
                </a:moveTo>
                <a:lnTo>
                  <a:pt x="396748" y="114300"/>
                </a:lnTo>
                <a:lnTo>
                  <a:pt x="472948" y="76200"/>
                </a:lnTo>
                <a:lnTo>
                  <a:pt x="415798" y="76200"/>
                </a:lnTo>
                <a:lnTo>
                  <a:pt x="415798" y="38100"/>
                </a:lnTo>
                <a:lnTo>
                  <a:pt x="472948" y="38100"/>
                </a:lnTo>
                <a:lnTo>
                  <a:pt x="396748" y="0"/>
                </a:lnTo>
                <a:close/>
              </a:path>
              <a:path w="511175" h="114300">
                <a:moveTo>
                  <a:pt x="114300" y="38100"/>
                </a:moveTo>
                <a:lnTo>
                  <a:pt x="95250" y="38100"/>
                </a:lnTo>
                <a:lnTo>
                  <a:pt x="95250" y="76200"/>
                </a:lnTo>
                <a:lnTo>
                  <a:pt x="114300" y="76200"/>
                </a:lnTo>
                <a:lnTo>
                  <a:pt x="114300" y="38100"/>
                </a:lnTo>
                <a:close/>
              </a:path>
              <a:path w="511175" h="114300">
                <a:moveTo>
                  <a:pt x="396748" y="38100"/>
                </a:moveTo>
                <a:lnTo>
                  <a:pt x="114300" y="38100"/>
                </a:lnTo>
                <a:lnTo>
                  <a:pt x="114300" y="76200"/>
                </a:lnTo>
                <a:lnTo>
                  <a:pt x="396748" y="76200"/>
                </a:lnTo>
                <a:lnTo>
                  <a:pt x="396748" y="38100"/>
                </a:lnTo>
                <a:close/>
              </a:path>
              <a:path w="511175" h="114300">
                <a:moveTo>
                  <a:pt x="472948" y="38100"/>
                </a:moveTo>
                <a:lnTo>
                  <a:pt x="415798" y="38100"/>
                </a:lnTo>
                <a:lnTo>
                  <a:pt x="415798" y="76200"/>
                </a:lnTo>
                <a:lnTo>
                  <a:pt x="472948" y="76200"/>
                </a:lnTo>
                <a:lnTo>
                  <a:pt x="511048" y="57150"/>
                </a:lnTo>
                <a:lnTo>
                  <a:pt x="472948" y="38100"/>
                </a:lnTo>
                <a:close/>
              </a:path>
            </a:pathLst>
          </a:custGeom>
          <a:solidFill>
            <a:srgbClr val="FF9300"/>
          </a:solidFill>
        </p:spPr>
        <p:txBody>
          <a:bodyPr wrap="square" lIns="0" tIns="0" rIns="0" bIns="0" rtlCol="0"/>
          <a:lstStyle/>
          <a:p>
            <a:endParaRPr/>
          </a:p>
        </p:txBody>
      </p:sp>
      <p:sp>
        <p:nvSpPr>
          <p:cNvPr id="6" name="object 6"/>
          <p:cNvSpPr/>
          <p:nvPr/>
        </p:nvSpPr>
        <p:spPr>
          <a:xfrm>
            <a:off x="5429250" y="1562100"/>
            <a:ext cx="1013460" cy="114300"/>
          </a:xfrm>
          <a:custGeom>
            <a:avLst/>
            <a:gdLst/>
            <a:ahLst/>
            <a:cxnLst/>
            <a:rect l="l" t="t" r="r" b="b"/>
            <a:pathLst>
              <a:path w="1013460" h="114300">
                <a:moveTo>
                  <a:pt x="114300" y="0"/>
                </a:moveTo>
                <a:lnTo>
                  <a:pt x="0" y="57150"/>
                </a:lnTo>
                <a:lnTo>
                  <a:pt x="114300" y="114300"/>
                </a:lnTo>
                <a:lnTo>
                  <a:pt x="114300" y="76200"/>
                </a:lnTo>
                <a:lnTo>
                  <a:pt x="95250" y="76200"/>
                </a:lnTo>
                <a:lnTo>
                  <a:pt x="95250" y="38100"/>
                </a:lnTo>
                <a:lnTo>
                  <a:pt x="114300" y="38100"/>
                </a:lnTo>
                <a:lnTo>
                  <a:pt x="114300" y="0"/>
                </a:lnTo>
                <a:close/>
              </a:path>
              <a:path w="1013460" h="114300">
                <a:moveTo>
                  <a:pt x="898651" y="0"/>
                </a:moveTo>
                <a:lnTo>
                  <a:pt x="898651" y="114300"/>
                </a:lnTo>
                <a:lnTo>
                  <a:pt x="974851" y="76200"/>
                </a:lnTo>
                <a:lnTo>
                  <a:pt x="917701" y="76200"/>
                </a:lnTo>
                <a:lnTo>
                  <a:pt x="917701" y="38100"/>
                </a:lnTo>
                <a:lnTo>
                  <a:pt x="974851" y="38100"/>
                </a:lnTo>
                <a:lnTo>
                  <a:pt x="898651" y="0"/>
                </a:lnTo>
                <a:close/>
              </a:path>
              <a:path w="1013460" h="114300">
                <a:moveTo>
                  <a:pt x="114300" y="38100"/>
                </a:moveTo>
                <a:lnTo>
                  <a:pt x="95250" y="38100"/>
                </a:lnTo>
                <a:lnTo>
                  <a:pt x="95250" y="76200"/>
                </a:lnTo>
                <a:lnTo>
                  <a:pt x="114300" y="76200"/>
                </a:lnTo>
                <a:lnTo>
                  <a:pt x="114300" y="38100"/>
                </a:lnTo>
                <a:close/>
              </a:path>
              <a:path w="1013460" h="114300">
                <a:moveTo>
                  <a:pt x="898651" y="38100"/>
                </a:moveTo>
                <a:lnTo>
                  <a:pt x="114300" y="38100"/>
                </a:lnTo>
                <a:lnTo>
                  <a:pt x="114300" y="76200"/>
                </a:lnTo>
                <a:lnTo>
                  <a:pt x="898651" y="76200"/>
                </a:lnTo>
                <a:lnTo>
                  <a:pt x="898651" y="38100"/>
                </a:lnTo>
                <a:close/>
              </a:path>
              <a:path w="1013460" h="114300">
                <a:moveTo>
                  <a:pt x="974851" y="38100"/>
                </a:moveTo>
                <a:lnTo>
                  <a:pt x="917701" y="38100"/>
                </a:lnTo>
                <a:lnTo>
                  <a:pt x="917701" y="76200"/>
                </a:lnTo>
                <a:lnTo>
                  <a:pt x="974851" y="76200"/>
                </a:lnTo>
                <a:lnTo>
                  <a:pt x="1012951" y="57150"/>
                </a:lnTo>
                <a:lnTo>
                  <a:pt x="974851" y="38100"/>
                </a:lnTo>
                <a:close/>
              </a:path>
            </a:pathLst>
          </a:custGeom>
          <a:solidFill>
            <a:srgbClr val="4285F4"/>
          </a:solidFill>
        </p:spPr>
        <p:txBody>
          <a:bodyPr wrap="square" lIns="0" tIns="0" rIns="0" bIns="0" rtlCol="0"/>
          <a:lstStyle/>
          <a:p>
            <a:endParaRPr/>
          </a:p>
        </p:txBody>
      </p:sp>
      <p:sp>
        <p:nvSpPr>
          <p:cNvPr id="7" name="object 7"/>
          <p:cNvSpPr txBox="1"/>
          <p:nvPr/>
        </p:nvSpPr>
        <p:spPr>
          <a:xfrm>
            <a:off x="1355978" y="1949704"/>
            <a:ext cx="1149350" cy="335280"/>
          </a:xfrm>
          <a:prstGeom prst="rect">
            <a:avLst/>
          </a:prstGeom>
        </p:spPr>
        <p:txBody>
          <a:bodyPr vert="horz" wrap="square" lIns="0" tIns="16510" rIns="0" bIns="0" rtlCol="0">
            <a:spAutoFit/>
          </a:bodyPr>
          <a:lstStyle/>
          <a:p>
            <a:pPr marL="12700">
              <a:lnSpc>
                <a:spcPct val="100000"/>
              </a:lnSpc>
              <a:spcBef>
                <a:spcPts val="130"/>
              </a:spcBef>
            </a:pPr>
            <a:r>
              <a:rPr sz="2000" spc="-10" dirty="0">
                <a:solidFill>
                  <a:srgbClr val="FF9300"/>
                </a:solidFill>
                <a:latin typeface="Verdana"/>
                <a:cs typeface="Verdana"/>
              </a:rPr>
              <a:t>Features</a:t>
            </a:r>
            <a:endParaRPr sz="2000">
              <a:latin typeface="Verdana"/>
              <a:cs typeface="Verdana"/>
            </a:endParaRPr>
          </a:p>
        </p:txBody>
      </p:sp>
      <p:sp>
        <p:nvSpPr>
          <p:cNvPr id="8" name="object 8"/>
          <p:cNvSpPr txBox="1"/>
          <p:nvPr/>
        </p:nvSpPr>
        <p:spPr>
          <a:xfrm>
            <a:off x="5513451" y="1949704"/>
            <a:ext cx="1502410" cy="335280"/>
          </a:xfrm>
          <a:prstGeom prst="rect">
            <a:avLst/>
          </a:prstGeom>
        </p:spPr>
        <p:txBody>
          <a:bodyPr vert="horz" wrap="square" lIns="0" tIns="16510" rIns="0" bIns="0" rtlCol="0">
            <a:spAutoFit/>
          </a:bodyPr>
          <a:lstStyle/>
          <a:p>
            <a:pPr marL="12700">
              <a:lnSpc>
                <a:spcPct val="100000"/>
              </a:lnSpc>
              <a:spcBef>
                <a:spcPts val="130"/>
              </a:spcBef>
            </a:pPr>
            <a:r>
              <a:rPr sz="2000" spc="-10" dirty="0">
                <a:solidFill>
                  <a:srgbClr val="0096FF"/>
                </a:solidFill>
                <a:latin typeface="Verdana"/>
                <a:cs typeface="Verdana"/>
              </a:rPr>
              <a:t>Parameters</a:t>
            </a:r>
            <a:endParaRPr sz="2000">
              <a:latin typeface="Verdana"/>
              <a:cs typeface="Verdana"/>
            </a:endParaRPr>
          </a:p>
        </p:txBody>
      </p:sp>
      <p:pic>
        <p:nvPicPr>
          <p:cNvPr id="9" name="object 9"/>
          <p:cNvPicPr/>
          <p:nvPr/>
        </p:nvPicPr>
        <p:blipFill>
          <a:blip r:embed="rId2" cstate="print"/>
          <a:stretch>
            <a:fillRect/>
          </a:stretch>
        </p:blipFill>
        <p:spPr>
          <a:xfrm>
            <a:off x="1143000" y="2457323"/>
            <a:ext cx="2035175" cy="1823046"/>
          </a:xfrm>
          <a:prstGeom prst="rect">
            <a:avLst/>
          </a:prstGeom>
        </p:spPr>
      </p:pic>
      <p:sp>
        <p:nvSpPr>
          <p:cNvPr id="10" name="object 10"/>
          <p:cNvSpPr txBox="1"/>
          <p:nvPr/>
        </p:nvSpPr>
        <p:spPr>
          <a:xfrm>
            <a:off x="1537588" y="4251642"/>
            <a:ext cx="1217295" cy="243204"/>
          </a:xfrm>
          <a:prstGeom prst="rect">
            <a:avLst/>
          </a:prstGeom>
        </p:spPr>
        <p:txBody>
          <a:bodyPr vert="horz" wrap="square" lIns="0" tIns="15875" rIns="0" bIns="0" rtlCol="0">
            <a:spAutoFit/>
          </a:bodyPr>
          <a:lstStyle/>
          <a:p>
            <a:pPr marL="38100">
              <a:lnSpc>
                <a:spcPct val="100000"/>
              </a:lnSpc>
              <a:spcBef>
                <a:spcPts val="125"/>
              </a:spcBef>
            </a:pPr>
            <a:r>
              <a:rPr sz="1400" dirty="0">
                <a:solidFill>
                  <a:srgbClr val="FF9300"/>
                </a:solidFill>
                <a:latin typeface="Cambria Math"/>
                <a:cs typeface="Cambria Math"/>
              </a:rPr>
              <a:t>𝑥</a:t>
            </a:r>
            <a:r>
              <a:rPr sz="1575" baseline="-15873" dirty="0">
                <a:solidFill>
                  <a:srgbClr val="FF9300"/>
                </a:solidFill>
                <a:latin typeface="Cambria Math"/>
                <a:cs typeface="Cambria Math"/>
              </a:rPr>
              <a:t>1</a:t>
            </a:r>
            <a:r>
              <a:rPr sz="1575" spc="89" baseline="-15873" dirty="0">
                <a:solidFill>
                  <a:srgbClr val="FF9300"/>
                </a:solidFill>
                <a:latin typeface="Cambria Math"/>
                <a:cs typeface="Cambria Math"/>
              </a:rPr>
              <a:t> </a:t>
            </a:r>
            <a:r>
              <a:rPr sz="1400" dirty="0">
                <a:latin typeface="Arial"/>
                <a:cs typeface="Arial"/>
              </a:rPr>
              <a:t>size</a:t>
            </a:r>
            <a:r>
              <a:rPr sz="1400" spc="-55" dirty="0">
                <a:latin typeface="Arial"/>
                <a:cs typeface="Arial"/>
              </a:rPr>
              <a:t> </a:t>
            </a:r>
            <a:r>
              <a:rPr sz="1400" dirty="0">
                <a:latin typeface="Arial"/>
                <a:cs typeface="Arial"/>
              </a:rPr>
              <a:t>in</a:t>
            </a:r>
            <a:r>
              <a:rPr sz="1400" spc="20" dirty="0">
                <a:latin typeface="Arial"/>
                <a:cs typeface="Arial"/>
              </a:rPr>
              <a:t> </a:t>
            </a:r>
            <a:r>
              <a:rPr sz="1400" spc="-20" dirty="0">
                <a:latin typeface="Arial"/>
                <a:cs typeface="Arial"/>
              </a:rPr>
              <a:t>feet</a:t>
            </a:r>
            <a:r>
              <a:rPr sz="1350" spc="-30" baseline="27777" dirty="0">
                <a:latin typeface="Cambria Math"/>
                <a:cs typeface="Cambria Math"/>
              </a:rPr>
              <a:t>2</a:t>
            </a:r>
            <a:endParaRPr sz="1350" baseline="27777" dirty="0">
              <a:latin typeface="Cambria Math"/>
              <a:cs typeface="Cambria Math"/>
            </a:endParaRPr>
          </a:p>
        </p:txBody>
      </p:sp>
      <p:sp>
        <p:nvSpPr>
          <p:cNvPr id="11" name="object 11"/>
          <p:cNvSpPr txBox="1"/>
          <p:nvPr/>
        </p:nvSpPr>
        <p:spPr>
          <a:xfrm>
            <a:off x="178435" y="2931477"/>
            <a:ext cx="1045210" cy="462280"/>
          </a:xfrm>
          <a:prstGeom prst="rect">
            <a:avLst/>
          </a:prstGeom>
        </p:spPr>
        <p:txBody>
          <a:bodyPr vert="horz" wrap="square" lIns="0" tIns="15875" rIns="0" bIns="0" rtlCol="0">
            <a:spAutoFit/>
          </a:bodyPr>
          <a:lstStyle/>
          <a:p>
            <a:pPr marR="5715" algn="ctr">
              <a:lnSpc>
                <a:spcPct val="100000"/>
              </a:lnSpc>
              <a:spcBef>
                <a:spcPts val="125"/>
              </a:spcBef>
            </a:pPr>
            <a:r>
              <a:rPr sz="1400" spc="-25" dirty="0">
                <a:solidFill>
                  <a:srgbClr val="FF9300"/>
                </a:solidFill>
                <a:latin typeface="Cambria Math"/>
                <a:cs typeface="Cambria Math"/>
              </a:rPr>
              <a:t>𝑥</a:t>
            </a:r>
            <a:r>
              <a:rPr sz="1575" spc="-37" baseline="-15873" dirty="0">
                <a:solidFill>
                  <a:srgbClr val="FF9300"/>
                </a:solidFill>
                <a:latin typeface="Cambria Math"/>
                <a:cs typeface="Cambria Math"/>
              </a:rPr>
              <a:t>2</a:t>
            </a:r>
            <a:endParaRPr sz="1575" baseline="-15873">
              <a:latin typeface="Cambria Math"/>
              <a:cs typeface="Cambria Math"/>
            </a:endParaRPr>
          </a:p>
          <a:p>
            <a:pPr algn="ctr">
              <a:lnSpc>
                <a:spcPct val="100000"/>
              </a:lnSpc>
              <a:spcBef>
                <a:spcPts val="50"/>
              </a:spcBef>
            </a:pPr>
            <a:r>
              <a:rPr sz="1400" dirty="0">
                <a:latin typeface="Arial"/>
                <a:cs typeface="Arial"/>
              </a:rPr>
              <a:t>#</a:t>
            </a:r>
            <a:r>
              <a:rPr sz="1400" spc="-45" dirty="0">
                <a:latin typeface="Arial"/>
                <a:cs typeface="Arial"/>
              </a:rPr>
              <a:t> </a:t>
            </a:r>
            <a:r>
              <a:rPr sz="1400" spc="-10" dirty="0">
                <a:latin typeface="Arial"/>
                <a:cs typeface="Arial"/>
              </a:rPr>
              <a:t>bedrooms</a:t>
            </a:r>
            <a:endParaRPr sz="1400">
              <a:latin typeface="Arial"/>
              <a:cs typeface="Arial"/>
            </a:endParaRPr>
          </a:p>
        </p:txBody>
      </p:sp>
      <p:pic>
        <p:nvPicPr>
          <p:cNvPr id="12" name="object 12"/>
          <p:cNvPicPr/>
          <p:nvPr/>
        </p:nvPicPr>
        <p:blipFill>
          <a:blip r:embed="rId3" cstate="print"/>
          <a:stretch>
            <a:fillRect/>
          </a:stretch>
        </p:blipFill>
        <p:spPr>
          <a:xfrm>
            <a:off x="4795520" y="2466848"/>
            <a:ext cx="2228723" cy="1805317"/>
          </a:xfrm>
          <a:prstGeom prst="rect">
            <a:avLst/>
          </a:prstGeom>
        </p:spPr>
      </p:pic>
      <p:sp>
        <p:nvSpPr>
          <p:cNvPr id="13" name="object 13"/>
          <p:cNvSpPr txBox="1"/>
          <p:nvPr/>
        </p:nvSpPr>
        <p:spPr>
          <a:xfrm>
            <a:off x="5502909" y="4269740"/>
            <a:ext cx="1255395" cy="243204"/>
          </a:xfrm>
          <a:prstGeom prst="rect">
            <a:avLst/>
          </a:prstGeom>
        </p:spPr>
        <p:txBody>
          <a:bodyPr vert="horz" wrap="square" lIns="0" tIns="15875" rIns="0" bIns="0" rtlCol="0">
            <a:spAutoFit/>
          </a:bodyPr>
          <a:lstStyle/>
          <a:p>
            <a:pPr marL="38100">
              <a:lnSpc>
                <a:spcPct val="100000"/>
              </a:lnSpc>
              <a:spcBef>
                <a:spcPts val="125"/>
              </a:spcBef>
            </a:pPr>
            <a:r>
              <a:rPr sz="1400" dirty="0">
                <a:solidFill>
                  <a:srgbClr val="0096FF"/>
                </a:solidFill>
                <a:latin typeface="Cambria Math"/>
                <a:cs typeface="Cambria Math"/>
              </a:rPr>
              <a:t>𝑤</a:t>
            </a:r>
            <a:r>
              <a:rPr sz="1575" baseline="-15873" dirty="0">
                <a:solidFill>
                  <a:srgbClr val="0096FF"/>
                </a:solidFill>
                <a:latin typeface="Cambria Math"/>
                <a:cs typeface="Cambria Math"/>
              </a:rPr>
              <a:t>1</a:t>
            </a:r>
            <a:r>
              <a:rPr sz="1575" spc="165" baseline="-15873" dirty="0">
                <a:solidFill>
                  <a:srgbClr val="0096FF"/>
                </a:solidFill>
                <a:latin typeface="Cambria Math"/>
                <a:cs typeface="Cambria Math"/>
              </a:rPr>
              <a:t> </a:t>
            </a:r>
            <a:r>
              <a:rPr sz="1400" dirty="0">
                <a:latin typeface="Arial"/>
                <a:cs typeface="Arial"/>
              </a:rPr>
              <a:t>size</a:t>
            </a:r>
            <a:r>
              <a:rPr sz="1400" spc="-75" dirty="0">
                <a:latin typeface="Arial"/>
                <a:cs typeface="Arial"/>
              </a:rPr>
              <a:t> </a:t>
            </a:r>
            <a:r>
              <a:rPr sz="1400" dirty="0">
                <a:latin typeface="Arial"/>
                <a:cs typeface="Arial"/>
              </a:rPr>
              <a:t>in</a:t>
            </a:r>
            <a:r>
              <a:rPr sz="1400" spc="-5" dirty="0">
                <a:latin typeface="Arial"/>
                <a:cs typeface="Arial"/>
              </a:rPr>
              <a:t> </a:t>
            </a:r>
            <a:r>
              <a:rPr sz="1400" spc="-10" dirty="0">
                <a:latin typeface="Arial"/>
                <a:cs typeface="Arial"/>
              </a:rPr>
              <a:t>feet</a:t>
            </a:r>
            <a:r>
              <a:rPr sz="1350" spc="-15" baseline="27777" dirty="0">
                <a:latin typeface="Cambria Math"/>
                <a:cs typeface="Cambria Math"/>
              </a:rPr>
              <a:t>2</a:t>
            </a:r>
            <a:endParaRPr sz="1350" baseline="27777">
              <a:latin typeface="Cambria Math"/>
              <a:cs typeface="Cambria Math"/>
            </a:endParaRPr>
          </a:p>
        </p:txBody>
      </p:sp>
      <p:sp>
        <p:nvSpPr>
          <p:cNvPr id="14" name="object 14"/>
          <p:cNvSpPr txBox="1"/>
          <p:nvPr/>
        </p:nvSpPr>
        <p:spPr>
          <a:xfrm>
            <a:off x="4218051" y="2931477"/>
            <a:ext cx="1042669" cy="462280"/>
          </a:xfrm>
          <a:prstGeom prst="rect">
            <a:avLst/>
          </a:prstGeom>
        </p:spPr>
        <p:txBody>
          <a:bodyPr vert="horz" wrap="square" lIns="0" tIns="15875" rIns="0" bIns="0" rtlCol="0">
            <a:spAutoFit/>
          </a:bodyPr>
          <a:lstStyle/>
          <a:p>
            <a:pPr marR="51435" algn="ctr">
              <a:lnSpc>
                <a:spcPct val="100000"/>
              </a:lnSpc>
              <a:spcBef>
                <a:spcPts val="125"/>
              </a:spcBef>
            </a:pPr>
            <a:r>
              <a:rPr sz="1400" spc="-25" dirty="0">
                <a:solidFill>
                  <a:srgbClr val="0096FF"/>
                </a:solidFill>
                <a:latin typeface="Cambria Math"/>
                <a:cs typeface="Cambria Math"/>
              </a:rPr>
              <a:t>𝑤</a:t>
            </a:r>
            <a:r>
              <a:rPr sz="1575" spc="-37" baseline="-15873" dirty="0">
                <a:solidFill>
                  <a:srgbClr val="0096FF"/>
                </a:solidFill>
                <a:latin typeface="Cambria Math"/>
                <a:cs typeface="Cambria Math"/>
              </a:rPr>
              <a:t>2</a:t>
            </a:r>
            <a:endParaRPr sz="1575" baseline="-15873">
              <a:latin typeface="Cambria Math"/>
              <a:cs typeface="Cambria Math"/>
            </a:endParaRPr>
          </a:p>
          <a:p>
            <a:pPr algn="ctr">
              <a:lnSpc>
                <a:spcPct val="100000"/>
              </a:lnSpc>
              <a:spcBef>
                <a:spcPts val="50"/>
              </a:spcBef>
            </a:pPr>
            <a:r>
              <a:rPr sz="1400" dirty="0">
                <a:latin typeface="Arial"/>
                <a:cs typeface="Arial"/>
              </a:rPr>
              <a:t>#</a:t>
            </a:r>
            <a:r>
              <a:rPr sz="1400" spc="-45" dirty="0">
                <a:latin typeface="Arial"/>
                <a:cs typeface="Arial"/>
              </a:rPr>
              <a:t> </a:t>
            </a:r>
            <a:r>
              <a:rPr sz="1400" spc="-10" dirty="0">
                <a:latin typeface="Arial"/>
                <a:cs typeface="Arial"/>
              </a:rPr>
              <a:t>bedrooms</a:t>
            </a:r>
            <a:endParaRPr sz="1400">
              <a:latin typeface="Arial"/>
              <a:cs typeface="Arial"/>
            </a:endParaRPr>
          </a:p>
        </p:txBody>
      </p:sp>
      <p:pic>
        <p:nvPicPr>
          <p:cNvPr id="15" name="object 15"/>
          <p:cNvPicPr/>
          <p:nvPr/>
        </p:nvPicPr>
        <p:blipFill>
          <a:blip r:embed="rId4" cstate="print"/>
          <a:stretch>
            <a:fillRect/>
          </a:stretch>
        </p:blipFill>
        <p:spPr>
          <a:xfrm>
            <a:off x="927620" y="3889184"/>
            <a:ext cx="125984" cy="133350"/>
          </a:xfrm>
          <a:prstGeom prst="rect">
            <a:avLst/>
          </a:prstGeom>
        </p:spPr>
      </p:pic>
      <p:pic>
        <p:nvPicPr>
          <p:cNvPr id="16" name="object 16"/>
          <p:cNvPicPr/>
          <p:nvPr/>
        </p:nvPicPr>
        <p:blipFill>
          <a:blip r:embed="rId5" cstate="print"/>
          <a:stretch>
            <a:fillRect/>
          </a:stretch>
        </p:blipFill>
        <p:spPr>
          <a:xfrm>
            <a:off x="961618" y="3664203"/>
            <a:ext cx="114896" cy="130809"/>
          </a:xfrm>
          <a:prstGeom prst="rect">
            <a:avLst/>
          </a:prstGeom>
        </p:spPr>
      </p:pic>
      <p:sp>
        <p:nvSpPr>
          <p:cNvPr id="17" name="object 17"/>
          <p:cNvSpPr/>
          <p:nvPr/>
        </p:nvSpPr>
        <p:spPr>
          <a:xfrm>
            <a:off x="4167251" y="1986026"/>
            <a:ext cx="0" cy="2421255"/>
          </a:xfrm>
          <a:custGeom>
            <a:avLst/>
            <a:gdLst/>
            <a:ahLst/>
            <a:cxnLst/>
            <a:rect l="l" t="t" r="r" b="b"/>
            <a:pathLst>
              <a:path h="2421254">
                <a:moveTo>
                  <a:pt x="0" y="0"/>
                </a:moveTo>
                <a:lnTo>
                  <a:pt x="0" y="2421178"/>
                </a:lnTo>
              </a:path>
            </a:pathLst>
          </a:custGeom>
          <a:ln w="25400">
            <a:solidFill>
              <a:srgbClr val="7E7E7E"/>
            </a:solidFill>
          </a:ln>
        </p:spPr>
        <p:txBody>
          <a:bodyPr wrap="square" lIns="0" tIns="0" rIns="0" bIns="0" rtlCol="0"/>
          <a:lstStyle/>
          <a:p>
            <a:endParaRPr/>
          </a:p>
        </p:txBody>
      </p:sp>
      <p:pic>
        <p:nvPicPr>
          <p:cNvPr id="18" name="object 18"/>
          <p:cNvPicPr/>
          <p:nvPr/>
        </p:nvPicPr>
        <p:blipFill>
          <a:blip r:embed="rId6" cstate="print"/>
          <a:stretch>
            <a:fillRect/>
          </a:stretch>
        </p:blipFill>
        <p:spPr>
          <a:xfrm>
            <a:off x="1884426" y="2389123"/>
            <a:ext cx="1689429" cy="340613"/>
          </a:xfrm>
          <a:prstGeom prst="rect">
            <a:avLst/>
          </a:prstGeom>
        </p:spPr>
      </p:pic>
      <p:pic>
        <p:nvPicPr>
          <p:cNvPr id="19" name="object 19"/>
          <p:cNvPicPr/>
          <p:nvPr/>
        </p:nvPicPr>
        <p:blipFill>
          <a:blip r:embed="rId7" cstate="print"/>
          <a:stretch>
            <a:fillRect/>
          </a:stretch>
        </p:blipFill>
        <p:spPr>
          <a:xfrm>
            <a:off x="7640319" y="2729102"/>
            <a:ext cx="585977" cy="362966"/>
          </a:xfrm>
          <a:prstGeom prst="rect">
            <a:avLst/>
          </a:prstGeom>
        </p:spPr>
      </p:pic>
      <p:grpSp>
        <p:nvGrpSpPr>
          <p:cNvPr id="20" name="object 20"/>
          <p:cNvGrpSpPr/>
          <p:nvPr/>
        </p:nvGrpSpPr>
        <p:grpSpPr>
          <a:xfrm>
            <a:off x="6375653" y="2378201"/>
            <a:ext cx="1537970" cy="645160"/>
            <a:chOff x="6375653" y="2378201"/>
            <a:chExt cx="1537970" cy="645160"/>
          </a:xfrm>
        </p:grpSpPr>
        <p:pic>
          <p:nvPicPr>
            <p:cNvPr id="21" name="object 21"/>
            <p:cNvPicPr/>
            <p:nvPr/>
          </p:nvPicPr>
          <p:blipFill>
            <a:blip r:embed="rId8" cstate="print"/>
            <a:stretch>
              <a:fillRect/>
            </a:stretch>
          </p:blipFill>
          <p:spPr>
            <a:xfrm>
              <a:off x="6375653" y="2802889"/>
              <a:ext cx="1150747" cy="220218"/>
            </a:xfrm>
            <a:prstGeom prst="rect">
              <a:avLst/>
            </a:prstGeom>
          </p:spPr>
        </p:pic>
        <p:sp>
          <p:nvSpPr>
            <p:cNvPr id="22" name="object 22"/>
            <p:cNvSpPr/>
            <p:nvPr/>
          </p:nvSpPr>
          <p:spPr>
            <a:xfrm>
              <a:off x="7308976" y="2389631"/>
              <a:ext cx="604520" cy="238760"/>
            </a:xfrm>
            <a:custGeom>
              <a:avLst/>
              <a:gdLst/>
              <a:ahLst/>
              <a:cxnLst/>
              <a:rect l="l" t="t" r="r" b="b"/>
              <a:pathLst>
                <a:path w="604520" h="238760">
                  <a:moveTo>
                    <a:pt x="528447" y="0"/>
                  </a:moveTo>
                  <a:lnTo>
                    <a:pt x="525018" y="9651"/>
                  </a:lnTo>
                  <a:lnTo>
                    <a:pt x="538807" y="15654"/>
                  </a:lnTo>
                  <a:lnTo>
                    <a:pt x="550656" y="23955"/>
                  </a:lnTo>
                  <a:lnTo>
                    <a:pt x="574746" y="62404"/>
                  </a:lnTo>
                  <a:lnTo>
                    <a:pt x="582676" y="117982"/>
                  </a:lnTo>
                  <a:lnTo>
                    <a:pt x="581794" y="138955"/>
                  </a:lnTo>
                  <a:lnTo>
                    <a:pt x="568578" y="190373"/>
                  </a:lnTo>
                  <a:lnTo>
                    <a:pt x="538968" y="222573"/>
                  </a:lnTo>
                  <a:lnTo>
                    <a:pt x="525399" y="228600"/>
                  </a:lnTo>
                  <a:lnTo>
                    <a:pt x="528447" y="238251"/>
                  </a:lnTo>
                  <a:lnTo>
                    <a:pt x="573952" y="211195"/>
                  </a:lnTo>
                  <a:lnTo>
                    <a:pt x="599519" y="161258"/>
                  </a:lnTo>
                  <a:lnTo>
                    <a:pt x="604393" y="119253"/>
                  </a:lnTo>
                  <a:lnTo>
                    <a:pt x="603156" y="97397"/>
                  </a:lnTo>
                  <a:lnTo>
                    <a:pt x="593302" y="58638"/>
                  </a:lnTo>
                  <a:lnTo>
                    <a:pt x="560816" y="15319"/>
                  </a:lnTo>
                  <a:lnTo>
                    <a:pt x="545685" y="6260"/>
                  </a:lnTo>
                  <a:lnTo>
                    <a:pt x="528447" y="0"/>
                  </a:lnTo>
                  <a:close/>
                </a:path>
                <a:path w="604520" h="238760">
                  <a:moveTo>
                    <a:pt x="75946" y="0"/>
                  </a:moveTo>
                  <a:lnTo>
                    <a:pt x="30440" y="27164"/>
                  </a:lnTo>
                  <a:lnTo>
                    <a:pt x="4873" y="77184"/>
                  </a:lnTo>
                  <a:lnTo>
                    <a:pt x="0" y="119253"/>
                  </a:lnTo>
                  <a:lnTo>
                    <a:pt x="1216" y="141089"/>
                  </a:lnTo>
                  <a:lnTo>
                    <a:pt x="10983" y="179760"/>
                  </a:lnTo>
                  <a:lnTo>
                    <a:pt x="43465" y="222996"/>
                  </a:lnTo>
                  <a:lnTo>
                    <a:pt x="75946" y="238251"/>
                  </a:lnTo>
                  <a:lnTo>
                    <a:pt x="78867" y="228600"/>
                  </a:lnTo>
                  <a:lnTo>
                    <a:pt x="65317" y="222573"/>
                  </a:lnTo>
                  <a:lnTo>
                    <a:pt x="53625" y="214201"/>
                  </a:lnTo>
                  <a:lnTo>
                    <a:pt x="29646" y="175186"/>
                  </a:lnTo>
                  <a:lnTo>
                    <a:pt x="21717" y="117982"/>
                  </a:lnTo>
                  <a:lnTo>
                    <a:pt x="22598" y="97647"/>
                  </a:lnTo>
                  <a:lnTo>
                    <a:pt x="35814" y="47498"/>
                  </a:lnTo>
                  <a:lnTo>
                    <a:pt x="65532" y="15654"/>
                  </a:lnTo>
                  <a:lnTo>
                    <a:pt x="79248" y="9651"/>
                  </a:lnTo>
                  <a:lnTo>
                    <a:pt x="75946" y="0"/>
                  </a:lnTo>
                  <a:close/>
                </a:path>
              </a:pathLst>
            </a:custGeom>
            <a:solidFill>
              <a:srgbClr val="000000"/>
            </a:solidFill>
          </p:spPr>
          <p:txBody>
            <a:bodyPr wrap="square" lIns="0" tIns="0" rIns="0" bIns="0" rtlCol="0"/>
            <a:lstStyle/>
            <a:p>
              <a:endParaRPr/>
            </a:p>
          </p:txBody>
        </p:sp>
        <p:sp>
          <p:nvSpPr>
            <p:cNvPr id="23" name="object 23"/>
            <p:cNvSpPr/>
            <p:nvPr/>
          </p:nvSpPr>
          <p:spPr>
            <a:xfrm>
              <a:off x="7391145" y="2378201"/>
              <a:ext cx="199390" cy="62230"/>
            </a:xfrm>
            <a:custGeom>
              <a:avLst/>
              <a:gdLst/>
              <a:ahLst/>
              <a:cxnLst/>
              <a:rect l="l" t="t" r="r" b="b"/>
              <a:pathLst>
                <a:path w="199390" h="62230">
                  <a:moveTo>
                    <a:pt x="167894" y="0"/>
                  </a:moveTo>
                  <a:lnTo>
                    <a:pt x="161162" y="7493"/>
                  </a:lnTo>
                  <a:lnTo>
                    <a:pt x="181355" y="25018"/>
                  </a:lnTo>
                  <a:lnTo>
                    <a:pt x="0" y="25018"/>
                  </a:lnTo>
                  <a:lnTo>
                    <a:pt x="0" y="36830"/>
                  </a:lnTo>
                  <a:lnTo>
                    <a:pt x="181355" y="36830"/>
                  </a:lnTo>
                  <a:lnTo>
                    <a:pt x="161162" y="54229"/>
                  </a:lnTo>
                  <a:lnTo>
                    <a:pt x="167894" y="61849"/>
                  </a:lnTo>
                  <a:lnTo>
                    <a:pt x="199389" y="34543"/>
                  </a:lnTo>
                  <a:lnTo>
                    <a:pt x="199389" y="27305"/>
                  </a:lnTo>
                  <a:lnTo>
                    <a:pt x="167894" y="0"/>
                  </a:lnTo>
                  <a:close/>
                </a:path>
              </a:pathLst>
            </a:custGeom>
            <a:solidFill>
              <a:srgbClr val="0096FF"/>
            </a:solidFill>
          </p:spPr>
          <p:txBody>
            <a:bodyPr wrap="square" lIns="0" tIns="0" rIns="0" bIns="0" rtlCol="0"/>
            <a:lstStyle/>
            <a:p>
              <a:endParaRPr/>
            </a:p>
          </p:txBody>
        </p:sp>
      </p:grpSp>
      <p:sp>
        <p:nvSpPr>
          <p:cNvPr id="24" name="object 24"/>
          <p:cNvSpPr txBox="1"/>
          <p:nvPr/>
        </p:nvSpPr>
        <p:spPr>
          <a:xfrm>
            <a:off x="7176134" y="2314829"/>
            <a:ext cx="660400" cy="335280"/>
          </a:xfrm>
          <a:prstGeom prst="rect">
            <a:avLst/>
          </a:prstGeom>
        </p:spPr>
        <p:txBody>
          <a:bodyPr vert="horz" wrap="square" lIns="0" tIns="16510" rIns="0" bIns="0" rtlCol="0">
            <a:spAutoFit/>
          </a:bodyPr>
          <a:lstStyle/>
          <a:p>
            <a:pPr marL="12700">
              <a:lnSpc>
                <a:spcPct val="100000"/>
              </a:lnSpc>
              <a:spcBef>
                <a:spcPts val="130"/>
              </a:spcBef>
            </a:pPr>
            <a:r>
              <a:rPr sz="2000" dirty="0">
                <a:latin typeface="Cambria Math"/>
                <a:cs typeface="Cambria Math"/>
              </a:rPr>
              <a:t>𝐽</a:t>
            </a:r>
            <a:r>
              <a:rPr sz="2000" spc="450" dirty="0">
                <a:latin typeface="Cambria Math"/>
                <a:cs typeface="Cambria Math"/>
              </a:rPr>
              <a:t> </a:t>
            </a:r>
            <a:r>
              <a:rPr sz="2000" dirty="0">
                <a:solidFill>
                  <a:srgbClr val="0096FF"/>
                </a:solidFill>
                <a:latin typeface="Cambria Math"/>
                <a:cs typeface="Cambria Math"/>
              </a:rPr>
              <a:t>w</a:t>
            </a:r>
            <a:r>
              <a:rPr sz="2000" dirty="0">
                <a:latin typeface="Cambria Math"/>
                <a:cs typeface="Cambria Math"/>
              </a:rPr>
              <a:t>,</a:t>
            </a:r>
            <a:r>
              <a:rPr sz="2000" spc="-180" dirty="0">
                <a:latin typeface="Cambria Math"/>
                <a:cs typeface="Cambria Math"/>
              </a:rPr>
              <a:t> </a:t>
            </a:r>
            <a:r>
              <a:rPr sz="2000" spc="-50" dirty="0">
                <a:solidFill>
                  <a:srgbClr val="0096FF"/>
                </a:solidFill>
                <a:latin typeface="Cambria Math"/>
                <a:cs typeface="Cambria Math"/>
              </a:rPr>
              <a:t>𝑏</a:t>
            </a:r>
            <a:endParaRPr sz="2000">
              <a:latin typeface="Cambria Math"/>
              <a:cs typeface="Cambria Math"/>
            </a:endParaRPr>
          </a:p>
        </p:txBody>
      </p:sp>
      <p:sp>
        <p:nvSpPr>
          <p:cNvPr id="25" name="object 25"/>
          <p:cNvSpPr txBox="1">
            <a:spLocks noGrp="1"/>
          </p:cNvSpPr>
          <p:nvPr>
            <p:ph type="title"/>
          </p:nvPr>
        </p:nvSpPr>
        <p:spPr>
          <a:xfrm>
            <a:off x="1817116" y="99060"/>
            <a:ext cx="5560060" cy="438150"/>
          </a:xfrm>
          <a:prstGeom prst="rect">
            <a:avLst/>
          </a:prstGeom>
        </p:spPr>
        <p:txBody>
          <a:bodyPr vert="horz" wrap="square" lIns="0" tIns="13335" rIns="0" bIns="0" rtlCol="0">
            <a:spAutoFit/>
          </a:bodyPr>
          <a:lstStyle/>
          <a:p>
            <a:pPr marL="12700">
              <a:lnSpc>
                <a:spcPct val="100000"/>
              </a:lnSpc>
              <a:spcBef>
                <a:spcPts val="105"/>
              </a:spcBef>
            </a:pPr>
            <a:r>
              <a:rPr dirty="0"/>
              <a:t>Feature</a:t>
            </a:r>
            <a:r>
              <a:rPr spc="-120" dirty="0"/>
              <a:t> </a:t>
            </a:r>
            <a:r>
              <a:rPr dirty="0"/>
              <a:t>size</a:t>
            </a:r>
            <a:r>
              <a:rPr spc="-35" dirty="0"/>
              <a:t> </a:t>
            </a:r>
            <a:r>
              <a:rPr dirty="0"/>
              <a:t>and</a:t>
            </a:r>
            <a:r>
              <a:rPr spc="-114" dirty="0"/>
              <a:t> </a:t>
            </a:r>
            <a:r>
              <a:rPr dirty="0"/>
              <a:t>parameter</a:t>
            </a:r>
            <a:r>
              <a:rPr spc="-40" dirty="0"/>
              <a:t> </a:t>
            </a:r>
            <a:r>
              <a:rPr spc="-20" dirty="0"/>
              <a:t>size</a:t>
            </a:r>
          </a:p>
        </p:txBody>
      </p:sp>
      <p:pic>
        <p:nvPicPr>
          <p:cNvPr id="26" name="object 26"/>
          <p:cNvPicPr/>
          <p:nvPr/>
        </p:nvPicPr>
        <p:blipFill>
          <a:blip r:embed="rId9" cstate="print"/>
          <a:stretch>
            <a:fillRect/>
          </a:stretch>
        </p:blipFill>
        <p:spPr>
          <a:xfrm>
            <a:off x="5380609" y="2533650"/>
            <a:ext cx="677290" cy="1352550"/>
          </a:xfrm>
          <a:prstGeom prst="rect">
            <a:avLst/>
          </a:prstGeom>
        </p:spPr>
      </p:pic>
      <p:sp>
        <p:nvSpPr>
          <p:cNvPr id="27" name="Rectangle 26">
            <a:extLst>
              <a:ext uri="{FF2B5EF4-FFF2-40B4-BE49-F238E27FC236}">
                <a16:creationId xmlns:a16="http://schemas.microsoft.com/office/drawing/2014/main" id="{5BCE2D4D-E380-174D-4754-B4AA7D6D0A1D}"/>
              </a:ext>
            </a:extLst>
          </p:cNvPr>
          <p:cNvSpPr/>
          <p:nvPr/>
        </p:nvSpPr>
        <p:spPr>
          <a:xfrm>
            <a:off x="5867400" y="2533650"/>
            <a:ext cx="228600" cy="2813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0CF2E1FF-9BE0-71EF-A5E8-50EEBE35569E}"/>
              </a:ext>
            </a:extLst>
          </p:cNvPr>
          <p:cNvPicPr>
            <a:picLocks noChangeAspect="1"/>
          </p:cNvPicPr>
          <p:nvPr/>
        </p:nvPicPr>
        <p:blipFill>
          <a:blip r:embed="rId10"/>
          <a:stretch>
            <a:fillRect/>
          </a:stretch>
        </p:blipFill>
        <p:spPr>
          <a:xfrm>
            <a:off x="250789" y="2162671"/>
            <a:ext cx="734476" cy="4189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749065" y="705484"/>
            <a:ext cx="6892290" cy="1749425"/>
            <a:chOff x="749065" y="705484"/>
            <a:chExt cx="6892290" cy="1749425"/>
          </a:xfrm>
        </p:grpSpPr>
        <p:pic>
          <p:nvPicPr>
            <p:cNvPr id="6" name="object 6"/>
            <p:cNvPicPr/>
            <p:nvPr/>
          </p:nvPicPr>
          <p:blipFill>
            <a:blip r:embed="rId2" cstate="print"/>
            <a:stretch>
              <a:fillRect/>
            </a:stretch>
          </p:blipFill>
          <p:spPr>
            <a:xfrm>
              <a:off x="749065" y="2196845"/>
              <a:ext cx="125977" cy="133350"/>
            </a:xfrm>
            <a:prstGeom prst="rect">
              <a:avLst/>
            </a:prstGeom>
          </p:spPr>
        </p:pic>
        <p:pic>
          <p:nvPicPr>
            <p:cNvPr id="7" name="object 7"/>
            <p:cNvPicPr/>
            <p:nvPr/>
          </p:nvPicPr>
          <p:blipFill>
            <a:blip r:embed="rId3" cstate="print"/>
            <a:stretch>
              <a:fillRect/>
            </a:stretch>
          </p:blipFill>
          <p:spPr>
            <a:xfrm>
              <a:off x="792784" y="1981199"/>
              <a:ext cx="114884" cy="130810"/>
            </a:xfrm>
            <a:prstGeom prst="rect">
              <a:avLst/>
            </a:prstGeom>
          </p:spPr>
        </p:pic>
        <p:pic>
          <p:nvPicPr>
            <p:cNvPr id="8" name="object 8"/>
            <p:cNvPicPr/>
            <p:nvPr/>
          </p:nvPicPr>
          <p:blipFill>
            <a:blip r:embed="rId4" cstate="print"/>
            <a:stretch>
              <a:fillRect/>
            </a:stretch>
          </p:blipFill>
          <p:spPr>
            <a:xfrm>
              <a:off x="4645533" y="705484"/>
              <a:ext cx="2995802" cy="1749297"/>
            </a:xfrm>
            <a:prstGeom prst="rect">
              <a:avLst/>
            </a:prstGeom>
          </p:spPr>
        </p:pic>
      </p:grpSp>
      <p:sp>
        <p:nvSpPr>
          <p:cNvPr id="9" name="object 9"/>
          <p:cNvSpPr txBox="1"/>
          <p:nvPr/>
        </p:nvSpPr>
        <p:spPr>
          <a:xfrm>
            <a:off x="5335015" y="2402903"/>
            <a:ext cx="1255395" cy="243204"/>
          </a:xfrm>
          <a:prstGeom prst="rect">
            <a:avLst/>
          </a:prstGeom>
        </p:spPr>
        <p:txBody>
          <a:bodyPr vert="horz" wrap="square" lIns="0" tIns="15875" rIns="0" bIns="0" rtlCol="0">
            <a:spAutoFit/>
          </a:bodyPr>
          <a:lstStyle/>
          <a:p>
            <a:pPr marL="38100">
              <a:lnSpc>
                <a:spcPct val="100000"/>
              </a:lnSpc>
              <a:spcBef>
                <a:spcPts val="125"/>
              </a:spcBef>
            </a:pPr>
            <a:r>
              <a:rPr sz="1400" dirty="0">
                <a:solidFill>
                  <a:srgbClr val="0096FF"/>
                </a:solidFill>
                <a:latin typeface="Cambria Math"/>
                <a:cs typeface="Cambria Math"/>
              </a:rPr>
              <a:t>𝑤</a:t>
            </a:r>
            <a:r>
              <a:rPr sz="1575" baseline="-15873" dirty="0">
                <a:solidFill>
                  <a:srgbClr val="0096FF"/>
                </a:solidFill>
                <a:latin typeface="Cambria Math"/>
                <a:cs typeface="Cambria Math"/>
              </a:rPr>
              <a:t>1</a:t>
            </a:r>
            <a:r>
              <a:rPr sz="1575" spc="157" baseline="-15873" dirty="0">
                <a:solidFill>
                  <a:srgbClr val="0096FF"/>
                </a:solidFill>
                <a:latin typeface="Cambria Math"/>
                <a:cs typeface="Cambria Math"/>
              </a:rPr>
              <a:t> </a:t>
            </a:r>
            <a:r>
              <a:rPr sz="1400" dirty="0">
                <a:latin typeface="Arial"/>
                <a:cs typeface="Arial"/>
              </a:rPr>
              <a:t>size</a:t>
            </a:r>
            <a:r>
              <a:rPr sz="1400" spc="-75" dirty="0">
                <a:latin typeface="Arial"/>
                <a:cs typeface="Arial"/>
              </a:rPr>
              <a:t> </a:t>
            </a:r>
            <a:r>
              <a:rPr sz="1400" dirty="0">
                <a:latin typeface="Arial"/>
                <a:cs typeface="Arial"/>
              </a:rPr>
              <a:t>in</a:t>
            </a:r>
            <a:r>
              <a:rPr sz="1400" spc="-10" dirty="0">
                <a:latin typeface="Arial"/>
                <a:cs typeface="Arial"/>
              </a:rPr>
              <a:t> feet</a:t>
            </a:r>
            <a:r>
              <a:rPr sz="1350" spc="-15" baseline="27777" dirty="0">
                <a:latin typeface="Cambria Math"/>
                <a:cs typeface="Cambria Math"/>
              </a:rPr>
              <a:t>2</a:t>
            </a:r>
            <a:endParaRPr sz="1350" baseline="27777">
              <a:latin typeface="Cambria Math"/>
              <a:cs typeface="Cambria Math"/>
            </a:endParaRPr>
          </a:p>
        </p:txBody>
      </p:sp>
      <p:sp>
        <p:nvSpPr>
          <p:cNvPr id="10" name="object 10"/>
          <p:cNvSpPr txBox="1"/>
          <p:nvPr/>
        </p:nvSpPr>
        <p:spPr>
          <a:xfrm>
            <a:off x="3986276" y="1284605"/>
            <a:ext cx="1042669" cy="463550"/>
          </a:xfrm>
          <a:prstGeom prst="rect">
            <a:avLst/>
          </a:prstGeom>
        </p:spPr>
        <p:txBody>
          <a:bodyPr vert="horz" wrap="square" lIns="0" tIns="16510" rIns="0" bIns="0" rtlCol="0">
            <a:spAutoFit/>
          </a:bodyPr>
          <a:lstStyle/>
          <a:p>
            <a:pPr algn="ctr">
              <a:lnSpc>
                <a:spcPct val="100000"/>
              </a:lnSpc>
              <a:spcBef>
                <a:spcPts val="130"/>
              </a:spcBef>
            </a:pPr>
            <a:r>
              <a:rPr sz="1400" spc="-25" dirty="0">
                <a:solidFill>
                  <a:srgbClr val="0096FF"/>
                </a:solidFill>
                <a:latin typeface="Cambria Math"/>
                <a:cs typeface="Cambria Math"/>
              </a:rPr>
              <a:t>𝑤</a:t>
            </a:r>
            <a:r>
              <a:rPr sz="1575" spc="-37" baseline="-15873" dirty="0">
                <a:solidFill>
                  <a:srgbClr val="0096FF"/>
                </a:solidFill>
                <a:latin typeface="Cambria Math"/>
                <a:cs typeface="Cambria Math"/>
              </a:rPr>
              <a:t>2</a:t>
            </a:r>
            <a:endParaRPr sz="1575" baseline="-15873">
              <a:latin typeface="Cambria Math"/>
              <a:cs typeface="Cambria Math"/>
            </a:endParaRPr>
          </a:p>
          <a:p>
            <a:pPr algn="ctr">
              <a:lnSpc>
                <a:spcPct val="100000"/>
              </a:lnSpc>
              <a:spcBef>
                <a:spcPts val="50"/>
              </a:spcBef>
            </a:pPr>
            <a:r>
              <a:rPr sz="1400" dirty="0">
                <a:latin typeface="Arial"/>
                <a:cs typeface="Arial"/>
              </a:rPr>
              <a:t>#</a:t>
            </a:r>
            <a:r>
              <a:rPr sz="1400" spc="-45" dirty="0">
                <a:latin typeface="Arial"/>
                <a:cs typeface="Arial"/>
              </a:rPr>
              <a:t> </a:t>
            </a:r>
            <a:r>
              <a:rPr sz="1400" spc="-10" dirty="0">
                <a:latin typeface="Arial"/>
                <a:cs typeface="Arial"/>
              </a:rPr>
              <a:t>bedrooms</a:t>
            </a:r>
            <a:endParaRPr sz="1400">
              <a:latin typeface="Arial"/>
              <a:cs typeface="Arial"/>
            </a:endParaRPr>
          </a:p>
        </p:txBody>
      </p:sp>
      <p:grpSp>
        <p:nvGrpSpPr>
          <p:cNvPr id="11" name="object 11"/>
          <p:cNvGrpSpPr/>
          <p:nvPr/>
        </p:nvGrpSpPr>
        <p:grpSpPr>
          <a:xfrm>
            <a:off x="6635079" y="1138397"/>
            <a:ext cx="604520" cy="250190"/>
            <a:chOff x="7037578" y="1312925"/>
            <a:chExt cx="604520" cy="250190"/>
          </a:xfrm>
        </p:grpSpPr>
        <p:sp>
          <p:nvSpPr>
            <p:cNvPr id="12" name="object 12"/>
            <p:cNvSpPr/>
            <p:nvPr/>
          </p:nvSpPr>
          <p:spPr>
            <a:xfrm>
              <a:off x="7037578" y="1324482"/>
              <a:ext cx="604520" cy="238125"/>
            </a:xfrm>
            <a:custGeom>
              <a:avLst/>
              <a:gdLst/>
              <a:ahLst/>
              <a:cxnLst/>
              <a:rect l="l" t="t" r="r" b="b"/>
              <a:pathLst>
                <a:path w="604520" h="238125">
                  <a:moveTo>
                    <a:pt x="528574" y="0"/>
                  </a:moveTo>
                  <a:lnTo>
                    <a:pt x="525145" y="9651"/>
                  </a:lnTo>
                  <a:lnTo>
                    <a:pt x="538934" y="15652"/>
                  </a:lnTo>
                  <a:lnTo>
                    <a:pt x="550783" y="23939"/>
                  </a:lnTo>
                  <a:lnTo>
                    <a:pt x="574873" y="62277"/>
                  </a:lnTo>
                  <a:lnTo>
                    <a:pt x="582802" y="117855"/>
                  </a:lnTo>
                  <a:lnTo>
                    <a:pt x="581921" y="138884"/>
                  </a:lnTo>
                  <a:lnTo>
                    <a:pt x="568705" y="190372"/>
                  </a:lnTo>
                  <a:lnTo>
                    <a:pt x="539077" y="222448"/>
                  </a:lnTo>
                  <a:lnTo>
                    <a:pt x="525526" y="228472"/>
                  </a:lnTo>
                  <a:lnTo>
                    <a:pt x="528574" y="238125"/>
                  </a:lnTo>
                  <a:lnTo>
                    <a:pt x="574079" y="211139"/>
                  </a:lnTo>
                  <a:lnTo>
                    <a:pt x="599598" y="161242"/>
                  </a:lnTo>
                  <a:lnTo>
                    <a:pt x="604520" y="119125"/>
                  </a:lnTo>
                  <a:lnTo>
                    <a:pt x="603283" y="97287"/>
                  </a:lnTo>
                  <a:lnTo>
                    <a:pt x="593429" y="58564"/>
                  </a:lnTo>
                  <a:lnTo>
                    <a:pt x="560943" y="15208"/>
                  </a:lnTo>
                  <a:lnTo>
                    <a:pt x="545812" y="6187"/>
                  </a:lnTo>
                  <a:lnTo>
                    <a:pt x="528574" y="0"/>
                  </a:lnTo>
                  <a:close/>
                </a:path>
                <a:path w="604520" h="238125">
                  <a:moveTo>
                    <a:pt x="76073" y="0"/>
                  </a:moveTo>
                  <a:lnTo>
                    <a:pt x="30567" y="27039"/>
                  </a:lnTo>
                  <a:lnTo>
                    <a:pt x="4937" y="77104"/>
                  </a:lnTo>
                  <a:lnTo>
                    <a:pt x="0" y="119125"/>
                  </a:lnTo>
                  <a:lnTo>
                    <a:pt x="1236" y="141035"/>
                  </a:lnTo>
                  <a:lnTo>
                    <a:pt x="11090" y="179758"/>
                  </a:lnTo>
                  <a:lnTo>
                    <a:pt x="43497" y="222932"/>
                  </a:lnTo>
                  <a:lnTo>
                    <a:pt x="76073" y="238125"/>
                  </a:lnTo>
                  <a:lnTo>
                    <a:pt x="78994" y="228472"/>
                  </a:lnTo>
                  <a:lnTo>
                    <a:pt x="65444" y="222448"/>
                  </a:lnTo>
                  <a:lnTo>
                    <a:pt x="53752" y="214090"/>
                  </a:lnTo>
                  <a:lnTo>
                    <a:pt x="29700" y="175131"/>
                  </a:lnTo>
                  <a:lnTo>
                    <a:pt x="21717" y="117855"/>
                  </a:lnTo>
                  <a:lnTo>
                    <a:pt x="22600" y="97520"/>
                  </a:lnTo>
                  <a:lnTo>
                    <a:pt x="35941" y="47370"/>
                  </a:lnTo>
                  <a:lnTo>
                    <a:pt x="65659" y="15652"/>
                  </a:lnTo>
                  <a:lnTo>
                    <a:pt x="79375" y="9651"/>
                  </a:lnTo>
                  <a:lnTo>
                    <a:pt x="76073" y="0"/>
                  </a:lnTo>
                  <a:close/>
                </a:path>
              </a:pathLst>
            </a:custGeom>
            <a:solidFill>
              <a:srgbClr val="000000"/>
            </a:solidFill>
          </p:spPr>
          <p:txBody>
            <a:bodyPr wrap="square" lIns="0" tIns="0" rIns="0" bIns="0" rtlCol="0"/>
            <a:lstStyle/>
            <a:p>
              <a:endParaRPr/>
            </a:p>
          </p:txBody>
        </p:sp>
        <p:sp>
          <p:nvSpPr>
            <p:cNvPr id="13" name="object 13"/>
            <p:cNvSpPr/>
            <p:nvPr/>
          </p:nvSpPr>
          <p:spPr>
            <a:xfrm>
              <a:off x="7119747" y="1312925"/>
              <a:ext cx="200025" cy="62230"/>
            </a:xfrm>
            <a:custGeom>
              <a:avLst/>
              <a:gdLst/>
              <a:ahLst/>
              <a:cxnLst/>
              <a:rect l="l" t="t" r="r" b="b"/>
              <a:pathLst>
                <a:path w="200025" h="62230">
                  <a:moveTo>
                    <a:pt x="168021" y="0"/>
                  </a:moveTo>
                  <a:lnTo>
                    <a:pt x="161289" y="7620"/>
                  </a:lnTo>
                  <a:lnTo>
                    <a:pt x="181355" y="25019"/>
                  </a:lnTo>
                  <a:lnTo>
                    <a:pt x="0" y="25019"/>
                  </a:lnTo>
                  <a:lnTo>
                    <a:pt x="0" y="36829"/>
                  </a:lnTo>
                  <a:lnTo>
                    <a:pt x="181355" y="36829"/>
                  </a:lnTo>
                  <a:lnTo>
                    <a:pt x="161289" y="54356"/>
                  </a:lnTo>
                  <a:lnTo>
                    <a:pt x="168021" y="61849"/>
                  </a:lnTo>
                  <a:lnTo>
                    <a:pt x="199517" y="34544"/>
                  </a:lnTo>
                  <a:lnTo>
                    <a:pt x="199517" y="27304"/>
                  </a:lnTo>
                  <a:lnTo>
                    <a:pt x="168021" y="0"/>
                  </a:lnTo>
                  <a:close/>
                </a:path>
              </a:pathLst>
            </a:custGeom>
            <a:solidFill>
              <a:srgbClr val="0096FF"/>
            </a:solidFill>
          </p:spPr>
          <p:txBody>
            <a:bodyPr wrap="square" lIns="0" tIns="0" rIns="0" bIns="0" rtlCol="0"/>
            <a:lstStyle/>
            <a:p>
              <a:endParaRPr/>
            </a:p>
          </p:txBody>
        </p:sp>
      </p:grpSp>
      <p:sp>
        <p:nvSpPr>
          <p:cNvPr id="14" name="object 14"/>
          <p:cNvSpPr txBox="1"/>
          <p:nvPr/>
        </p:nvSpPr>
        <p:spPr>
          <a:xfrm>
            <a:off x="6522302" y="1080403"/>
            <a:ext cx="660400"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𝐽</a:t>
            </a:r>
            <a:r>
              <a:rPr sz="2000" spc="445" dirty="0">
                <a:latin typeface="Cambria Math"/>
                <a:cs typeface="Cambria Math"/>
              </a:rPr>
              <a:t> </a:t>
            </a:r>
            <a:r>
              <a:rPr sz="2000" dirty="0">
                <a:solidFill>
                  <a:srgbClr val="0096FF"/>
                </a:solidFill>
                <a:latin typeface="Cambria Math"/>
                <a:cs typeface="Cambria Math"/>
              </a:rPr>
              <a:t>w</a:t>
            </a:r>
            <a:r>
              <a:rPr sz="2000" dirty="0">
                <a:latin typeface="Cambria Math"/>
                <a:cs typeface="Cambria Math"/>
              </a:rPr>
              <a:t>,</a:t>
            </a:r>
            <a:r>
              <a:rPr sz="2000" spc="-175" dirty="0">
                <a:latin typeface="Cambria Math"/>
                <a:cs typeface="Cambria Math"/>
              </a:rPr>
              <a:t> </a:t>
            </a:r>
            <a:r>
              <a:rPr sz="2000" spc="-50" dirty="0">
                <a:solidFill>
                  <a:srgbClr val="0096FF"/>
                </a:solidFill>
                <a:latin typeface="Cambria Math"/>
                <a:cs typeface="Cambria Math"/>
              </a:rPr>
              <a:t>𝑏</a:t>
            </a:r>
            <a:endParaRPr sz="2000" dirty="0">
              <a:latin typeface="Cambria Math"/>
              <a:cs typeface="Cambria Math"/>
            </a:endParaRPr>
          </a:p>
        </p:txBody>
      </p:sp>
      <p:pic>
        <p:nvPicPr>
          <p:cNvPr id="24" name="object 24"/>
          <p:cNvPicPr/>
          <p:nvPr/>
        </p:nvPicPr>
        <p:blipFill>
          <a:blip r:embed="rId5" cstate="print"/>
          <a:stretch>
            <a:fillRect/>
          </a:stretch>
        </p:blipFill>
        <p:spPr>
          <a:xfrm>
            <a:off x="7755128" y="721105"/>
            <a:ext cx="585977" cy="362839"/>
          </a:xfrm>
          <a:prstGeom prst="rect">
            <a:avLst/>
          </a:prstGeom>
        </p:spPr>
      </p:pic>
      <p:sp>
        <p:nvSpPr>
          <p:cNvPr id="25" name="object 25"/>
          <p:cNvSpPr txBox="1">
            <a:spLocks noGrp="1"/>
          </p:cNvSpPr>
          <p:nvPr>
            <p:ph type="title"/>
          </p:nvPr>
        </p:nvSpPr>
        <p:spPr>
          <a:xfrm>
            <a:off x="1298828" y="22860"/>
            <a:ext cx="5871210" cy="743585"/>
          </a:xfrm>
          <a:prstGeom prst="rect">
            <a:avLst/>
          </a:prstGeom>
        </p:spPr>
        <p:txBody>
          <a:bodyPr vert="horz" wrap="square" lIns="0" tIns="13335" rIns="0" bIns="0" rtlCol="0">
            <a:spAutoFit/>
          </a:bodyPr>
          <a:lstStyle/>
          <a:p>
            <a:pPr marL="12700">
              <a:lnSpc>
                <a:spcPct val="100000"/>
              </a:lnSpc>
              <a:spcBef>
                <a:spcPts val="105"/>
              </a:spcBef>
            </a:pPr>
            <a:r>
              <a:rPr dirty="0"/>
              <a:t>Feature</a:t>
            </a:r>
            <a:r>
              <a:rPr spc="-135" dirty="0"/>
              <a:t> </a:t>
            </a:r>
            <a:r>
              <a:rPr dirty="0"/>
              <a:t>size</a:t>
            </a:r>
            <a:r>
              <a:rPr spc="-55" dirty="0"/>
              <a:t> </a:t>
            </a:r>
            <a:r>
              <a:rPr dirty="0"/>
              <a:t>and</a:t>
            </a:r>
            <a:r>
              <a:rPr spc="-130" dirty="0"/>
              <a:t> </a:t>
            </a:r>
            <a:r>
              <a:rPr dirty="0"/>
              <a:t>gradient</a:t>
            </a:r>
            <a:r>
              <a:rPr spc="25" dirty="0"/>
              <a:t> </a:t>
            </a:r>
            <a:r>
              <a:rPr spc="-10" dirty="0"/>
              <a:t>descent</a:t>
            </a:r>
          </a:p>
          <a:p>
            <a:pPr marL="150495">
              <a:lnSpc>
                <a:spcPct val="100000"/>
              </a:lnSpc>
              <a:tabLst>
                <a:tab pos="4003675" algn="l"/>
              </a:tabLst>
            </a:pPr>
            <a:r>
              <a:rPr sz="2000" spc="-10" dirty="0">
                <a:solidFill>
                  <a:srgbClr val="FF9300"/>
                </a:solidFill>
              </a:rPr>
              <a:t>Features</a:t>
            </a:r>
            <a:r>
              <a:rPr sz="2000" dirty="0">
                <a:solidFill>
                  <a:srgbClr val="FF9300"/>
                </a:solidFill>
              </a:rPr>
              <a:t>	</a:t>
            </a:r>
            <a:r>
              <a:rPr sz="2000" spc="-10" dirty="0">
                <a:solidFill>
                  <a:srgbClr val="0096FF"/>
                </a:solidFill>
              </a:rPr>
              <a:t>Parameters</a:t>
            </a:r>
            <a:endParaRPr sz="2000" dirty="0"/>
          </a:p>
        </p:txBody>
      </p:sp>
      <p:grpSp>
        <p:nvGrpSpPr>
          <p:cNvPr id="29" name="Group 28">
            <a:extLst>
              <a:ext uri="{FF2B5EF4-FFF2-40B4-BE49-F238E27FC236}">
                <a16:creationId xmlns:a16="http://schemas.microsoft.com/office/drawing/2014/main" id="{1E089D1A-C260-FE2D-F523-150B6BD438EA}"/>
              </a:ext>
            </a:extLst>
          </p:cNvPr>
          <p:cNvGrpSpPr/>
          <p:nvPr/>
        </p:nvGrpSpPr>
        <p:grpSpPr>
          <a:xfrm>
            <a:off x="8889" y="780923"/>
            <a:ext cx="3496311" cy="3776980"/>
            <a:chOff x="8889" y="780923"/>
            <a:chExt cx="3496311" cy="3776980"/>
          </a:xfrm>
        </p:grpSpPr>
        <p:pic>
          <p:nvPicPr>
            <p:cNvPr id="2" name="object 2"/>
            <p:cNvPicPr/>
            <p:nvPr/>
          </p:nvPicPr>
          <p:blipFill>
            <a:blip r:embed="rId6" cstate="print"/>
            <a:stretch>
              <a:fillRect/>
            </a:stretch>
          </p:blipFill>
          <p:spPr>
            <a:xfrm>
              <a:off x="695324" y="780923"/>
              <a:ext cx="2567178" cy="3762502"/>
            </a:xfrm>
            <a:prstGeom prst="rect">
              <a:avLst/>
            </a:prstGeom>
          </p:spPr>
        </p:pic>
        <p:sp>
          <p:nvSpPr>
            <p:cNvPr id="4" name="object 4"/>
            <p:cNvSpPr txBox="1"/>
            <p:nvPr/>
          </p:nvSpPr>
          <p:spPr>
            <a:xfrm>
              <a:off x="8889" y="1280223"/>
              <a:ext cx="1044575" cy="462280"/>
            </a:xfrm>
            <a:prstGeom prst="rect">
              <a:avLst/>
            </a:prstGeom>
          </p:spPr>
          <p:txBody>
            <a:bodyPr vert="horz" wrap="square" lIns="0" tIns="15875" rIns="0" bIns="0" rtlCol="0">
              <a:spAutoFit/>
            </a:bodyPr>
            <a:lstStyle/>
            <a:p>
              <a:pPr marL="5080" algn="ctr">
                <a:lnSpc>
                  <a:spcPct val="100000"/>
                </a:lnSpc>
                <a:spcBef>
                  <a:spcPts val="125"/>
                </a:spcBef>
              </a:pPr>
              <a:r>
                <a:rPr sz="1400" spc="-25" dirty="0">
                  <a:solidFill>
                    <a:srgbClr val="FF9300"/>
                  </a:solidFill>
                  <a:latin typeface="Cambria Math"/>
                  <a:cs typeface="Cambria Math"/>
                </a:rPr>
                <a:t>𝑥</a:t>
              </a:r>
              <a:r>
                <a:rPr sz="1575" spc="-37" baseline="-15873" dirty="0">
                  <a:solidFill>
                    <a:srgbClr val="FF9300"/>
                  </a:solidFill>
                  <a:latin typeface="Cambria Math"/>
                  <a:cs typeface="Cambria Math"/>
                </a:rPr>
                <a:t>2</a:t>
              </a:r>
              <a:endParaRPr sz="1575" baseline="-15873">
                <a:latin typeface="Cambria Math"/>
                <a:cs typeface="Cambria Math"/>
              </a:endParaRPr>
            </a:p>
            <a:p>
              <a:pPr algn="ctr">
                <a:lnSpc>
                  <a:spcPct val="100000"/>
                </a:lnSpc>
                <a:spcBef>
                  <a:spcPts val="50"/>
                </a:spcBef>
              </a:pPr>
              <a:r>
                <a:rPr sz="1400" dirty="0">
                  <a:latin typeface="Arial"/>
                  <a:cs typeface="Arial"/>
                </a:rPr>
                <a:t>#</a:t>
              </a:r>
              <a:r>
                <a:rPr sz="1400" spc="-45" dirty="0">
                  <a:latin typeface="Arial"/>
                  <a:cs typeface="Arial"/>
                </a:rPr>
                <a:t> </a:t>
              </a:r>
              <a:r>
                <a:rPr sz="1400" spc="-10" dirty="0">
                  <a:latin typeface="Arial"/>
                  <a:cs typeface="Arial"/>
                </a:rPr>
                <a:t>bedrooms</a:t>
              </a:r>
              <a:endParaRPr sz="1400">
                <a:latin typeface="Arial"/>
                <a:cs typeface="Arial"/>
              </a:endParaRPr>
            </a:p>
          </p:txBody>
        </p:sp>
        <p:sp>
          <p:nvSpPr>
            <p:cNvPr id="28" name="Rectangle 27">
              <a:extLst>
                <a:ext uri="{FF2B5EF4-FFF2-40B4-BE49-F238E27FC236}">
                  <a16:creationId xmlns:a16="http://schemas.microsoft.com/office/drawing/2014/main" id="{091D3A0F-650E-3B61-E975-70BD417A37C5}"/>
                </a:ext>
              </a:extLst>
            </p:cNvPr>
            <p:cNvSpPr/>
            <p:nvPr/>
          </p:nvSpPr>
          <p:spPr>
            <a:xfrm>
              <a:off x="457200" y="2571750"/>
              <a:ext cx="3048000" cy="19861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3BE1A8E9-6505-AF26-095C-CE523899F9B1}"/>
              </a:ext>
            </a:extLst>
          </p:cNvPr>
          <p:cNvSpPr txBox="1"/>
          <p:nvPr/>
        </p:nvSpPr>
        <p:spPr>
          <a:xfrm>
            <a:off x="1298828" y="3180460"/>
            <a:ext cx="6465190" cy="1323439"/>
          </a:xfrm>
          <a:prstGeom prst="rect">
            <a:avLst/>
          </a:prstGeom>
          <a:noFill/>
          <a:ln w="12700">
            <a:solidFill>
              <a:srgbClr val="FF0000"/>
            </a:solidFill>
          </a:ln>
        </p:spPr>
        <p:txBody>
          <a:bodyPr wrap="square" rtlCol="0">
            <a:spAutoFit/>
          </a:bodyPr>
          <a:lstStyle/>
          <a:p>
            <a:r>
              <a:rPr lang="en-US" sz="1600" dirty="0"/>
              <a:t>Without feature scaling, the gradient descent algorithm would oscillate a lot back and forth, taking a long time before finding its way to the minimum point due to elongated contour plots, which cause the algorithm to zigzag across the gradient rather than moving directly toward the minimum!</a:t>
            </a:r>
          </a:p>
        </p:txBody>
      </p:sp>
      <p:sp>
        <p:nvSpPr>
          <p:cNvPr id="31" name="Rectangle 30">
            <a:extLst>
              <a:ext uri="{FF2B5EF4-FFF2-40B4-BE49-F238E27FC236}">
                <a16:creationId xmlns:a16="http://schemas.microsoft.com/office/drawing/2014/main" id="{2C369F93-528D-E5C5-85B0-AD7801096B42}"/>
              </a:ext>
            </a:extLst>
          </p:cNvPr>
          <p:cNvSpPr/>
          <p:nvPr/>
        </p:nvSpPr>
        <p:spPr>
          <a:xfrm>
            <a:off x="6400800" y="721105"/>
            <a:ext cx="2047876" cy="400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10">
            <a:extLst>
              <a:ext uri="{FF2B5EF4-FFF2-40B4-BE49-F238E27FC236}">
                <a16:creationId xmlns:a16="http://schemas.microsoft.com/office/drawing/2014/main" id="{4C50286E-8233-78F9-68B8-6B34B22D331D}"/>
              </a:ext>
            </a:extLst>
          </p:cNvPr>
          <p:cNvSpPr txBox="1"/>
          <p:nvPr/>
        </p:nvSpPr>
        <p:spPr>
          <a:xfrm>
            <a:off x="1370265" y="2524505"/>
            <a:ext cx="1217295" cy="243204"/>
          </a:xfrm>
          <a:prstGeom prst="rect">
            <a:avLst/>
          </a:prstGeom>
        </p:spPr>
        <p:txBody>
          <a:bodyPr vert="horz" wrap="square" lIns="0" tIns="15875" rIns="0" bIns="0" rtlCol="0">
            <a:spAutoFit/>
          </a:bodyPr>
          <a:lstStyle/>
          <a:p>
            <a:pPr marL="38100">
              <a:lnSpc>
                <a:spcPct val="100000"/>
              </a:lnSpc>
              <a:spcBef>
                <a:spcPts val="125"/>
              </a:spcBef>
            </a:pPr>
            <a:r>
              <a:rPr sz="1400" dirty="0">
                <a:solidFill>
                  <a:srgbClr val="FF9300"/>
                </a:solidFill>
                <a:latin typeface="Cambria Math"/>
                <a:cs typeface="Cambria Math"/>
              </a:rPr>
              <a:t>𝑥</a:t>
            </a:r>
            <a:r>
              <a:rPr sz="1575" baseline="-15873" dirty="0">
                <a:solidFill>
                  <a:srgbClr val="FF9300"/>
                </a:solidFill>
                <a:latin typeface="Cambria Math"/>
                <a:cs typeface="Cambria Math"/>
              </a:rPr>
              <a:t>1</a:t>
            </a:r>
            <a:r>
              <a:rPr sz="1575" spc="89" baseline="-15873" dirty="0">
                <a:solidFill>
                  <a:srgbClr val="FF9300"/>
                </a:solidFill>
                <a:latin typeface="Cambria Math"/>
                <a:cs typeface="Cambria Math"/>
              </a:rPr>
              <a:t> </a:t>
            </a:r>
            <a:r>
              <a:rPr sz="1400" dirty="0">
                <a:latin typeface="Arial"/>
                <a:cs typeface="Arial"/>
              </a:rPr>
              <a:t>size</a:t>
            </a:r>
            <a:r>
              <a:rPr sz="1400" spc="-55" dirty="0">
                <a:latin typeface="Arial"/>
                <a:cs typeface="Arial"/>
              </a:rPr>
              <a:t> </a:t>
            </a:r>
            <a:r>
              <a:rPr sz="1400" dirty="0">
                <a:latin typeface="Arial"/>
                <a:cs typeface="Arial"/>
              </a:rPr>
              <a:t>in</a:t>
            </a:r>
            <a:r>
              <a:rPr sz="1400" spc="20" dirty="0">
                <a:latin typeface="Arial"/>
                <a:cs typeface="Arial"/>
              </a:rPr>
              <a:t> </a:t>
            </a:r>
            <a:r>
              <a:rPr sz="1400" spc="-20" dirty="0">
                <a:latin typeface="Arial"/>
                <a:cs typeface="Arial"/>
              </a:rPr>
              <a:t>feet</a:t>
            </a:r>
            <a:r>
              <a:rPr sz="1350" spc="-30" baseline="27777" dirty="0">
                <a:latin typeface="Cambria Math"/>
                <a:cs typeface="Cambria Math"/>
              </a:rPr>
              <a:t>2</a:t>
            </a:r>
            <a:endParaRPr sz="1350" baseline="27777" dirty="0">
              <a:latin typeface="Cambria Math"/>
              <a:cs typeface="Cambria Math"/>
            </a:endParaRPr>
          </a:p>
        </p:txBody>
      </p:sp>
      <p:pic>
        <p:nvPicPr>
          <p:cNvPr id="16" name="Picture 15">
            <a:extLst>
              <a:ext uri="{FF2B5EF4-FFF2-40B4-BE49-F238E27FC236}">
                <a16:creationId xmlns:a16="http://schemas.microsoft.com/office/drawing/2014/main" id="{674C5316-B414-16C8-F568-BC0FD5440C35}"/>
              </a:ext>
            </a:extLst>
          </p:cNvPr>
          <p:cNvPicPr>
            <a:picLocks noChangeAspect="1"/>
          </p:cNvPicPr>
          <p:nvPr/>
        </p:nvPicPr>
        <p:blipFill>
          <a:blip r:embed="rId7"/>
          <a:stretch>
            <a:fillRect/>
          </a:stretch>
        </p:blipFill>
        <p:spPr>
          <a:xfrm>
            <a:off x="6410009" y="1452999"/>
            <a:ext cx="1545385" cy="351224"/>
          </a:xfrm>
          <a:prstGeom prst="rect">
            <a:avLst/>
          </a:prstGeom>
        </p:spPr>
      </p:pic>
    </p:spTree>
    <p:extLst>
      <p:ext uri="{BB962C8B-B14F-4D97-AF65-F5344CB8AC3E}">
        <p14:creationId xmlns:p14="http://schemas.microsoft.com/office/powerpoint/2010/main" val="69668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txBox="1">
            <a:spLocks noGrp="1"/>
          </p:cNvSpPr>
          <p:nvPr>
            <p:ph type="title"/>
          </p:nvPr>
        </p:nvSpPr>
        <p:spPr>
          <a:xfrm>
            <a:off x="2895600" y="469461"/>
            <a:ext cx="2632075" cy="438150"/>
          </a:xfrm>
          <a:prstGeom prst="rect">
            <a:avLst/>
          </a:prstGeom>
        </p:spPr>
        <p:txBody>
          <a:bodyPr vert="horz" wrap="square" lIns="0" tIns="13335" rIns="0" bIns="0" rtlCol="0">
            <a:spAutoFit/>
          </a:bodyPr>
          <a:lstStyle/>
          <a:p>
            <a:pPr marL="12700">
              <a:lnSpc>
                <a:spcPct val="100000"/>
              </a:lnSpc>
              <a:spcBef>
                <a:spcPts val="105"/>
              </a:spcBef>
            </a:pPr>
            <a:r>
              <a:rPr dirty="0"/>
              <a:t>Feature</a:t>
            </a:r>
            <a:r>
              <a:rPr spc="-90" dirty="0"/>
              <a:t> </a:t>
            </a:r>
            <a:r>
              <a:rPr spc="-10" dirty="0"/>
              <a:t>scaling</a:t>
            </a:r>
          </a:p>
        </p:txBody>
      </p:sp>
      <p:sp>
        <p:nvSpPr>
          <p:cNvPr id="37" name="TextBox 36">
            <a:extLst>
              <a:ext uri="{FF2B5EF4-FFF2-40B4-BE49-F238E27FC236}">
                <a16:creationId xmlns:a16="http://schemas.microsoft.com/office/drawing/2014/main" id="{CBEF21DA-2398-FFEB-5B20-9B238F67AAFE}"/>
              </a:ext>
            </a:extLst>
          </p:cNvPr>
          <p:cNvSpPr txBox="1"/>
          <p:nvPr/>
        </p:nvSpPr>
        <p:spPr>
          <a:xfrm>
            <a:off x="682877" y="1359496"/>
            <a:ext cx="7467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Feature scaling is crucial for gradient descent optimization algorithms when features have different orders of magnitude</a:t>
            </a:r>
          </a:p>
          <a:p>
            <a:pPr marL="285750" indent="-285750">
              <a:buFont typeface="Arial" panose="020B0604020202020204" pitchFamily="34" charset="0"/>
              <a:buChar char="•"/>
            </a:pPr>
            <a:r>
              <a:rPr lang="en-US" dirty="0"/>
              <a:t>Two commonly used ways for feature scaling in </a:t>
            </a:r>
            <a:r>
              <a:rPr lang="en-US" dirty="0" err="1"/>
              <a:t>sklearn</a:t>
            </a: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8904B6E-F51B-9898-811D-B7029D82DB27}"/>
                  </a:ext>
                </a:extLst>
              </p:cNvPr>
              <p:cNvSpPr txBox="1"/>
              <p:nvPr/>
            </p:nvSpPr>
            <p:spPr>
              <a:xfrm>
                <a:off x="1549594" y="3232666"/>
                <a:ext cx="2039341" cy="477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r>
                            <a:rPr lang="en-US" sz="1400" b="0" i="1" smtClean="0">
                              <a:latin typeface="Cambria Math" panose="02040503050406030204" pitchFamily="18" charset="0"/>
                            </a:rPr>
                            <m:t>_</m:t>
                          </m:r>
                          <m:r>
                            <a:rPr lang="en-US" sz="1400" b="0" i="1" smtClean="0">
                              <a:latin typeface="Cambria Math" panose="02040503050406030204" pitchFamily="18" charset="0"/>
                            </a:rPr>
                            <m:t>𝑠𝑐𝑎𝑙𝑒𝑑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𝑠𝑡</m:t>
                              </m:r>
                              <m:r>
                                <a:rPr lang="en-US" sz="1400" b="0" i="1" smtClean="0">
                                  <a:latin typeface="Cambria Math" panose="02040503050406030204" pitchFamily="18" charset="0"/>
                                </a:rPr>
                                <m:t>.</m:t>
                              </m:r>
                              <m:r>
                                <a:rPr lang="en-US" sz="1400" b="0" i="1" smtClean="0">
                                  <a:latin typeface="Cambria Math" panose="02040503050406030204" pitchFamily="18" charset="0"/>
                                </a:rPr>
                                <m:t>𝑑𝑒𝑣</m:t>
                              </m:r>
                              <m:r>
                                <a:rPr lang="en-US" sz="1400" b="0" i="1" smtClean="0">
                                  <a:latin typeface="Cambria Math" panose="02040503050406030204" pitchFamily="18" charset="0"/>
                                </a:rPr>
                                <m:t>.(</m:t>
                              </m:r>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den>
                      </m:f>
                    </m:oMath>
                  </m:oMathPara>
                </a14:m>
                <a:endParaRPr lang="en-US" sz="1400" dirty="0"/>
              </a:p>
            </p:txBody>
          </p:sp>
        </mc:Choice>
        <mc:Fallback xmlns="">
          <p:sp>
            <p:nvSpPr>
              <p:cNvPr id="39" name="TextBox 38">
                <a:extLst>
                  <a:ext uri="{FF2B5EF4-FFF2-40B4-BE49-F238E27FC236}">
                    <a16:creationId xmlns:a16="http://schemas.microsoft.com/office/drawing/2014/main" id="{38904B6E-F51B-9898-811D-B7029D82DB27}"/>
                  </a:ext>
                </a:extLst>
              </p:cNvPr>
              <p:cNvSpPr txBox="1">
                <a:spLocks noRot="1" noChangeAspect="1" noMove="1" noResize="1" noEditPoints="1" noAdjustHandles="1" noChangeArrowheads="1" noChangeShapeType="1" noTextEdit="1"/>
              </p:cNvSpPr>
              <p:nvPr/>
            </p:nvSpPr>
            <p:spPr>
              <a:xfrm>
                <a:off x="1549594" y="3232666"/>
                <a:ext cx="2039341" cy="477247"/>
              </a:xfrm>
              <a:prstGeom prst="rect">
                <a:avLst/>
              </a:prstGeom>
              <a:blipFill>
                <a:blip r:embed="rId2"/>
                <a:stretch>
                  <a:fillRect l="-1493" t="-2532" r="-2687" b="-10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4CC2C32-0192-3785-7C6D-ED374781E33F}"/>
                  </a:ext>
                </a:extLst>
              </p:cNvPr>
              <p:cNvSpPr txBox="1"/>
              <p:nvPr/>
            </p:nvSpPr>
            <p:spPr>
              <a:xfrm>
                <a:off x="4416677" y="3232666"/>
                <a:ext cx="2448811" cy="477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r>
                            <a:rPr lang="en-US" sz="1400" b="0" i="1" smtClean="0">
                              <a:latin typeface="Cambria Math" panose="02040503050406030204" pitchFamily="18" charset="0"/>
                            </a:rPr>
                            <m:t>_</m:t>
                          </m:r>
                          <m:r>
                            <a:rPr lang="en-US" sz="1400" b="0" i="1" smtClean="0">
                              <a:latin typeface="Cambria Math" panose="02040503050406030204" pitchFamily="18" charset="0"/>
                            </a:rPr>
                            <m:t>𝑠𝑐𝑎𝑙𝑒𝑑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𝑚𝑖𝑛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𝑚𝑎𝑥</m:t>
                              </m:r>
                              <m:r>
                                <a:rPr lang="en-US" sz="1400" b="0" i="1" smtClean="0">
                                  <a:latin typeface="Cambria Math" panose="02040503050406030204" pitchFamily="18" charset="0"/>
                                </a:rPr>
                                <m:t>(</m:t>
                              </m:r>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 −</m:t>
                          </m:r>
                          <m:r>
                            <m:rPr>
                              <m:sty m:val="p"/>
                            </m:rPr>
                            <a:rPr lang="en-US" sz="1400" b="0" i="0" smtClean="0">
                              <a:latin typeface="Cambria Math" panose="02040503050406030204" pitchFamily="18" charset="0"/>
                            </a:rPr>
                            <m:t>min</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den>
                      </m:f>
                    </m:oMath>
                  </m:oMathPara>
                </a14:m>
                <a:endParaRPr lang="en-US" sz="1400" dirty="0"/>
              </a:p>
            </p:txBody>
          </p:sp>
        </mc:Choice>
        <mc:Fallback xmlns="">
          <p:sp>
            <p:nvSpPr>
              <p:cNvPr id="40" name="TextBox 39">
                <a:extLst>
                  <a:ext uri="{FF2B5EF4-FFF2-40B4-BE49-F238E27FC236}">
                    <a16:creationId xmlns:a16="http://schemas.microsoft.com/office/drawing/2014/main" id="{54CC2C32-0192-3785-7C6D-ED374781E33F}"/>
                  </a:ext>
                </a:extLst>
              </p:cNvPr>
              <p:cNvSpPr txBox="1">
                <a:spLocks noRot="1" noChangeAspect="1" noMove="1" noResize="1" noEditPoints="1" noAdjustHandles="1" noChangeArrowheads="1" noChangeShapeType="1" noTextEdit="1"/>
              </p:cNvSpPr>
              <p:nvPr/>
            </p:nvSpPr>
            <p:spPr>
              <a:xfrm>
                <a:off x="4416677" y="3232666"/>
                <a:ext cx="2448811" cy="477247"/>
              </a:xfrm>
              <a:prstGeom prst="rect">
                <a:avLst/>
              </a:prstGeom>
              <a:blipFill>
                <a:blip r:embed="rId3"/>
                <a:stretch>
                  <a:fillRect l="-1247" t="-2532" r="-2244" b="-10127"/>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5B75E3F8-8009-7EEC-DFF0-DE082070A1A2}"/>
              </a:ext>
            </a:extLst>
          </p:cNvPr>
          <p:cNvSpPr txBox="1"/>
          <p:nvPr/>
        </p:nvSpPr>
        <p:spPr>
          <a:xfrm>
            <a:off x="1518177" y="2952750"/>
            <a:ext cx="1492997" cy="276999"/>
          </a:xfrm>
          <a:prstGeom prst="rect">
            <a:avLst/>
          </a:prstGeom>
          <a:noFill/>
        </p:spPr>
        <p:txBody>
          <a:bodyPr wrap="square">
            <a:spAutoFit/>
          </a:bodyPr>
          <a:lstStyle/>
          <a:p>
            <a:r>
              <a:rPr lang="en-US" sz="1200" b="1" dirty="0"/>
              <a:t>Standard Scaling:</a:t>
            </a:r>
            <a:r>
              <a:rPr lang="en-US" sz="1200" dirty="0"/>
              <a:t> </a:t>
            </a:r>
          </a:p>
        </p:txBody>
      </p:sp>
      <p:sp>
        <p:nvSpPr>
          <p:cNvPr id="42" name="TextBox 41">
            <a:extLst>
              <a:ext uri="{FF2B5EF4-FFF2-40B4-BE49-F238E27FC236}">
                <a16:creationId xmlns:a16="http://schemas.microsoft.com/office/drawing/2014/main" id="{15382AD7-0F13-133F-3EEA-BA48FB67575B}"/>
              </a:ext>
            </a:extLst>
          </p:cNvPr>
          <p:cNvSpPr txBox="1"/>
          <p:nvPr/>
        </p:nvSpPr>
        <p:spPr>
          <a:xfrm>
            <a:off x="4416677" y="2955667"/>
            <a:ext cx="1492997" cy="276999"/>
          </a:xfrm>
          <a:prstGeom prst="rect">
            <a:avLst/>
          </a:prstGeom>
          <a:noFill/>
        </p:spPr>
        <p:txBody>
          <a:bodyPr wrap="square">
            <a:spAutoFit/>
          </a:bodyPr>
          <a:lstStyle/>
          <a:p>
            <a:r>
              <a:rPr lang="en-US" sz="1200" b="1" dirty="0" err="1"/>
              <a:t>MinMax</a:t>
            </a:r>
            <a:r>
              <a:rPr lang="en-US" sz="1200" b="1" dirty="0"/>
              <a:t> Scaling:</a:t>
            </a:r>
            <a:r>
              <a:rPr lang="en-US" sz="1200" dirty="0"/>
              <a:t> </a:t>
            </a:r>
          </a:p>
        </p:txBody>
      </p:sp>
      <p:sp>
        <p:nvSpPr>
          <p:cNvPr id="43" name="TextBox 42">
            <a:extLst>
              <a:ext uri="{FF2B5EF4-FFF2-40B4-BE49-F238E27FC236}">
                <a16:creationId xmlns:a16="http://schemas.microsoft.com/office/drawing/2014/main" id="{88D4E2DA-7F59-B309-9A24-25DF4F9E013D}"/>
              </a:ext>
            </a:extLst>
          </p:cNvPr>
          <p:cNvSpPr txBox="1"/>
          <p:nvPr/>
        </p:nvSpPr>
        <p:spPr>
          <a:xfrm>
            <a:off x="1205068" y="3731697"/>
            <a:ext cx="2762132" cy="276999"/>
          </a:xfrm>
          <a:prstGeom prst="rect">
            <a:avLst/>
          </a:prstGeom>
          <a:noFill/>
        </p:spPr>
        <p:txBody>
          <a:bodyPr wrap="square">
            <a:spAutoFit/>
          </a:bodyPr>
          <a:lstStyle/>
          <a:p>
            <a:r>
              <a:rPr lang="en-US" sz="1200" b="1" dirty="0"/>
              <a:t>maps to a Standard Normal distribution.</a:t>
            </a:r>
            <a:endParaRPr lang="en-US" sz="1200" dirty="0"/>
          </a:p>
        </p:txBody>
      </p:sp>
      <p:sp>
        <p:nvSpPr>
          <p:cNvPr id="44" name="TextBox 43">
            <a:extLst>
              <a:ext uri="{FF2B5EF4-FFF2-40B4-BE49-F238E27FC236}">
                <a16:creationId xmlns:a16="http://schemas.microsoft.com/office/drawing/2014/main" id="{253546E0-3215-14A4-74F4-6D9175631350}"/>
              </a:ext>
            </a:extLst>
          </p:cNvPr>
          <p:cNvSpPr txBox="1"/>
          <p:nvPr/>
        </p:nvSpPr>
        <p:spPr>
          <a:xfrm>
            <a:off x="5368141" y="3741047"/>
            <a:ext cx="1642259" cy="276999"/>
          </a:xfrm>
          <a:prstGeom prst="rect">
            <a:avLst/>
          </a:prstGeom>
          <a:noFill/>
        </p:spPr>
        <p:txBody>
          <a:bodyPr wrap="square">
            <a:spAutoFit/>
          </a:bodyPr>
          <a:lstStyle/>
          <a:p>
            <a:r>
              <a:rPr lang="en-US" sz="1200" b="1" dirty="0"/>
              <a:t>maps to [0,1].</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42FF-FE1D-D993-83EF-F664D0128A30}"/>
              </a:ext>
            </a:extLst>
          </p:cNvPr>
          <p:cNvSpPr>
            <a:spLocks noGrp="1"/>
          </p:cNvSpPr>
          <p:nvPr>
            <p:ph type="title"/>
          </p:nvPr>
        </p:nvSpPr>
        <p:spPr>
          <a:xfrm>
            <a:off x="838200" y="0"/>
            <a:ext cx="8488997" cy="415498"/>
          </a:xfrm>
        </p:spPr>
        <p:txBody>
          <a:bodyPr/>
          <a:lstStyle/>
          <a:p>
            <a:r>
              <a:rPr lang="en-US" dirty="0"/>
              <a:t>Standard Scaling: Z-score normalization</a:t>
            </a:r>
          </a:p>
        </p:txBody>
      </p:sp>
      <p:pic>
        <p:nvPicPr>
          <p:cNvPr id="1026" name="Picture 2">
            <a:extLst>
              <a:ext uri="{FF2B5EF4-FFF2-40B4-BE49-F238E27FC236}">
                <a16:creationId xmlns:a16="http://schemas.microsoft.com/office/drawing/2014/main" id="{9235CA54-BE78-B04C-DDCC-CA2B3F88F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20" y="1041690"/>
            <a:ext cx="8039100" cy="19621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77F6940-584F-28D0-B5F9-CA0C1BC2F663}"/>
                  </a:ext>
                </a:extLst>
              </p:cNvPr>
              <p:cNvSpPr txBox="1"/>
              <p:nvPr/>
            </p:nvSpPr>
            <p:spPr>
              <a:xfrm>
                <a:off x="3552329" y="607300"/>
                <a:ext cx="2039341" cy="477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r>
                            <a:rPr lang="en-US" sz="1400" b="0" i="1" smtClean="0">
                              <a:latin typeface="Cambria Math" panose="02040503050406030204" pitchFamily="18" charset="0"/>
                            </a:rPr>
                            <m:t>_</m:t>
                          </m:r>
                          <m:r>
                            <a:rPr lang="en-US" sz="1400" b="0" i="1" smtClean="0">
                              <a:latin typeface="Cambria Math" panose="02040503050406030204" pitchFamily="18" charset="0"/>
                            </a:rPr>
                            <m:t>𝑠𝑐𝑎𝑙𝑒𝑑</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r>
                            <a:rPr lang="en-US" sz="1400" b="0" i="1" smtClean="0">
                              <a:latin typeface="Cambria Math" panose="02040503050406030204" pitchFamily="18" charset="0"/>
                            </a:rPr>
                            <m:t>𝑚𝑒𝑎𝑛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𝑠𝑡</m:t>
                              </m:r>
                              <m:r>
                                <a:rPr lang="en-US" sz="1400" b="0" i="1" smtClean="0">
                                  <a:latin typeface="Cambria Math" panose="02040503050406030204" pitchFamily="18" charset="0"/>
                                </a:rPr>
                                <m:t>.</m:t>
                              </m:r>
                              <m:r>
                                <a:rPr lang="en-US" sz="1400" b="0" i="1" smtClean="0">
                                  <a:latin typeface="Cambria Math" panose="02040503050406030204" pitchFamily="18" charset="0"/>
                                </a:rPr>
                                <m:t>𝑑𝑒𝑣</m:t>
                              </m:r>
                              <m:r>
                                <a:rPr lang="en-US" sz="1400" b="0" i="1" smtClean="0">
                                  <a:latin typeface="Cambria Math" panose="02040503050406030204" pitchFamily="18" charset="0"/>
                                </a:rPr>
                                <m:t>.(</m:t>
                              </m:r>
                              <m:r>
                                <a:rPr lang="en-US" sz="1400" b="0" i="1" smtClean="0">
                                  <a:latin typeface="Cambria Math" panose="02040503050406030204" pitchFamily="18" charset="0"/>
                                </a:rPr>
                                <m:t>𝑋</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den>
                      </m:f>
                    </m:oMath>
                  </m:oMathPara>
                </a14:m>
                <a:endParaRPr lang="en-US" sz="1400" dirty="0"/>
              </a:p>
            </p:txBody>
          </p:sp>
        </mc:Choice>
        <mc:Fallback xmlns="">
          <p:sp>
            <p:nvSpPr>
              <p:cNvPr id="3" name="TextBox 2">
                <a:extLst>
                  <a:ext uri="{FF2B5EF4-FFF2-40B4-BE49-F238E27FC236}">
                    <a16:creationId xmlns:a16="http://schemas.microsoft.com/office/drawing/2014/main" id="{C77F6940-584F-28D0-B5F9-CA0C1BC2F663}"/>
                  </a:ext>
                </a:extLst>
              </p:cNvPr>
              <p:cNvSpPr txBox="1">
                <a:spLocks noRot="1" noChangeAspect="1" noMove="1" noResize="1" noEditPoints="1" noAdjustHandles="1" noChangeArrowheads="1" noChangeShapeType="1" noTextEdit="1"/>
              </p:cNvSpPr>
              <p:nvPr/>
            </p:nvSpPr>
            <p:spPr>
              <a:xfrm>
                <a:off x="3552329" y="607300"/>
                <a:ext cx="2039341" cy="477247"/>
              </a:xfrm>
              <a:prstGeom prst="rect">
                <a:avLst/>
              </a:prstGeom>
              <a:blipFill>
                <a:blip r:embed="rId3"/>
                <a:stretch>
                  <a:fillRect l="-1497" t="-2564" r="-2695" b="-1025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B498E73-B4C2-51B7-19AE-A2D7FEA1B4D7}"/>
              </a:ext>
            </a:extLst>
          </p:cNvPr>
          <p:cNvSpPr txBox="1"/>
          <p:nvPr/>
        </p:nvSpPr>
        <p:spPr>
          <a:xfrm>
            <a:off x="1981200" y="707424"/>
            <a:ext cx="1492997" cy="276999"/>
          </a:xfrm>
          <a:prstGeom prst="rect">
            <a:avLst/>
          </a:prstGeom>
          <a:noFill/>
        </p:spPr>
        <p:txBody>
          <a:bodyPr wrap="square">
            <a:spAutoFit/>
          </a:bodyPr>
          <a:lstStyle/>
          <a:p>
            <a:r>
              <a:rPr lang="en-US" sz="1200" b="1" dirty="0"/>
              <a:t>Standard Scaling:</a:t>
            </a:r>
            <a:r>
              <a:rPr lang="en-US" sz="1200" dirty="0"/>
              <a:t> </a:t>
            </a:r>
          </a:p>
        </p:txBody>
      </p:sp>
      <p:sp>
        <p:nvSpPr>
          <p:cNvPr id="5" name="TextBox 4">
            <a:extLst>
              <a:ext uri="{FF2B5EF4-FFF2-40B4-BE49-F238E27FC236}">
                <a16:creationId xmlns:a16="http://schemas.microsoft.com/office/drawing/2014/main" id="{CD0E3741-1718-D726-635E-644582F5D3FD}"/>
              </a:ext>
            </a:extLst>
          </p:cNvPr>
          <p:cNvSpPr txBox="1"/>
          <p:nvPr/>
        </p:nvSpPr>
        <p:spPr>
          <a:xfrm>
            <a:off x="6400800" y="3276414"/>
            <a:ext cx="2606977" cy="307777"/>
          </a:xfrm>
          <a:prstGeom prst="rect">
            <a:avLst/>
          </a:prstGeom>
          <a:noFill/>
        </p:spPr>
        <p:txBody>
          <a:bodyPr wrap="square" rtlCol="0">
            <a:spAutoFit/>
          </a:bodyPr>
          <a:lstStyle/>
          <a:p>
            <a:r>
              <a:rPr lang="en-US" sz="1400" dirty="0"/>
              <a:t>Standard Normal Distribution</a:t>
            </a:r>
          </a:p>
        </p:txBody>
      </p:sp>
      <p:grpSp>
        <p:nvGrpSpPr>
          <p:cNvPr id="6" name="Group 5">
            <a:extLst>
              <a:ext uri="{FF2B5EF4-FFF2-40B4-BE49-F238E27FC236}">
                <a16:creationId xmlns:a16="http://schemas.microsoft.com/office/drawing/2014/main" id="{F85BA6A0-EE15-24D1-C83D-0843889545DA}"/>
              </a:ext>
            </a:extLst>
          </p:cNvPr>
          <p:cNvGrpSpPr/>
          <p:nvPr/>
        </p:nvGrpSpPr>
        <p:grpSpPr>
          <a:xfrm>
            <a:off x="2743201" y="3003840"/>
            <a:ext cx="3678808" cy="1777710"/>
            <a:chOff x="4039234" y="2619248"/>
            <a:chExt cx="3525774" cy="1958812"/>
          </a:xfrm>
        </p:grpSpPr>
        <p:pic>
          <p:nvPicPr>
            <p:cNvPr id="7" name="object 15">
              <a:extLst>
                <a:ext uri="{FF2B5EF4-FFF2-40B4-BE49-F238E27FC236}">
                  <a16:creationId xmlns:a16="http://schemas.microsoft.com/office/drawing/2014/main" id="{921EDD6E-2987-91A9-30AE-4A6917CAD99C}"/>
                </a:ext>
              </a:extLst>
            </p:cNvPr>
            <p:cNvPicPr/>
            <p:nvPr/>
          </p:nvPicPr>
          <p:blipFill>
            <a:blip r:embed="rId4" cstate="print"/>
            <a:stretch>
              <a:fillRect/>
            </a:stretch>
          </p:blipFill>
          <p:spPr>
            <a:xfrm>
              <a:off x="4972050" y="2619248"/>
              <a:ext cx="1861693" cy="1614982"/>
            </a:xfrm>
            <a:prstGeom prst="rect">
              <a:avLst/>
            </a:prstGeom>
          </p:spPr>
        </p:pic>
        <p:sp>
          <p:nvSpPr>
            <p:cNvPr id="8" name="object 16">
              <a:extLst>
                <a:ext uri="{FF2B5EF4-FFF2-40B4-BE49-F238E27FC236}">
                  <a16:creationId xmlns:a16="http://schemas.microsoft.com/office/drawing/2014/main" id="{2A6F70C5-2EFB-DE93-10B9-AD4CC8C123A4}"/>
                </a:ext>
              </a:extLst>
            </p:cNvPr>
            <p:cNvSpPr txBox="1"/>
            <p:nvPr/>
          </p:nvSpPr>
          <p:spPr>
            <a:xfrm>
              <a:off x="5313679" y="4113212"/>
              <a:ext cx="1255395" cy="243204"/>
            </a:xfrm>
            <a:prstGeom prst="rect">
              <a:avLst/>
            </a:prstGeom>
          </p:spPr>
          <p:txBody>
            <a:bodyPr vert="horz" wrap="square" lIns="0" tIns="15875" rIns="0" bIns="0" rtlCol="0">
              <a:spAutoFit/>
            </a:bodyPr>
            <a:lstStyle/>
            <a:p>
              <a:pPr marL="38100">
                <a:lnSpc>
                  <a:spcPct val="100000"/>
                </a:lnSpc>
                <a:spcBef>
                  <a:spcPts val="125"/>
                </a:spcBef>
              </a:pPr>
              <a:r>
                <a:rPr sz="1400" dirty="0">
                  <a:solidFill>
                    <a:srgbClr val="0096FF"/>
                  </a:solidFill>
                  <a:latin typeface="Cambria Math"/>
                  <a:cs typeface="Cambria Math"/>
                </a:rPr>
                <a:t>𝑤</a:t>
              </a:r>
              <a:r>
                <a:rPr sz="1575" baseline="-15873" dirty="0">
                  <a:solidFill>
                    <a:srgbClr val="0096FF"/>
                  </a:solidFill>
                  <a:latin typeface="Cambria Math"/>
                  <a:cs typeface="Cambria Math"/>
                </a:rPr>
                <a:t>1</a:t>
              </a:r>
              <a:r>
                <a:rPr sz="1575" spc="165" baseline="-15873" dirty="0">
                  <a:solidFill>
                    <a:srgbClr val="0096FF"/>
                  </a:solidFill>
                  <a:latin typeface="Cambria Math"/>
                  <a:cs typeface="Cambria Math"/>
                </a:rPr>
                <a:t> </a:t>
              </a:r>
              <a:r>
                <a:rPr sz="1400" dirty="0">
                  <a:latin typeface="Arial"/>
                  <a:cs typeface="Arial"/>
                </a:rPr>
                <a:t>size</a:t>
              </a:r>
              <a:r>
                <a:rPr sz="1400" spc="-75" dirty="0">
                  <a:latin typeface="Arial"/>
                  <a:cs typeface="Arial"/>
                </a:rPr>
                <a:t> </a:t>
              </a:r>
              <a:r>
                <a:rPr sz="1400" dirty="0">
                  <a:latin typeface="Arial"/>
                  <a:cs typeface="Arial"/>
                </a:rPr>
                <a:t>in</a:t>
              </a:r>
              <a:r>
                <a:rPr sz="1400" spc="-10" dirty="0">
                  <a:latin typeface="Arial"/>
                  <a:cs typeface="Arial"/>
                </a:rPr>
                <a:t> </a:t>
              </a:r>
              <a:r>
                <a:rPr sz="1400" spc="-20" dirty="0">
                  <a:latin typeface="Arial"/>
                  <a:cs typeface="Arial"/>
                </a:rPr>
                <a:t>feet</a:t>
              </a:r>
              <a:r>
                <a:rPr sz="1350" spc="-30" baseline="27777" dirty="0">
                  <a:latin typeface="Cambria Math"/>
                  <a:cs typeface="Cambria Math"/>
                </a:rPr>
                <a:t>2</a:t>
              </a:r>
              <a:endParaRPr sz="1350" baseline="27777">
                <a:latin typeface="Cambria Math"/>
                <a:cs typeface="Cambria Math"/>
              </a:endParaRPr>
            </a:p>
          </p:txBody>
        </p:sp>
        <p:sp>
          <p:nvSpPr>
            <p:cNvPr id="9" name="object 17">
              <a:extLst>
                <a:ext uri="{FF2B5EF4-FFF2-40B4-BE49-F238E27FC236}">
                  <a16:creationId xmlns:a16="http://schemas.microsoft.com/office/drawing/2014/main" id="{7B0DC440-F77A-9DD5-0398-3EF5C0A5CCC6}"/>
                </a:ext>
              </a:extLst>
            </p:cNvPr>
            <p:cNvSpPr txBox="1"/>
            <p:nvPr/>
          </p:nvSpPr>
          <p:spPr>
            <a:xfrm>
              <a:off x="4039234" y="3020377"/>
              <a:ext cx="1044575" cy="673100"/>
            </a:xfrm>
            <a:prstGeom prst="rect">
              <a:avLst/>
            </a:prstGeom>
          </p:spPr>
          <p:txBody>
            <a:bodyPr vert="horz" wrap="square" lIns="0" tIns="15875" rIns="0" bIns="0" rtlCol="0">
              <a:spAutoFit/>
            </a:bodyPr>
            <a:lstStyle/>
            <a:p>
              <a:pPr marR="34290" algn="ctr">
                <a:lnSpc>
                  <a:spcPct val="100000"/>
                </a:lnSpc>
                <a:spcBef>
                  <a:spcPts val="125"/>
                </a:spcBef>
              </a:pPr>
              <a:r>
                <a:rPr sz="1400" spc="-25" dirty="0">
                  <a:solidFill>
                    <a:srgbClr val="0096FF"/>
                  </a:solidFill>
                  <a:latin typeface="Cambria Math"/>
                  <a:cs typeface="Cambria Math"/>
                </a:rPr>
                <a:t>𝑤</a:t>
              </a:r>
              <a:r>
                <a:rPr sz="1575" spc="-37" baseline="-15873" dirty="0">
                  <a:solidFill>
                    <a:srgbClr val="0096FF"/>
                  </a:solidFill>
                  <a:latin typeface="Cambria Math"/>
                  <a:cs typeface="Cambria Math"/>
                </a:rPr>
                <a:t>2</a:t>
              </a:r>
              <a:endParaRPr sz="1575" baseline="-15873" dirty="0">
                <a:latin typeface="Cambria Math"/>
                <a:cs typeface="Cambria Math"/>
              </a:endParaRPr>
            </a:p>
            <a:p>
              <a:pPr marL="38100" marR="30480" algn="ctr">
                <a:lnSpc>
                  <a:spcPts val="1650"/>
                </a:lnSpc>
                <a:spcBef>
                  <a:spcPts val="130"/>
                </a:spcBef>
              </a:pPr>
              <a:r>
                <a:rPr sz="1400" dirty="0">
                  <a:latin typeface="Arial"/>
                  <a:cs typeface="Arial"/>
                </a:rPr>
                <a:t>#</a:t>
              </a:r>
              <a:r>
                <a:rPr sz="1400" spc="-45" dirty="0">
                  <a:latin typeface="Arial"/>
                  <a:cs typeface="Arial"/>
                </a:rPr>
                <a:t> </a:t>
              </a:r>
              <a:r>
                <a:rPr sz="1400" spc="-10" dirty="0">
                  <a:latin typeface="Arial"/>
                  <a:cs typeface="Arial"/>
                </a:rPr>
                <a:t>bedrooms rescaled</a:t>
              </a:r>
              <a:endParaRPr sz="1400" dirty="0">
                <a:latin typeface="Arial"/>
                <a:cs typeface="Arial"/>
              </a:endParaRPr>
            </a:p>
          </p:txBody>
        </p:sp>
        <p:sp>
          <p:nvSpPr>
            <p:cNvPr id="10" name="object 21">
              <a:extLst>
                <a:ext uri="{FF2B5EF4-FFF2-40B4-BE49-F238E27FC236}">
                  <a16:creationId xmlns:a16="http://schemas.microsoft.com/office/drawing/2014/main" id="{C4BF5AF3-08BC-A7E9-9A17-3D2C1A91692A}"/>
                </a:ext>
              </a:extLst>
            </p:cNvPr>
            <p:cNvSpPr txBox="1"/>
            <p:nvPr/>
          </p:nvSpPr>
          <p:spPr>
            <a:xfrm>
              <a:off x="6904608" y="3066540"/>
              <a:ext cx="660400"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𝐽</a:t>
              </a:r>
              <a:r>
                <a:rPr sz="2000" spc="450" dirty="0">
                  <a:latin typeface="Cambria Math"/>
                  <a:cs typeface="Cambria Math"/>
                </a:rPr>
                <a:t> </a:t>
              </a:r>
              <a:r>
                <a:rPr sz="2000" dirty="0">
                  <a:solidFill>
                    <a:srgbClr val="0096FF"/>
                  </a:solidFill>
                  <a:latin typeface="Cambria Math"/>
                  <a:cs typeface="Cambria Math"/>
                </a:rPr>
                <a:t>w</a:t>
              </a:r>
              <a:r>
                <a:rPr sz="2000" dirty="0">
                  <a:latin typeface="Cambria Math"/>
                  <a:cs typeface="Cambria Math"/>
                </a:rPr>
                <a:t>,</a:t>
              </a:r>
              <a:r>
                <a:rPr sz="2000" spc="-180" dirty="0">
                  <a:latin typeface="Cambria Math"/>
                  <a:cs typeface="Cambria Math"/>
                </a:rPr>
                <a:t> </a:t>
              </a:r>
              <a:r>
                <a:rPr sz="2000" spc="-50" dirty="0">
                  <a:solidFill>
                    <a:srgbClr val="0096FF"/>
                  </a:solidFill>
                  <a:latin typeface="Cambria Math"/>
                  <a:cs typeface="Cambria Math"/>
                </a:rPr>
                <a:t>𝑏</a:t>
              </a:r>
              <a:endParaRPr sz="2000" dirty="0">
                <a:latin typeface="Cambria Math"/>
                <a:cs typeface="Cambria Math"/>
              </a:endParaRPr>
            </a:p>
          </p:txBody>
        </p:sp>
        <p:sp>
          <p:nvSpPr>
            <p:cNvPr id="11" name="object 27">
              <a:extLst>
                <a:ext uri="{FF2B5EF4-FFF2-40B4-BE49-F238E27FC236}">
                  <a16:creationId xmlns:a16="http://schemas.microsoft.com/office/drawing/2014/main" id="{B44F3188-F0C9-AA14-2EE8-FA1EB37BB706}"/>
                </a:ext>
              </a:extLst>
            </p:cNvPr>
            <p:cNvSpPr txBox="1"/>
            <p:nvPr/>
          </p:nvSpPr>
          <p:spPr>
            <a:xfrm>
              <a:off x="5586984" y="4350095"/>
              <a:ext cx="716280" cy="227965"/>
            </a:xfrm>
            <a:prstGeom prst="rect">
              <a:avLst/>
            </a:prstGeom>
          </p:spPr>
          <p:txBody>
            <a:bodyPr vert="horz" wrap="square" lIns="0" tIns="0" rIns="0" bIns="0" rtlCol="0">
              <a:spAutoFit/>
            </a:bodyPr>
            <a:lstStyle/>
            <a:p>
              <a:pPr marL="12700">
                <a:lnSpc>
                  <a:spcPts val="1670"/>
                </a:lnSpc>
              </a:pPr>
              <a:r>
                <a:rPr sz="1400" spc="-10" dirty="0">
                  <a:latin typeface="Arial"/>
                  <a:cs typeface="Arial"/>
                </a:rPr>
                <a:t>rescaled</a:t>
              </a:r>
              <a:endParaRPr sz="1400">
                <a:latin typeface="Arial"/>
                <a:cs typeface="Arial"/>
              </a:endParaRPr>
            </a:p>
          </p:txBody>
        </p:sp>
      </p:grpSp>
      <p:grpSp>
        <p:nvGrpSpPr>
          <p:cNvPr id="12" name="object 18">
            <a:extLst>
              <a:ext uri="{FF2B5EF4-FFF2-40B4-BE49-F238E27FC236}">
                <a16:creationId xmlns:a16="http://schemas.microsoft.com/office/drawing/2014/main" id="{60D53B2E-0441-33A0-EBF2-7B589B0C7E2E}"/>
              </a:ext>
            </a:extLst>
          </p:cNvPr>
          <p:cNvGrpSpPr/>
          <p:nvPr/>
        </p:nvGrpSpPr>
        <p:grpSpPr>
          <a:xfrm>
            <a:off x="5846276" y="3449398"/>
            <a:ext cx="604520" cy="250190"/>
            <a:chOff x="7047230" y="3120644"/>
            <a:chExt cx="604520" cy="250190"/>
          </a:xfrm>
        </p:grpSpPr>
        <p:sp>
          <p:nvSpPr>
            <p:cNvPr id="13" name="object 19">
              <a:extLst>
                <a:ext uri="{FF2B5EF4-FFF2-40B4-BE49-F238E27FC236}">
                  <a16:creationId xmlns:a16="http://schemas.microsoft.com/office/drawing/2014/main" id="{21DEB4D0-DD32-57AE-1A17-5EE998CC5098}"/>
                </a:ext>
              </a:extLst>
            </p:cNvPr>
            <p:cNvSpPr/>
            <p:nvPr/>
          </p:nvSpPr>
          <p:spPr>
            <a:xfrm>
              <a:off x="7047230" y="3132074"/>
              <a:ext cx="604520" cy="238760"/>
            </a:xfrm>
            <a:custGeom>
              <a:avLst/>
              <a:gdLst/>
              <a:ahLst/>
              <a:cxnLst/>
              <a:rect l="l" t="t" r="r" b="b"/>
              <a:pathLst>
                <a:path w="604520" h="238760">
                  <a:moveTo>
                    <a:pt x="528447" y="0"/>
                  </a:moveTo>
                  <a:lnTo>
                    <a:pt x="525145" y="9778"/>
                  </a:lnTo>
                  <a:lnTo>
                    <a:pt x="538934" y="15708"/>
                  </a:lnTo>
                  <a:lnTo>
                    <a:pt x="550783" y="23971"/>
                  </a:lnTo>
                  <a:lnTo>
                    <a:pt x="574853" y="62404"/>
                  </a:lnTo>
                  <a:lnTo>
                    <a:pt x="582676" y="117982"/>
                  </a:lnTo>
                  <a:lnTo>
                    <a:pt x="581794" y="139009"/>
                  </a:lnTo>
                  <a:lnTo>
                    <a:pt x="568578" y="190373"/>
                  </a:lnTo>
                  <a:lnTo>
                    <a:pt x="539075" y="222573"/>
                  </a:lnTo>
                  <a:lnTo>
                    <a:pt x="525526" y="228600"/>
                  </a:lnTo>
                  <a:lnTo>
                    <a:pt x="528447" y="238251"/>
                  </a:lnTo>
                  <a:lnTo>
                    <a:pt x="573952" y="211195"/>
                  </a:lnTo>
                  <a:lnTo>
                    <a:pt x="599582" y="161305"/>
                  </a:lnTo>
                  <a:lnTo>
                    <a:pt x="604520" y="119252"/>
                  </a:lnTo>
                  <a:lnTo>
                    <a:pt x="603283" y="97414"/>
                  </a:lnTo>
                  <a:lnTo>
                    <a:pt x="593429" y="58691"/>
                  </a:lnTo>
                  <a:lnTo>
                    <a:pt x="560927" y="15319"/>
                  </a:lnTo>
                  <a:lnTo>
                    <a:pt x="545758" y="6260"/>
                  </a:lnTo>
                  <a:lnTo>
                    <a:pt x="528447" y="0"/>
                  </a:lnTo>
                  <a:close/>
                </a:path>
                <a:path w="604520" h="238760">
                  <a:moveTo>
                    <a:pt x="75946" y="0"/>
                  </a:moveTo>
                  <a:lnTo>
                    <a:pt x="30565" y="27164"/>
                  </a:lnTo>
                  <a:lnTo>
                    <a:pt x="4937" y="77231"/>
                  </a:lnTo>
                  <a:lnTo>
                    <a:pt x="0" y="119252"/>
                  </a:lnTo>
                  <a:lnTo>
                    <a:pt x="1216" y="141106"/>
                  </a:lnTo>
                  <a:lnTo>
                    <a:pt x="10983" y="179814"/>
                  </a:lnTo>
                  <a:lnTo>
                    <a:pt x="43465" y="222996"/>
                  </a:lnTo>
                  <a:lnTo>
                    <a:pt x="75946" y="238251"/>
                  </a:lnTo>
                  <a:lnTo>
                    <a:pt x="78994" y="228600"/>
                  </a:lnTo>
                  <a:lnTo>
                    <a:pt x="65424" y="222573"/>
                  </a:lnTo>
                  <a:lnTo>
                    <a:pt x="53689" y="214201"/>
                  </a:lnTo>
                  <a:lnTo>
                    <a:pt x="29646" y="175204"/>
                  </a:lnTo>
                  <a:lnTo>
                    <a:pt x="21717" y="117982"/>
                  </a:lnTo>
                  <a:lnTo>
                    <a:pt x="22598" y="97647"/>
                  </a:lnTo>
                  <a:lnTo>
                    <a:pt x="35814" y="47498"/>
                  </a:lnTo>
                  <a:lnTo>
                    <a:pt x="65639" y="15708"/>
                  </a:lnTo>
                  <a:lnTo>
                    <a:pt x="79375" y="9778"/>
                  </a:lnTo>
                  <a:lnTo>
                    <a:pt x="75946" y="0"/>
                  </a:lnTo>
                  <a:close/>
                </a:path>
              </a:pathLst>
            </a:custGeom>
            <a:solidFill>
              <a:srgbClr val="000000"/>
            </a:solidFill>
          </p:spPr>
          <p:txBody>
            <a:bodyPr wrap="square" lIns="0" tIns="0" rIns="0" bIns="0" rtlCol="0"/>
            <a:lstStyle/>
            <a:p>
              <a:endParaRPr/>
            </a:p>
          </p:txBody>
        </p:sp>
        <p:sp>
          <p:nvSpPr>
            <p:cNvPr id="14" name="object 20">
              <a:extLst>
                <a:ext uri="{FF2B5EF4-FFF2-40B4-BE49-F238E27FC236}">
                  <a16:creationId xmlns:a16="http://schemas.microsoft.com/office/drawing/2014/main" id="{1096C003-137A-FA47-12C5-09D8A95CD943}"/>
                </a:ext>
              </a:extLst>
            </p:cNvPr>
            <p:cNvSpPr/>
            <p:nvPr/>
          </p:nvSpPr>
          <p:spPr>
            <a:xfrm>
              <a:off x="7129399" y="3120644"/>
              <a:ext cx="200025" cy="62230"/>
            </a:xfrm>
            <a:custGeom>
              <a:avLst/>
              <a:gdLst/>
              <a:ahLst/>
              <a:cxnLst/>
              <a:rect l="l" t="t" r="r" b="b"/>
              <a:pathLst>
                <a:path w="200025" h="62230">
                  <a:moveTo>
                    <a:pt x="167894" y="0"/>
                  </a:moveTo>
                  <a:lnTo>
                    <a:pt x="161290" y="7619"/>
                  </a:lnTo>
                  <a:lnTo>
                    <a:pt x="181355" y="25018"/>
                  </a:lnTo>
                  <a:lnTo>
                    <a:pt x="0" y="25018"/>
                  </a:lnTo>
                  <a:lnTo>
                    <a:pt x="0" y="36830"/>
                  </a:lnTo>
                  <a:lnTo>
                    <a:pt x="181355" y="36830"/>
                  </a:lnTo>
                  <a:lnTo>
                    <a:pt x="161290" y="54356"/>
                  </a:lnTo>
                  <a:lnTo>
                    <a:pt x="167894" y="61849"/>
                  </a:lnTo>
                  <a:lnTo>
                    <a:pt x="199517" y="34543"/>
                  </a:lnTo>
                  <a:lnTo>
                    <a:pt x="199517" y="27305"/>
                  </a:lnTo>
                  <a:lnTo>
                    <a:pt x="167894" y="0"/>
                  </a:lnTo>
                  <a:close/>
                </a:path>
              </a:pathLst>
            </a:custGeom>
            <a:solidFill>
              <a:srgbClr val="0096FF"/>
            </a:solidFill>
          </p:spPr>
          <p:txBody>
            <a:bodyPr wrap="square" lIns="0" tIns="0" rIns="0" bIns="0" rtlCol="0"/>
            <a:lstStyle/>
            <a:p>
              <a:endParaRPr/>
            </a:p>
          </p:txBody>
        </p:sp>
      </p:grpSp>
      <p:sp>
        <p:nvSpPr>
          <p:cNvPr id="15" name="Arrow: Left 14">
            <a:extLst>
              <a:ext uri="{FF2B5EF4-FFF2-40B4-BE49-F238E27FC236}">
                <a16:creationId xmlns:a16="http://schemas.microsoft.com/office/drawing/2014/main" id="{BD530350-EDE5-45E1-E0D7-7F3C3A84C9E9}"/>
              </a:ext>
            </a:extLst>
          </p:cNvPr>
          <p:cNvSpPr/>
          <p:nvPr/>
        </p:nvSpPr>
        <p:spPr>
          <a:xfrm rot="19569455">
            <a:off x="5367897" y="3059788"/>
            <a:ext cx="1143000" cy="29404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3486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42FF-FE1D-D993-83EF-F664D0128A30}"/>
              </a:ext>
            </a:extLst>
          </p:cNvPr>
          <p:cNvSpPr>
            <a:spLocks noGrp="1"/>
          </p:cNvSpPr>
          <p:nvPr>
            <p:ph type="title"/>
          </p:nvPr>
        </p:nvSpPr>
        <p:spPr>
          <a:xfrm>
            <a:off x="838200" y="285750"/>
            <a:ext cx="8488997" cy="415498"/>
          </a:xfrm>
        </p:spPr>
        <p:txBody>
          <a:bodyPr/>
          <a:lstStyle/>
          <a:p>
            <a:r>
              <a:rPr lang="en-US" dirty="0"/>
              <a:t>Standard Scaling: Z-score normalization</a:t>
            </a:r>
          </a:p>
        </p:txBody>
      </p:sp>
      <p:pic>
        <p:nvPicPr>
          <p:cNvPr id="3" name="Picture 4">
            <a:extLst>
              <a:ext uri="{FF2B5EF4-FFF2-40B4-BE49-F238E27FC236}">
                <a16:creationId xmlns:a16="http://schemas.microsoft.com/office/drawing/2014/main" id="{B5480F28-73AA-A6A0-9CAD-EA5EBEF14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819150"/>
            <a:ext cx="81153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417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diagram of a plot&#10;&#10;Description automatically generated with medium confidence">
            <a:extLst>
              <a:ext uri="{FF2B5EF4-FFF2-40B4-BE49-F238E27FC236}">
                <a16:creationId xmlns:a16="http://schemas.microsoft.com/office/drawing/2014/main" id="{FEEB1726-DE63-1B05-F207-14AA7F7EE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9550"/>
            <a:ext cx="4620004" cy="4279583"/>
          </a:xfrm>
          <a:prstGeom prst="rect">
            <a:avLst/>
          </a:prstGeom>
        </p:spPr>
      </p:pic>
    </p:spTree>
    <p:extLst>
      <p:ext uri="{BB962C8B-B14F-4D97-AF65-F5344CB8AC3E}">
        <p14:creationId xmlns:p14="http://schemas.microsoft.com/office/powerpoint/2010/main" val="3838432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67ABB9-B82A-7618-ECDC-6202EDBFD296}"/>
              </a:ext>
            </a:extLst>
          </p:cNvPr>
          <p:cNvSpPr>
            <a:spLocks noGrp="1"/>
          </p:cNvSpPr>
          <p:nvPr>
            <p:ph type="title"/>
          </p:nvPr>
        </p:nvSpPr>
        <p:spPr>
          <a:xfrm>
            <a:off x="457200" y="205979"/>
            <a:ext cx="8229600" cy="857250"/>
          </a:xfrm>
        </p:spPr>
        <p:txBody>
          <a:bodyPr>
            <a:normAutofit/>
          </a:bodyPr>
          <a:lstStyle/>
          <a:p>
            <a:pPr algn="l"/>
            <a:r>
              <a:rPr lang="en-US" sz="3200" dirty="0"/>
              <a:t>The Need for Scaling the Features</a:t>
            </a:r>
          </a:p>
        </p:txBody>
      </p:sp>
      <p:sp>
        <p:nvSpPr>
          <p:cNvPr id="6" name="TextBox 5">
            <a:extLst>
              <a:ext uri="{FF2B5EF4-FFF2-40B4-BE49-F238E27FC236}">
                <a16:creationId xmlns:a16="http://schemas.microsoft.com/office/drawing/2014/main" id="{C2EB0073-4CF3-BA46-E89B-8D1C431ED3F4}"/>
              </a:ext>
            </a:extLst>
          </p:cNvPr>
          <p:cNvSpPr txBox="1"/>
          <p:nvPr/>
        </p:nvSpPr>
        <p:spPr>
          <a:xfrm>
            <a:off x="1607287" y="719680"/>
            <a:ext cx="5929423" cy="523220"/>
          </a:xfrm>
          <a:prstGeom prst="rect">
            <a:avLst/>
          </a:prstGeom>
          <a:noFill/>
        </p:spPr>
        <p:txBody>
          <a:bodyPr wrap="square" rtlCol="0">
            <a:spAutoFit/>
          </a:bodyPr>
          <a:lstStyle/>
          <a:p>
            <a:r>
              <a:rPr lang="en-US" sz="1400" b="1" dirty="0"/>
              <a:t>Note: </a:t>
            </a:r>
            <a:r>
              <a:rPr lang="en-US" sz="1400" dirty="0"/>
              <a:t>Scaling is a transformation. In order to have meaningful prediction results, </a:t>
            </a:r>
            <a:r>
              <a:rPr lang="en-US" sz="1400" b="1" dirty="0"/>
              <a:t>training and test data should undergo the exact same transformation</a:t>
            </a:r>
            <a:r>
              <a:rPr lang="en-US" sz="1400" dirty="0"/>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49438D-3E3F-69C7-E5F5-9A74108044EF}"/>
                  </a:ext>
                </a:extLst>
              </p:cNvPr>
              <p:cNvSpPr txBox="1"/>
              <p:nvPr/>
            </p:nvSpPr>
            <p:spPr>
              <a:xfrm>
                <a:off x="195590" y="2519178"/>
                <a:ext cx="3908570" cy="6790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𝑡𝑟𝑎𝑖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𝑗</m:t>
                              </m:r>
                              <m:r>
                                <a:rPr lang="en-US" i="1">
                                  <a:latin typeface="Cambria Math" panose="02040503050406030204" pitchFamily="18" charset="0"/>
                                </a:rPr>
                                <m:t>_</m:t>
                              </m:r>
                              <m:r>
                                <a:rPr lang="en-US" i="1">
                                  <a:latin typeface="Cambria Math" panose="02040503050406030204" pitchFamily="18" charset="0"/>
                                </a:rPr>
                                <m:t>𝑠𝑐𝑎𝑙𝑒𝑑</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𝑡𝑟𝑎𝑖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𝑡𝑟𝑎𝑖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sub>
                          </m:sSub>
                          <m:r>
                            <a:rPr lang="en-US" b="0" i="1" smtClean="0">
                              <a:latin typeface="Cambria Math" panose="02040503050406030204" pitchFamily="18" charset="0"/>
                            </a:rPr>
                            <m:t>)</m:t>
                          </m:r>
                        </m:num>
                        <m:den>
                          <m:r>
                            <a:rPr lang="en-US" b="0" i="1" smtClean="0">
                              <a:latin typeface="Cambria Math" panose="02040503050406030204" pitchFamily="18" charset="0"/>
                            </a:rPr>
                            <m:t>𝑠𝑡</m:t>
                          </m:r>
                          <m:r>
                            <a:rPr lang="en-US" b="0" i="1" smtClean="0">
                              <a:latin typeface="Cambria Math" panose="02040503050406030204" pitchFamily="18" charset="0"/>
                            </a:rPr>
                            <m:t>.</m:t>
                          </m:r>
                          <m:r>
                            <a:rPr lang="en-US" b="0" i="1" smtClean="0">
                              <a:latin typeface="Cambria Math" panose="02040503050406030204" pitchFamily="18" charset="0"/>
                            </a:rPr>
                            <m:t>𝑑𝑒𝑣</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𝑡𝑟𝑎𝑖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sub>
                          </m:sSub>
                          <m:r>
                            <a:rPr lang="en-US" b="0" i="1" smtClean="0">
                              <a:latin typeface="Cambria Math" panose="02040503050406030204" pitchFamily="18" charset="0"/>
                            </a:rPr>
                            <m:t>)</m:t>
                          </m:r>
                        </m:den>
                      </m:f>
                    </m:oMath>
                  </m:oMathPara>
                </a14:m>
                <a:endParaRPr lang="en-US" dirty="0"/>
              </a:p>
            </p:txBody>
          </p:sp>
        </mc:Choice>
        <mc:Fallback xmlns="">
          <p:sp>
            <p:nvSpPr>
              <p:cNvPr id="7" name="TextBox 6">
                <a:extLst>
                  <a:ext uri="{FF2B5EF4-FFF2-40B4-BE49-F238E27FC236}">
                    <a16:creationId xmlns:a16="http://schemas.microsoft.com/office/drawing/2014/main" id="{E849438D-3E3F-69C7-E5F5-9A74108044EF}"/>
                  </a:ext>
                </a:extLst>
              </p:cNvPr>
              <p:cNvSpPr txBox="1">
                <a:spLocks noRot="1" noChangeAspect="1" noMove="1" noResize="1" noEditPoints="1" noAdjustHandles="1" noChangeArrowheads="1" noChangeShapeType="1" noTextEdit="1"/>
              </p:cNvSpPr>
              <p:nvPr/>
            </p:nvSpPr>
            <p:spPr>
              <a:xfrm>
                <a:off x="195590" y="2519178"/>
                <a:ext cx="3908570" cy="679097"/>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E13B459-D59F-67C4-0B01-B3B731268AF3}"/>
              </a:ext>
            </a:extLst>
          </p:cNvPr>
          <p:cNvSpPr txBox="1"/>
          <p:nvPr/>
        </p:nvSpPr>
        <p:spPr>
          <a:xfrm>
            <a:off x="308526" y="1845666"/>
            <a:ext cx="2597523" cy="307777"/>
          </a:xfrm>
          <a:prstGeom prst="rect">
            <a:avLst/>
          </a:prstGeom>
          <a:noFill/>
        </p:spPr>
        <p:txBody>
          <a:bodyPr wrap="square">
            <a:spAutoFit/>
          </a:bodyPr>
          <a:lstStyle/>
          <a:p>
            <a:r>
              <a:rPr lang="en-US" sz="1400" b="1" dirty="0"/>
              <a:t>For Standard Scaling:</a:t>
            </a:r>
            <a:r>
              <a:rPr lang="en-US" sz="1400" dirty="0"/>
              <a:t> </a:t>
            </a:r>
          </a:p>
        </p:txBody>
      </p:sp>
      <p:sp>
        <p:nvSpPr>
          <p:cNvPr id="9" name="TextBox 8">
            <a:extLst>
              <a:ext uri="{FF2B5EF4-FFF2-40B4-BE49-F238E27FC236}">
                <a16:creationId xmlns:a16="http://schemas.microsoft.com/office/drawing/2014/main" id="{6DAA3A8A-A596-3437-BF71-A47FF0E5D23C}"/>
              </a:ext>
            </a:extLst>
          </p:cNvPr>
          <p:cNvSpPr txBox="1"/>
          <p:nvPr/>
        </p:nvSpPr>
        <p:spPr>
          <a:xfrm>
            <a:off x="195589" y="2125816"/>
            <a:ext cx="1794897" cy="307777"/>
          </a:xfrm>
          <a:prstGeom prst="rect">
            <a:avLst/>
          </a:prstGeom>
          <a:noFill/>
        </p:spPr>
        <p:txBody>
          <a:bodyPr wrap="square">
            <a:spAutoFit/>
          </a:bodyPr>
          <a:lstStyle/>
          <a:p>
            <a:r>
              <a:rPr lang="en-US" sz="1400" b="1" dirty="0"/>
              <a:t>Training Data:</a:t>
            </a:r>
            <a:r>
              <a:rPr lang="en-US" sz="1400" dirty="0"/>
              <a:t> </a:t>
            </a:r>
          </a:p>
        </p:txBody>
      </p:sp>
      <p:sp>
        <p:nvSpPr>
          <p:cNvPr id="10" name="TextBox 9">
            <a:extLst>
              <a:ext uri="{FF2B5EF4-FFF2-40B4-BE49-F238E27FC236}">
                <a16:creationId xmlns:a16="http://schemas.microsoft.com/office/drawing/2014/main" id="{10D4DA29-F2D3-F057-956D-EED22BFB1D1A}"/>
              </a:ext>
            </a:extLst>
          </p:cNvPr>
          <p:cNvSpPr txBox="1"/>
          <p:nvPr/>
        </p:nvSpPr>
        <p:spPr>
          <a:xfrm>
            <a:off x="4844490" y="2125815"/>
            <a:ext cx="1327709" cy="307777"/>
          </a:xfrm>
          <a:prstGeom prst="rect">
            <a:avLst/>
          </a:prstGeom>
          <a:noFill/>
        </p:spPr>
        <p:txBody>
          <a:bodyPr wrap="square">
            <a:spAutoFit/>
          </a:bodyPr>
          <a:lstStyle/>
          <a:p>
            <a:r>
              <a:rPr lang="en-US" sz="1400" b="1" dirty="0"/>
              <a:t>Test Data:</a:t>
            </a:r>
            <a:r>
              <a:rPr lang="en-US" sz="1400" dirty="0"/>
              <a:t>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30F6E2-24AE-52CA-C5BB-F6809CEE9BEA}"/>
                  </a:ext>
                </a:extLst>
              </p:cNvPr>
              <p:cNvSpPr txBox="1"/>
              <p:nvPr/>
            </p:nvSpPr>
            <p:spPr>
              <a:xfrm>
                <a:off x="4778230" y="2519178"/>
                <a:ext cx="3743461" cy="6790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𝑡𝑒𝑠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r>
                                <a:rPr lang="en-US" b="0" i="1" smtClean="0">
                                  <a:latin typeface="Cambria Math" panose="02040503050406030204" pitchFamily="18" charset="0"/>
                                </a:rPr>
                                <m:t>_</m:t>
                              </m:r>
                              <m:r>
                                <a:rPr lang="en-US" b="0" i="1" smtClean="0">
                                  <a:latin typeface="Cambria Math" panose="02040503050406030204" pitchFamily="18" charset="0"/>
                                </a:rPr>
                                <m:t>𝑠𝑐𝑎𝑙𝑒𝑑</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𝑡𝑒𝑠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r>
                            <a:rPr lang="en-US" b="0" i="1" smtClean="0">
                              <a:latin typeface="Cambria Math" panose="02040503050406030204" pitchFamily="18" charset="0"/>
                            </a:rPr>
                            <m:t>𝑚𝑒𝑎𝑛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𝑡𝑟𝑎𝑖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sub>
                          </m:sSub>
                          <m:r>
                            <a:rPr lang="en-US" b="0" i="1" smtClean="0">
                              <a:latin typeface="Cambria Math" panose="02040503050406030204" pitchFamily="18" charset="0"/>
                            </a:rPr>
                            <m:t>)</m:t>
                          </m:r>
                        </m:num>
                        <m:den>
                          <m:r>
                            <a:rPr lang="en-US" b="0" i="1" smtClean="0">
                              <a:latin typeface="Cambria Math" panose="02040503050406030204" pitchFamily="18" charset="0"/>
                            </a:rPr>
                            <m:t>𝑠𝑡</m:t>
                          </m:r>
                          <m:r>
                            <a:rPr lang="en-US" b="0" i="1" smtClean="0">
                              <a:latin typeface="Cambria Math" panose="02040503050406030204" pitchFamily="18" charset="0"/>
                            </a:rPr>
                            <m:t>.</m:t>
                          </m:r>
                          <m:r>
                            <a:rPr lang="en-US" b="0" i="1" smtClean="0">
                              <a:latin typeface="Cambria Math" panose="02040503050406030204" pitchFamily="18" charset="0"/>
                            </a:rPr>
                            <m:t>𝑑𝑒𝑣</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𝑡𝑟𝑎𝑖</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sub>
                          </m:sSub>
                          <m:r>
                            <a:rPr lang="en-US" b="0" i="1" smtClean="0">
                              <a:latin typeface="Cambria Math" panose="02040503050406030204" pitchFamily="18" charset="0"/>
                            </a:rPr>
                            <m:t>)</m:t>
                          </m:r>
                        </m:den>
                      </m:f>
                    </m:oMath>
                  </m:oMathPara>
                </a14:m>
                <a:endParaRPr lang="en-US" dirty="0"/>
              </a:p>
            </p:txBody>
          </p:sp>
        </mc:Choice>
        <mc:Fallback xmlns="">
          <p:sp>
            <p:nvSpPr>
              <p:cNvPr id="11" name="TextBox 10">
                <a:extLst>
                  <a:ext uri="{FF2B5EF4-FFF2-40B4-BE49-F238E27FC236}">
                    <a16:creationId xmlns:a16="http://schemas.microsoft.com/office/drawing/2014/main" id="{3530F6E2-24AE-52CA-C5BB-F6809CEE9BEA}"/>
                  </a:ext>
                </a:extLst>
              </p:cNvPr>
              <p:cNvSpPr txBox="1">
                <a:spLocks noRot="1" noChangeAspect="1" noMove="1" noResize="1" noEditPoints="1" noAdjustHandles="1" noChangeArrowheads="1" noChangeShapeType="1" noTextEdit="1"/>
              </p:cNvSpPr>
              <p:nvPr/>
            </p:nvSpPr>
            <p:spPr>
              <a:xfrm>
                <a:off x="4778230" y="2519178"/>
                <a:ext cx="3743461" cy="679097"/>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4DEA776-AAC6-38ED-4AB0-E44936AC0589}"/>
              </a:ext>
            </a:extLst>
          </p:cNvPr>
          <p:cNvSpPr txBox="1"/>
          <p:nvPr/>
        </p:nvSpPr>
        <p:spPr>
          <a:xfrm>
            <a:off x="206229" y="3468732"/>
            <a:ext cx="4365770" cy="1200329"/>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US" sz="1200" dirty="0"/>
              <a:t>Transform each training instance using the mean and </a:t>
            </a:r>
            <a:r>
              <a:rPr lang="en-US" sz="1200" dirty="0" err="1"/>
              <a:t>st.dev</a:t>
            </a:r>
            <a:r>
              <a:rPr lang="en-US" sz="1200" dirty="0"/>
              <a:t>. of each training column before training.</a:t>
            </a:r>
          </a:p>
          <a:p>
            <a:pPr marL="285750" indent="-285750">
              <a:buFont typeface="Arial" panose="020B0604020202020204" pitchFamily="34" charset="0"/>
              <a:buChar char="•"/>
            </a:pPr>
            <a:r>
              <a:rPr lang="en-US" sz="1200" dirty="0"/>
              <a:t>Transform each test instance using the mean and </a:t>
            </a:r>
            <a:r>
              <a:rPr lang="en-US" sz="1200" dirty="0" err="1"/>
              <a:t>st.dev</a:t>
            </a:r>
            <a:r>
              <a:rPr lang="en-US" sz="1200" dirty="0"/>
              <a:t>. of each </a:t>
            </a:r>
            <a:r>
              <a:rPr lang="en-US" sz="1200" b="1" dirty="0"/>
              <a:t>training</a:t>
            </a:r>
            <a:r>
              <a:rPr lang="en-US" sz="1200" dirty="0"/>
              <a:t> column before prediction.</a:t>
            </a:r>
          </a:p>
          <a:p>
            <a:pPr marL="285750" indent="-285750">
              <a:buFont typeface="Arial" panose="020B0604020202020204" pitchFamily="34" charset="0"/>
              <a:buChar char="•"/>
            </a:pPr>
            <a:r>
              <a:rPr lang="en-US" sz="1200" dirty="0"/>
              <a:t>Same idea with </a:t>
            </a:r>
            <a:r>
              <a:rPr lang="en-US" sz="1200" dirty="0" err="1"/>
              <a:t>MinMax</a:t>
            </a:r>
            <a:r>
              <a:rPr lang="en-US" sz="1200" dirty="0"/>
              <a:t> scaling (using min and max instead of mean and </a:t>
            </a:r>
            <a:r>
              <a:rPr lang="en-US" sz="1200" dirty="0" err="1"/>
              <a:t>st.dev</a:t>
            </a:r>
            <a:r>
              <a:rPr lang="en-US" sz="1200" dirty="0"/>
              <a:t>.)</a:t>
            </a:r>
          </a:p>
        </p:txBody>
      </p:sp>
      <p:sp>
        <p:nvSpPr>
          <p:cNvPr id="13" name="TextBox 12">
            <a:extLst>
              <a:ext uri="{FF2B5EF4-FFF2-40B4-BE49-F238E27FC236}">
                <a16:creationId xmlns:a16="http://schemas.microsoft.com/office/drawing/2014/main" id="{53E51A1A-FC04-33DB-60DA-3B6D179422C3}"/>
              </a:ext>
            </a:extLst>
          </p:cNvPr>
          <p:cNvSpPr txBox="1"/>
          <p:nvPr/>
        </p:nvSpPr>
        <p:spPr>
          <a:xfrm>
            <a:off x="4770003" y="3456455"/>
            <a:ext cx="4365770" cy="1200329"/>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n-US" sz="1200" dirty="0"/>
              <a:t>In </a:t>
            </a:r>
            <a:r>
              <a:rPr lang="en-US" sz="1200" dirty="0" err="1"/>
              <a:t>sklearn</a:t>
            </a:r>
            <a:r>
              <a:rPr lang="en-US" sz="1200" dirty="0"/>
              <a:t>,</a:t>
            </a:r>
          </a:p>
          <a:p>
            <a:pPr marL="285750" indent="-285750">
              <a:buFont typeface="Arial" panose="020B0604020202020204" pitchFamily="34" charset="0"/>
              <a:buChar char="•"/>
            </a:pPr>
            <a:r>
              <a:rPr lang="en-US" sz="1200" dirty="0"/>
              <a:t>.fit to train the scaler (with the training data)</a:t>
            </a:r>
          </a:p>
          <a:p>
            <a:pPr marL="285750" indent="-285750">
              <a:buFont typeface="Arial" panose="020B0604020202020204" pitchFamily="34" charset="0"/>
              <a:buChar char="•"/>
            </a:pPr>
            <a:r>
              <a:rPr lang="en-US" sz="1200" dirty="0"/>
              <a:t>.transform to scale the datasets (training and test)</a:t>
            </a:r>
          </a:p>
          <a:p>
            <a:pPr marL="285750" indent="-285750">
              <a:buFont typeface="Arial" panose="020B0604020202020204" pitchFamily="34" charset="0"/>
              <a:buChar char="•"/>
            </a:pPr>
            <a:r>
              <a:rPr lang="en-US" sz="1200" b="1" dirty="0"/>
              <a:t>Do not refit the scaler with the test data</a:t>
            </a:r>
          </a:p>
          <a:p>
            <a:pPr marL="285750" indent="-285750">
              <a:buFont typeface="Arial" panose="020B0604020202020204" pitchFamily="34" charset="0"/>
              <a:buChar char="•"/>
            </a:pPr>
            <a:r>
              <a:rPr lang="en-US" sz="1200" dirty="0"/>
              <a:t>This is just following the general principle</a:t>
            </a:r>
            <a:r>
              <a:rPr lang="en-US" sz="1200" b="1" dirty="0"/>
              <a:t>: any thing you learn, must be learned from the model's training data.</a:t>
            </a:r>
          </a:p>
        </p:txBody>
      </p:sp>
    </p:spTree>
    <p:extLst>
      <p:ext uri="{BB962C8B-B14F-4D97-AF65-F5344CB8AC3E}">
        <p14:creationId xmlns:p14="http://schemas.microsoft.com/office/powerpoint/2010/main" val="8146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fade">
                                      <p:cBhvr>
                                        <p:cTn id="32" dur="5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animEffect transition="in" filter="fade">
                                      <p:cBhvr>
                                        <p:cTn id="37" dur="500"/>
                                        <p:tgtEl>
                                          <p:spTgt spid="1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Effect transition="in" filter="fade">
                                      <p:cBhvr>
                                        <p:cTn id="42" dur="500"/>
                                        <p:tgtEl>
                                          <p:spTgt spid="1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xEl>
                                              <p:pRg st="1" end="1"/>
                                            </p:txEl>
                                          </p:spTgt>
                                        </p:tgtEl>
                                        <p:attrNameLst>
                                          <p:attrName>style.visibility</p:attrName>
                                        </p:attrNameLst>
                                      </p:cBhvr>
                                      <p:to>
                                        <p:strVal val="visible"/>
                                      </p:to>
                                    </p:set>
                                    <p:animEffect transition="in" filter="fade">
                                      <p:cBhvr>
                                        <p:cTn id="52" dur="500"/>
                                        <p:tgtEl>
                                          <p:spTgt spid="1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xEl>
                                              <p:pRg st="2" end="2"/>
                                            </p:txEl>
                                          </p:spTgt>
                                        </p:tgtEl>
                                        <p:attrNameLst>
                                          <p:attrName>style.visibility</p:attrName>
                                        </p:attrNameLst>
                                      </p:cBhvr>
                                      <p:to>
                                        <p:strVal val="visible"/>
                                      </p:to>
                                    </p:set>
                                    <p:animEffect transition="in" filter="fade">
                                      <p:cBhvr>
                                        <p:cTn id="57" dur="500"/>
                                        <p:tgtEl>
                                          <p:spTgt spid="13">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
                                            <p:txEl>
                                              <p:pRg st="3" end="3"/>
                                            </p:txEl>
                                          </p:spTgt>
                                        </p:tgtEl>
                                        <p:attrNameLst>
                                          <p:attrName>style.visibility</p:attrName>
                                        </p:attrNameLst>
                                      </p:cBhvr>
                                      <p:to>
                                        <p:strVal val="visible"/>
                                      </p:to>
                                    </p:set>
                                    <p:animEffect transition="in" filter="fade">
                                      <p:cBhvr>
                                        <p:cTn id="62" dur="500"/>
                                        <p:tgtEl>
                                          <p:spTgt spid="1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
                                            <p:txEl>
                                              <p:pRg st="4" end="4"/>
                                            </p:txEl>
                                          </p:spTgt>
                                        </p:tgtEl>
                                        <p:attrNameLst>
                                          <p:attrName>style.visibility</p:attrName>
                                        </p:attrNameLst>
                                      </p:cBhvr>
                                      <p:to>
                                        <p:strVal val="visible"/>
                                      </p:to>
                                    </p:set>
                                    <p:animEffect transition="in" filter="fade">
                                      <p:cBhvr>
                                        <p:cTn id="6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E413-603B-A805-B12B-CFC61E2E6788}"/>
              </a:ext>
            </a:extLst>
          </p:cNvPr>
          <p:cNvSpPr>
            <a:spLocks noGrp="1"/>
          </p:cNvSpPr>
          <p:nvPr>
            <p:ph type="title"/>
          </p:nvPr>
        </p:nvSpPr>
        <p:spPr>
          <a:xfrm>
            <a:off x="264159" y="22860"/>
            <a:ext cx="8488997" cy="415498"/>
          </a:xfrm>
        </p:spPr>
        <p:txBody>
          <a:bodyPr/>
          <a:lstStyle/>
          <a:p>
            <a:r>
              <a:rPr lang="en-US" dirty="0"/>
              <a:t>Review of last lecture: Gradient Descent</a:t>
            </a:r>
          </a:p>
        </p:txBody>
      </p:sp>
      <p:pic>
        <p:nvPicPr>
          <p:cNvPr id="1026" name="Picture 2">
            <a:extLst>
              <a:ext uri="{FF2B5EF4-FFF2-40B4-BE49-F238E27FC236}">
                <a16:creationId xmlns:a16="http://schemas.microsoft.com/office/drawing/2014/main" id="{2843894D-C27E-C02B-E510-80E67A1F5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14350"/>
            <a:ext cx="4000500" cy="2486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AE0ADA-AA80-91F5-3AC4-5D513D27A437}"/>
              </a:ext>
            </a:extLst>
          </p:cNvPr>
          <p:cNvPicPr>
            <a:picLocks noChangeAspect="1"/>
          </p:cNvPicPr>
          <p:nvPr/>
        </p:nvPicPr>
        <p:blipFill>
          <a:blip r:embed="rId3"/>
          <a:stretch>
            <a:fillRect/>
          </a:stretch>
        </p:blipFill>
        <p:spPr>
          <a:xfrm>
            <a:off x="649216" y="1057317"/>
            <a:ext cx="2829320" cy="1724266"/>
          </a:xfrm>
          <a:prstGeom prst="rect">
            <a:avLst/>
          </a:prstGeom>
        </p:spPr>
      </p:pic>
      <p:sp>
        <p:nvSpPr>
          <p:cNvPr id="5" name="TextBox 4">
            <a:extLst>
              <a:ext uri="{FF2B5EF4-FFF2-40B4-BE49-F238E27FC236}">
                <a16:creationId xmlns:a16="http://schemas.microsoft.com/office/drawing/2014/main" id="{89508D06-713C-B5C1-EAA1-E44F8D596EB4}"/>
              </a:ext>
            </a:extLst>
          </p:cNvPr>
          <p:cNvSpPr txBox="1"/>
          <p:nvPr/>
        </p:nvSpPr>
        <p:spPr>
          <a:xfrm>
            <a:off x="303934" y="534789"/>
            <a:ext cx="4000499" cy="646331"/>
          </a:xfrm>
          <a:prstGeom prst="rect">
            <a:avLst/>
          </a:prstGeom>
          <a:noFill/>
        </p:spPr>
        <p:txBody>
          <a:bodyPr wrap="square" rtlCol="0">
            <a:spAutoFit/>
          </a:bodyPr>
          <a:lstStyle/>
          <a:p>
            <a:r>
              <a:rPr lang="en-US" dirty="0"/>
              <a:t>Gradient Descent Algorithm is used to minimize the cost function:</a:t>
            </a:r>
          </a:p>
        </p:txBody>
      </p:sp>
      <p:grpSp>
        <p:nvGrpSpPr>
          <p:cNvPr id="6" name="Group 5">
            <a:extLst>
              <a:ext uri="{FF2B5EF4-FFF2-40B4-BE49-F238E27FC236}">
                <a16:creationId xmlns:a16="http://schemas.microsoft.com/office/drawing/2014/main" id="{05A744AC-59E7-607A-FB74-F17CCE2C2493}"/>
              </a:ext>
            </a:extLst>
          </p:cNvPr>
          <p:cNvGrpSpPr/>
          <p:nvPr/>
        </p:nvGrpSpPr>
        <p:grpSpPr>
          <a:xfrm>
            <a:off x="75464" y="2733007"/>
            <a:ext cx="5390699" cy="1692972"/>
            <a:chOff x="433267" y="752475"/>
            <a:chExt cx="7339133" cy="3512248"/>
          </a:xfrm>
        </p:grpSpPr>
        <p:pic>
          <p:nvPicPr>
            <p:cNvPr id="7" name="object 2">
              <a:extLst>
                <a:ext uri="{FF2B5EF4-FFF2-40B4-BE49-F238E27FC236}">
                  <a16:creationId xmlns:a16="http://schemas.microsoft.com/office/drawing/2014/main" id="{1F626360-DE58-EA71-8639-6BC48525A162}"/>
                </a:ext>
              </a:extLst>
            </p:cNvPr>
            <p:cNvPicPr/>
            <p:nvPr/>
          </p:nvPicPr>
          <p:blipFill>
            <a:blip r:embed="rId4" cstate="print"/>
            <a:stretch>
              <a:fillRect/>
            </a:stretch>
          </p:blipFill>
          <p:spPr>
            <a:xfrm>
              <a:off x="1371600" y="752475"/>
              <a:ext cx="6400800" cy="3505200"/>
            </a:xfrm>
            <a:prstGeom prst="rect">
              <a:avLst/>
            </a:prstGeom>
          </p:spPr>
        </p:pic>
        <p:sp>
          <p:nvSpPr>
            <p:cNvPr id="8" name="object 3">
              <a:extLst>
                <a:ext uri="{FF2B5EF4-FFF2-40B4-BE49-F238E27FC236}">
                  <a16:creationId xmlns:a16="http://schemas.microsoft.com/office/drawing/2014/main" id="{22E39E07-2EED-9344-D280-C7AC8F85A4B2}"/>
                </a:ext>
              </a:extLst>
            </p:cNvPr>
            <p:cNvSpPr txBox="1"/>
            <p:nvPr/>
          </p:nvSpPr>
          <p:spPr>
            <a:xfrm>
              <a:off x="6790055" y="3669347"/>
              <a:ext cx="164465" cy="335280"/>
            </a:xfrm>
            <a:prstGeom prst="rect">
              <a:avLst/>
            </a:prstGeom>
          </p:spPr>
          <p:txBody>
            <a:bodyPr vert="horz" wrap="square" lIns="0" tIns="16510" rIns="0" bIns="0" rtlCol="0">
              <a:spAutoFit/>
            </a:bodyPr>
            <a:lstStyle/>
            <a:p>
              <a:pPr marL="12700">
                <a:lnSpc>
                  <a:spcPct val="100000"/>
                </a:lnSpc>
                <a:spcBef>
                  <a:spcPts val="130"/>
                </a:spcBef>
              </a:pPr>
              <a:r>
                <a:rPr sz="2000" i="1" spc="-50">
                  <a:latin typeface="Cambria Math"/>
                  <a:cs typeface="Cambria Math"/>
                </a:rPr>
                <a:t>b</a:t>
              </a:r>
              <a:endParaRPr sz="2000">
                <a:latin typeface="Cambria Math"/>
                <a:cs typeface="Cambria Math"/>
              </a:endParaRPr>
            </a:p>
          </p:txBody>
        </p:sp>
        <p:sp>
          <p:nvSpPr>
            <p:cNvPr id="9" name="object 4">
              <a:extLst>
                <a:ext uri="{FF2B5EF4-FFF2-40B4-BE49-F238E27FC236}">
                  <a16:creationId xmlns:a16="http://schemas.microsoft.com/office/drawing/2014/main" id="{AB8EC9A6-8208-4FF7-5844-88A2B62951F3}"/>
                </a:ext>
              </a:extLst>
            </p:cNvPr>
            <p:cNvSpPr txBox="1"/>
            <p:nvPr/>
          </p:nvSpPr>
          <p:spPr>
            <a:xfrm>
              <a:off x="2853689" y="3904932"/>
              <a:ext cx="215900" cy="334645"/>
            </a:xfrm>
            <a:prstGeom prst="rect">
              <a:avLst/>
            </a:prstGeom>
          </p:spPr>
          <p:txBody>
            <a:bodyPr vert="horz" wrap="square" lIns="0" tIns="15875" rIns="0" bIns="0" rtlCol="0">
              <a:spAutoFit/>
            </a:bodyPr>
            <a:lstStyle/>
            <a:p>
              <a:pPr marL="12700">
                <a:lnSpc>
                  <a:spcPct val="100000"/>
                </a:lnSpc>
                <a:spcBef>
                  <a:spcPts val="125"/>
                </a:spcBef>
              </a:pPr>
              <a:r>
                <a:rPr sz="2000" i="1" spc="-50" dirty="0">
                  <a:latin typeface="Cambria Math"/>
                  <a:cs typeface="Cambria Math"/>
                </a:rPr>
                <a:t>w</a:t>
              </a:r>
              <a:endParaRPr sz="2000" dirty="0">
                <a:latin typeface="Cambria Math"/>
                <a:cs typeface="Cambria Math"/>
              </a:endParaRPr>
            </a:p>
          </p:txBody>
        </p:sp>
        <p:sp>
          <p:nvSpPr>
            <p:cNvPr id="10" name="object 6">
              <a:extLst>
                <a:ext uri="{FF2B5EF4-FFF2-40B4-BE49-F238E27FC236}">
                  <a16:creationId xmlns:a16="http://schemas.microsoft.com/office/drawing/2014/main" id="{45957AC3-BB2D-95A8-F2C4-FCEB8AF94A5B}"/>
                </a:ext>
              </a:extLst>
            </p:cNvPr>
            <p:cNvSpPr txBox="1"/>
            <p:nvPr/>
          </p:nvSpPr>
          <p:spPr>
            <a:xfrm>
              <a:off x="433267" y="2378698"/>
              <a:ext cx="964882" cy="480217"/>
            </a:xfrm>
            <a:prstGeom prst="rect">
              <a:avLst/>
            </a:prstGeom>
          </p:spPr>
          <p:txBody>
            <a:bodyPr vert="horz" wrap="square" lIns="0" tIns="15875" rIns="0" bIns="0" rtlCol="0">
              <a:spAutoFit/>
            </a:bodyPr>
            <a:lstStyle/>
            <a:p>
              <a:pPr marL="12700">
                <a:lnSpc>
                  <a:spcPct val="100000"/>
                </a:lnSpc>
                <a:spcBef>
                  <a:spcPts val="125"/>
                </a:spcBef>
              </a:pPr>
              <a:r>
                <a:rPr sz="1400" i="1" spc="155" dirty="0">
                  <a:latin typeface="Cambria Math"/>
                  <a:cs typeface="Cambria Math"/>
                </a:rPr>
                <a:t>J</a:t>
              </a:r>
              <a:r>
                <a:rPr lang="en-US" sz="1400" i="1" spc="445" dirty="0">
                  <a:latin typeface="Cambria Math"/>
                  <a:cs typeface="Cambria Math"/>
                </a:rPr>
                <a:t>(</a:t>
              </a:r>
              <a:r>
                <a:rPr sz="1400" i="1" spc="-40" dirty="0">
                  <a:latin typeface="Cambria Math"/>
                  <a:cs typeface="Cambria Math"/>
                </a:rPr>
                <a:t>w,</a:t>
              </a:r>
              <a:r>
                <a:rPr sz="1400" i="1" spc="-105" dirty="0">
                  <a:latin typeface="Cambria Math"/>
                  <a:cs typeface="Cambria Math"/>
                </a:rPr>
                <a:t> </a:t>
              </a:r>
              <a:r>
                <a:rPr sz="1400" i="1" spc="-50" dirty="0">
                  <a:latin typeface="Cambria Math"/>
                  <a:cs typeface="Cambria Math"/>
                </a:rPr>
                <a:t>b</a:t>
              </a:r>
              <a:r>
                <a:rPr lang="en-US" sz="1400" i="1" spc="-50" dirty="0">
                  <a:latin typeface="Cambria Math"/>
                  <a:cs typeface="Cambria Math"/>
                </a:rPr>
                <a:t>)</a:t>
              </a:r>
              <a:endParaRPr sz="1400" dirty="0">
                <a:latin typeface="Cambria Math"/>
                <a:cs typeface="Cambria Math"/>
              </a:endParaRPr>
            </a:p>
          </p:txBody>
        </p:sp>
        <p:grpSp>
          <p:nvGrpSpPr>
            <p:cNvPr id="11" name="object 7">
              <a:extLst>
                <a:ext uri="{FF2B5EF4-FFF2-40B4-BE49-F238E27FC236}">
                  <a16:creationId xmlns:a16="http://schemas.microsoft.com/office/drawing/2014/main" id="{55BF3733-568B-9BE1-6919-A374425BE20D}"/>
                </a:ext>
              </a:extLst>
            </p:cNvPr>
            <p:cNvGrpSpPr/>
            <p:nvPr/>
          </p:nvGrpSpPr>
          <p:grpSpPr>
            <a:xfrm>
              <a:off x="3581463" y="1962213"/>
              <a:ext cx="3333750" cy="2302510"/>
              <a:chOff x="3581463" y="1962213"/>
              <a:chExt cx="3333750" cy="2302510"/>
            </a:xfrm>
          </p:grpSpPr>
          <p:sp>
            <p:nvSpPr>
              <p:cNvPr id="12" name="object 8">
                <a:extLst>
                  <a:ext uri="{FF2B5EF4-FFF2-40B4-BE49-F238E27FC236}">
                    <a16:creationId xmlns:a16="http://schemas.microsoft.com/office/drawing/2014/main" id="{07B49D0D-0DEC-BC2C-7F64-ED9E54D05603}"/>
                  </a:ext>
                </a:extLst>
              </p:cNvPr>
              <p:cNvSpPr/>
              <p:nvPr/>
            </p:nvSpPr>
            <p:spPr>
              <a:xfrm>
                <a:off x="6553200" y="3152775"/>
                <a:ext cx="361950" cy="384810"/>
              </a:xfrm>
              <a:custGeom>
                <a:avLst/>
                <a:gdLst/>
                <a:ahLst/>
                <a:cxnLst/>
                <a:rect l="l" t="t" r="r" b="b"/>
                <a:pathLst>
                  <a:path w="361950" h="384810">
                    <a:moveTo>
                      <a:pt x="40681" y="43479"/>
                    </a:moveTo>
                    <a:lnTo>
                      <a:pt x="42383" y="73194"/>
                    </a:lnTo>
                    <a:lnTo>
                      <a:pt x="333501" y="384428"/>
                    </a:lnTo>
                    <a:lnTo>
                      <a:pt x="361442" y="358520"/>
                    </a:lnTo>
                    <a:lnTo>
                      <a:pt x="70197" y="47159"/>
                    </a:lnTo>
                    <a:lnTo>
                      <a:pt x="40681" y="43479"/>
                    </a:lnTo>
                    <a:close/>
                  </a:path>
                  <a:path w="361950" h="384810">
                    <a:moveTo>
                      <a:pt x="0" y="0"/>
                    </a:moveTo>
                    <a:lnTo>
                      <a:pt x="9778" y="171323"/>
                    </a:lnTo>
                    <a:lnTo>
                      <a:pt x="29972" y="189230"/>
                    </a:lnTo>
                    <a:lnTo>
                      <a:pt x="37234" y="187362"/>
                    </a:lnTo>
                    <a:lnTo>
                      <a:pt x="43021" y="182959"/>
                    </a:lnTo>
                    <a:lnTo>
                      <a:pt x="46759" y="176674"/>
                    </a:lnTo>
                    <a:lnTo>
                      <a:pt x="47878" y="169163"/>
                    </a:lnTo>
                    <a:lnTo>
                      <a:pt x="42383" y="73194"/>
                    </a:lnTo>
                    <a:lnTo>
                      <a:pt x="6350" y="34670"/>
                    </a:lnTo>
                    <a:lnTo>
                      <a:pt x="34163" y="8636"/>
                    </a:lnTo>
                    <a:lnTo>
                      <a:pt x="69346" y="8636"/>
                    </a:lnTo>
                    <a:lnTo>
                      <a:pt x="0" y="0"/>
                    </a:lnTo>
                    <a:close/>
                  </a:path>
                  <a:path w="361950" h="384810">
                    <a:moveTo>
                      <a:pt x="34163" y="8636"/>
                    </a:moveTo>
                    <a:lnTo>
                      <a:pt x="6350" y="34670"/>
                    </a:lnTo>
                    <a:lnTo>
                      <a:pt x="42383" y="73194"/>
                    </a:lnTo>
                    <a:lnTo>
                      <a:pt x="40681" y="43479"/>
                    </a:lnTo>
                    <a:lnTo>
                      <a:pt x="17906" y="40639"/>
                    </a:lnTo>
                    <a:lnTo>
                      <a:pt x="39370" y="20574"/>
                    </a:lnTo>
                    <a:lnTo>
                      <a:pt x="45329" y="20574"/>
                    </a:lnTo>
                    <a:lnTo>
                      <a:pt x="34163" y="8636"/>
                    </a:lnTo>
                    <a:close/>
                  </a:path>
                  <a:path w="361950" h="384810">
                    <a:moveTo>
                      <a:pt x="69346" y="8636"/>
                    </a:moveTo>
                    <a:lnTo>
                      <a:pt x="34163" y="8636"/>
                    </a:lnTo>
                    <a:lnTo>
                      <a:pt x="70197" y="47159"/>
                    </a:lnTo>
                    <a:lnTo>
                      <a:pt x="165607" y="59055"/>
                    </a:lnTo>
                    <a:lnTo>
                      <a:pt x="173136" y="58473"/>
                    </a:lnTo>
                    <a:lnTo>
                      <a:pt x="179641" y="55165"/>
                    </a:lnTo>
                    <a:lnTo>
                      <a:pt x="184431" y="49643"/>
                    </a:lnTo>
                    <a:lnTo>
                      <a:pt x="186817" y="42418"/>
                    </a:lnTo>
                    <a:lnTo>
                      <a:pt x="186237" y="34889"/>
                    </a:lnTo>
                    <a:lnTo>
                      <a:pt x="182943" y="28384"/>
                    </a:lnTo>
                    <a:lnTo>
                      <a:pt x="177458" y="23594"/>
                    </a:lnTo>
                    <a:lnTo>
                      <a:pt x="170306" y="21208"/>
                    </a:lnTo>
                    <a:lnTo>
                      <a:pt x="69346" y="8636"/>
                    </a:lnTo>
                    <a:close/>
                  </a:path>
                  <a:path w="361950" h="384810">
                    <a:moveTo>
                      <a:pt x="45329" y="20574"/>
                    </a:moveTo>
                    <a:lnTo>
                      <a:pt x="39370" y="20574"/>
                    </a:lnTo>
                    <a:lnTo>
                      <a:pt x="40681" y="43479"/>
                    </a:lnTo>
                    <a:lnTo>
                      <a:pt x="70197" y="47159"/>
                    </a:lnTo>
                    <a:lnTo>
                      <a:pt x="45329" y="20574"/>
                    </a:lnTo>
                    <a:close/>
                  </a:path>
                  <a:path w="361950" h="384810">
                    <a:moveTo>
                      <a:pt x="39370" y="20574"/>
                    </a:moveTo>
                    <a:lnTo>
                      <a:pt x="17906" y="40639"/>
                    </a:lnTo>
                    <a:lnTo>
                      <a:pt x="40681" y="43479"/>
                    </a:lnTo>
                    <a:lnTo>
                      <a:pt x="39370" y="20574"/>
                    </a:lnTo>
                    <a:close/>
                  </a:path>
                </a:pathLst>
              </a:custGeom>
              <a:solidFill>
                <a:srgbClr val="C00000"/>
              </a:solidFill>
            </p:spPr>
            <p:txBody>
              <a:bodyPr wrap="square" lIns="0" tIns="0" rIns="0" bIns="0" rtlCol="0"/>
              <a:lstStyle/>
              <a:p>
                <a:endParaRPr/>
              </a:p>
            </p:txBody>
          </p:sp>
          <p:sp>
            <p:nvSpPr>
              <p:cNvPr id="13" name="object 9">
                <a:extLst>
                  <a:ext uri="{FF2B5EF4-FFF2-40B4-BE49-F238E27FC236}">
                    <a16:creationId xmlns:a16="http://schemas.microsoft.com/office/drawing/2014/main" id="{754567CB-C9C6-68DD-992C-F55417F673E8}"/>
                  </a:ext>
                </a:extLst>
              </p:cNvPr>
              <p:cNvSpPr/>
              <p:nvPr/>
            </p:nvSpPr>
            <p:spPr>
              <a:xfrm>
                <a:off x="3962400" y="2819400"/>
                <a:ext cx="2619375" cy="914400"/>
              </a:xfrm>
              <a:custGeom>
                <a:avLst/>
                <a:gdLst/>
                <a:ahLst/>
                <a:cxnLst/>
                <a:rect l="l" t="t" r="r" b="b"/>
                <a:pathLst>
                  <a:path w="2619375" h="914400">
                    <a:moveTo>
                      <a:pt x="0" y="738251"/>
                    </a:moveTo>
                    <a:lnTo>
                      <a:pt x="4035" y="690674"/>
                    </a:lnTo>
                    <a:lnTo>
                      <a:pt x="19793" y="648890"/>
                    </a:lnTo>
                    <a:lnTo>
                      <a:pt x="46085" y="614013"/>
                    </a:lnTo>
                    <a:lnTo>
                      <a:pt x="81722" y="587158"/>
                    </a:lnTo>
                    <a:lnTo>
                      <a:pt x="125515" y="569440"/>
                    </a:lnTo>
                    <a:lnTo>
                      <a:pt x="176275" y="561975"/>
                    </a:lnTo>
                    <a:lnTo>
                      <a:pt x="232398" y="570358"/>
                    </a:lnTo>
                    <a:lnTo>
                      <a:pt x="276215" y="588739"/>
                    </a:lnTo>
                    <a:lnTo>
                      <a:pt x="308927" y="615918"/>
                    </a:lnTo>
                    <a:lnTo>
                      <a:pt x="331733" y="650696"/>
                    </a:lnTo>
                    <a:lnTo>
                      <a:pt x="345832" y="691873"/>
                    </a:lnTo>
                    <a:lnTo>
                      <a:pt x="352425" y="738251"/>
                    </a:lnTo>
                    <a:lnTo>
                      <a:pt x="339482" y="791700"/>
                    </a:lnTo>
                    <a:lnTo>
                      <a:pt x="319795" y="835989"/>
                    </a:lnTo>
                    <a:lnTo>
                      <a:pt x="293497" y="870759"/>
                    </a:lnTo>
                    <a:lnTo>
                      <a:pt x="260721" y="895655"/>
                    </a:lnTo>
                    <a:lnTo>
                      <a:pt x="221603" y="910321"/>
                    </a:lnTo>
                    <a:lnTo>
                      <a:pt x="176275" y="914400"/>
                    </a:lnTo>
                    <a:lnTo>
                      <a:pt x="126688" y="906564"/>
                    </a:lnTo>
                    <a:lnTo>
                      <a:pt x="84883" y="888882"/>
                    </a:lnTo>
                    <a:lnTo>
                      <a:pt x="51085" y="862282"/>
                    </a:lnTo>
                    <a:lnTo>
                      <a:pt x="25522" y="827691"/>
                    </a:lnTo>
                    <a:lnTo>
                      <a:pt x="8418" y="786038"/>
                    </a:lnTo>
                    <a:lnTo>
                      <a:pt x="0" y="738251"/>
                    </a:lnTo>
                    <a:close/>
                  </a:path>
                  <a:path w="2619375" h="914400">
                    <a:moveTo>
                      <a:pt x="2257425" y="180975"/>
                    </a:moveTo>
                    <a:lnTo>
                      <a:pt x="2261561" y="132168"/>
                    </a:lnTo>
                    <a:lnTo>
                      <a:pt x="2277730" y="89266"/>
                    </a:lnTo>
                    <a:lnTo>
                      <a:pt x="2304716" y="53435"/>
                    </a:lnTo>
                    <a:lnTo>
                      <a:pt x="2341301" y="25837"/>
                    </a:lnTo>
                    <a:lnTo>
                      <a:pt x="2386268" y="7637"/>
                    </a:lnTo>
                    <a:lnTo>
                      <a:pt x="2438400" y="0"/>
                    </a:lnTo>
                    <a:lnTo>
                      <a:pt x="2496061" y="8598"/>
                    </a:lnTo>
                    <a:lnTo>
                      <a:pt x="2541086" y="27474"/>
                    </a:lnTo>
                    <a:lnTo>
                      <a:pt x="2574702" y="55387"/>
                    </a:lnTo>
                    <a:lnTo>
                      <a:pt x="2598137" y="91101"/>
                    </a:lnTo>
                    <a:lnTo>
                      <a:pt x="2612619" y="133376"/>
                    </a:lnTo>
                    <a:lnTo>
                      <a:pt x="2619375" y="180975"/>
                    </a:lnTo>
                    <a:lnTo>
                      <a:pt x="2606084" y="235937"/>
                    </a:lnTo>
                    <a:lnTo>
                      <a:pt x="2585861" y="281460"/>
                    </a:lnTo>
                    <a:lnTo>
                      <a:pt x="2558843" y="317182"/>
                    </a:lnTo>
                    <a:lnTo>
                      <a:pt x="2525169" y="342744"/>
                    </a:lnTo>
                    <a:lnTo>
                      <a:pt x="2484975" y="357787"/>
                    </a:lnTo>
                    <a:lnTo>
                      <a:pt x="2438400" y="361950"/>
                    </a:lnTo>
                    <a:lnTo>
                      <a:pt x="2387502" y="353906"/>
                    </a:lnTo>
                    <a:lnTo>
                      <a:pt x="2344575" y="335745"/>
                    </a:lnTo>
                    <a:lnTo>
                      <a:pt x="2309860" y="308419"/>
                    </a:lnTo>
                    <a:lnTo>
                      <a:pt x="2283601" y="272880"/>
                    </a:lnTo>
                    <a:lnTo>
                      <a:pt x="2266041" y="230081"/>
                    </a:lnTo>
                    <a:lnTo>
                      <a:pt x="2257425" y="180975"/>
                    </a:lnTo>
                    <a:close/>
                  </a:path>
                </a:pathLst>
              </a:custGeom>
              <a:ln w="38100">
                <a:solidFill>
                  <a:srgbClr val="C00000"/>
                </a:solidFill>
              </a:ln>
            </p:spPr>
            <p:txBody>
              <a:bodyPr wrap="square" lIns="0" tIns="0" rIns="0" bIns="0" rtlCol="0"/>
              <a:lstStyle/>
              <a:p>
                <a:endParaRPr/>
              </a:p>
            </p:txBody>
          </p:sp>
          <p:pic>
            <p:nvPicPr>
              <p:cNvPr id="14" name="object 10">
                <a:extLst>
                  <a:ext uri="{FF2B5EF4-FFF2-40B4-BE49-F238E27FC236}">
                    <a16:creationId xmlns:a16="http://schemas.microsoft.com/office/drawing/2014/main" id="{E5EA9E34-951F-38D5-D555-6BD1E6C9CDC7}"/>
                  </a:ext>
                </a:extLst>
              </p:cNvPr>
              <p:cNvPicPr/>
              <p:nvPr/>
            </p:nvPicPr>
            <p:blipFill>
              <a:blip r:embed="rId5" cstate="print"/>
              <a:stretch>
                <a:fillRect/>
              </a:stretch>
            </p:blipFill>
            <p:spPr>
              <a:xfrm>
                <a:off x="3657663" y="1962213"/>
                <a:ext cx="247650" cy="409575"/>
              </a:xfrm>
              <a:prstGeom prst="rect">
                <a:avLst/>
              </a:prstGeom>
            </p:spPr>
          </p:pic>
          <p:sp>
            <p:nvSpPr>
              <p:cNvPr id="15" name="object 11">
                <a:extLst>
                  <a:ext uri="{FF2B5EF4-FFF2-40B4-BE49-F238E27FC236}">
                    <a16:creationId xmlns:a16="http://schemas.microsoft.com/office/drawing/2014/main" id="{C4F7E78B-AE57-FF95-098C-B5B3D406035E}"/>
                  </a:ext>
                </a:extLst>
              </p:cNvPr>
              <p:cNvSpPr/>
              <p:nvPr/>
            </p:nvSpPr>
            <p:spPr>
              <a:xfrm>
                <a:off x="3781679" y="2286381"/>
                <a:ext cx="139700" cy="229235"/>
              </a:xfrm>
              <a:custGeom>
                <a:avLst/>
                <a:gdLst/>
                <a:ahLst/>
                <a:cxnLst/>
                <a:rect l="l" t="t" r="r" b="b"/>
                <a:pathLst>
                  <a:path w="139700" h="229235">
                    <a:moveTo>
                      <a:pt x="0" y="0"/>
                    </a:moveTo>
                    <a:lnTo>
                      <a:pt x="139446" y="229107"/>
                    </a:lnTo>
                  </a:path>
                </a:pathLst>
              </a:custGeom>
              <a:ln w="28575">
                <a:solidFill>
                  <a:srgbClr val="000000"/>
                </a:solidFill>
              </a:ln>
            </p:spPr>
            <p:txBody>
              <a:bodyPr wrap="square" lIns="0" tIns="0" rIns="0" bIns="0" rtlCol="0"/>
              <a:lstStyle/>
              <a:p>
                <a:endParaRPr/>
              </a:p>
            </p:txBody>
          </p:sp>
          <p:pic>
            <p:nvPicPr>
              <p:cNvPr id="16" name="object 12">
                <a:extLst>
                  <a:ext uri="{FF2B5EF4-FFF2-40B4-BE49-F238E27FC236}">
                    <a16:creationId xmlns:a16="http://schemas.microsoft.com/office/drawing/2014/main" id="{5C0BEDA3-B247-2C54-C456-4899A2F8BD26}"/>
                  </a:ext>
                </a:extLst>
              </p:cNvPr>
              <p:cNvPicPr/>
              <p:nvPr/>
            </p:nvPicPr>
            <p:blipFill>
              <a:blip r:embed="rId6" cstate="print"/>
              <a:stretch>
                <a:fillRect/>
              </a:stretch>
            </p:blipFill>
            <p:spPr>
              <a:xfrm>
                <a:off x="3810063" y="2467038"/>
                <a:ext cx="238125" cy="180975"/>
              </a:xfrm>
              <a:prstGeom prst="rect">
                <a:avLst/>
              </a:prstGeom>
            </p:spPr>
          </p:pic>
          <p:sp>
            <p:nvSpPr>
              <p:cNvPr id="17" name="object 13">
                <a:extLst>
                  <a:ext uri="{FF2B5EF4-FFF2-40B4-BE49-F238E27FC236}">
                    <a16:creationId xmlns:a16="http://schemas.microsoft.com/office/drawing/2014/main" id="{6F3EA166-3EC4-485E-9135-77B13C80213F}"/>
                  </a:ext>
                </a:extLst>
              </p:cNvPr>
              <p:cNvSpPr/>
              <p:nvPr/>
            </p:nvSpPr>
            <p:spPr>
              <a:xfrm>
                <a:off x="3700526" y="2557526"/>
                <a:ext cx="228600" cy="228600"/>
              </a:xfrm>
              <a:custGeom>
                <a:avLst/>
                <a:gdLst/>
                <a:ahLst/>
                <a:cxnLst/>
                <a:rect l="l" t="t" r="r" b="b"/>
                <a:pathLst>
                  <a:path w="228600" h="228600">
                    <a:moveTo>
                      <a:pt x="228600" y="0"/>
                    </a:moveTo>
                    <a:lnTo>
                      <a:pt x="0" y="228600"/>
                    </a:lnTo>
                  </a:path>
                </a:pathLst>
              </a:custGeom>
              <a:ln w="28575">
                <a:solidFill>
                  <a:srgbClr val="000000"/>
                </a:solidFill>
              </a:ln>
            </p:spPr>
            <p:txBody>
              <a:bodyPr wrap="square" lIns="0" tIns="0" rIns="0" bIns="0" rtlCol="0"/>
              <a:lstStyle/>
              <a:p>
                <a:endParaRPr/>
              </a:p>
            </p:txBody>
          </p:sp>
          <p:pic>
            <p:nvPicPr>
              <p:cNvPr id="18" name="object 14">
                <a:extLst>
                  <a:ext uri="{FF2B5EF4-FFF2-40B4-BE49-F238E27FC236}">
                    <a16:creationId xmlns:a16="http://schemas.microsoft.com/office/drawing/2014/main" id="{C7E94AFA-7660-9395-C5F7-BDA6E216BFE4}"/>
                  </a:ext>
                </a:extLst>
              </p:cNvPr>
              <p:cNvPicPr/>
              <p:nvPr/>
            </p:nvPicPr>
            <p:blipFill>
              <a:blip r:embed="rId6" cstate="print"/>
              <a:stretch>
                <a:fillRect/>
              </a:stretch>
            </p:blipFill>
            <p:spPr>
              <a:xfrm>
                <a:off x="3581463" y="2695638"/>
                <a:ext cx="238125" cy="180975"/>
              </a:xfrm>
              <a:prstGeom prst="rect">
                <a:avLst/>
              </a:prstGeom>
            </p:spPr>
          </p:pic>
          <p:sp>
            <p:nvSpPr>
              <p:cNvPr id="19" name="object 15">
                <a:extLst>
                  <a:ext uri="{FF2B5EF4-FFF2-40B4-BE49-F238E27FC236}">
                    <a16:creationId xmlns:a16="http://schemas.microsoft.com/office/drawing/2014/main" id="{C22DAF47-C42F-6F03-3DBE-EC7E3B256C63}"/>
                  </a:ext>
                </a:extLst>
              </p:cNvPr>
              <p:cNvSpPr/>
              <p:nvPr/>
            </p:nvSpPr>
            <p:spPr>
              <a:xfrm>
                <a:off x="3700526" y="2786126"/>
                <a:ext cx="76200" cy="228600"/>
              </a:xfrm>
              <a:custGeom>
                <a:avLst/>
                <a:gdLst/>
                <a:ahLst/>
                <a:cxnLst/>
                <a:rect l="l" t="t" r="r" b="b"/>
                <a:pathLst>
                  <a:path w="76200" h="228600">
                    <a:moveTo>
                      <a:pt x="0" y="0"/>
                    </a:moveTo>
                    <a:lnTo>
                      <a:pt x="76200" y="228600"/>
                    </a:lnTo>
                  </a:path>
                </a:pathLst>
              </a:custGeom>
              <a:ln w="28575">
                <a:solidFill>
                  <a:srgbClr val="000000"/>
                </a:solidFill>
              </a:ln>
            </p:spPr>
            <p:txBody>
              <a:bodyPr wrap="square" lIns="0" tIns="0" rIns="0" bIns="0" rtlCol="0"/>
              <a:lstStyle/>
              <a:p>
                <a:endParaRPr/>
              </a:p>
            </p:txBody>
          </p:sp>
          <p:pic>
            <p:nvPicPr>
              <p:cNvPr id="20" name="object 16">
                <a:extLst>
                  <a:ext uri="{FF2B5EF4-FFF2-40B4-BE49-F238E27FC236}">
                    <a16:creationId xmlns:a16="http://schemas.microsoft.com/office/drawing/2014/main" id="{8BE3D185-E5F9-B3FF-8BA1-655E680ECCB7}"/>
                  </a:ext>
                </a:extLst>
              </p:cNvPr>
              <p:cNvPicPr/>
              <p:nvPr/>
            </p:nvPicPr>
            <p:blipFill>
              <a:blip r:embed="rId6" cstate="print"/>
              <a:stretch>
                <a:fillRect/>
              </a:stretch>
            </p:blipFill>
            <p:spPr>
              <a:xfrm>
                <a:off x="3657663" y="2924238"/>
                <a:ext cx="238125" cy="180975"/>
              </a:xfrm>
              <a:prstGeom prst="rect">
                <a:avLst/>
              </a:prstGeom>
            </p:spPr>
          </p:pic>
          <p:sp>
            <p:nvSpPr>
              <p:cNvPr id="21" name="object 17">
                <a:extLst>
                  <a:ext uri="{FF2B5EF4-FFF2-40B4-BE49-F238E27FC236}">
                    <a16:creationId xmlns:a16="http://schemas.microsoft.com/office/drawing/2014/main" id="{4B81A2BC-C24C-1B0C-04BD-9353B2610771}"/>
                  </a:ext>
                </a:extLst>
              </p:cNvPr>
              <p:cNvSpPr/>
              <p:nvPr/>
            </p:nvSpPr>
            <p:spPr>
              <a:xfrm>
                <a:off x="3776726" y="3014726"/>
                <a:ext cx="304800" cy="57150"/>
              </a:xfrm>
              <a:custGeom>
                <a:avLst/>
                <a:gdLst/>
                <a:ahLst/>
                <a:cxnLst/>
                <a:rect l="l" t="t" r="r" b="b"/>
                <a:pathLst>
                  <a:path w="304800" h="57150">
                    <a:moveTo>
                      <a:pt x="0" y="0"/>
                    </a:moveTo>
                    <a:lnTo>
                      <a:pt x="304800" y="57150"/>
                    </a:lnTo>
                  </a:path>
                </a:pathLst>
              </a:custGeom>
              <a:ln w="28575">
                <a:solidFill>
                  <a:srgbClr val="000000"/>
                </a:solidFill>
              </a:ln>
            </p:spPr>
            <p:txBody>
              <a:bodyPr wrap="square" lIns="0" tIns="0" rIns="0" bIns="0" rtlCol="0"/>
              <a:lstStyle/>
              <a:p>
                <a:endParaRPr/>
              </a:p>
            </p:txBody>
          </p:sp>
          <p:pic>
            <p:nvPicPr>
              <p:cNvPr id="22" name="object 18">
                <a:extLst>
                  <a:ext uri="{FF2B5EF4-FFF2-40B4-BE49-F238E27FC236}">
                    <a16:creationId xmlns:a16="http://schemas.microsoft.com/office/drawing/2014/main" id="{01A9498A-10F5-BEA7-2B06-6C8946EF9696}"/>
                  </a:ext>
                </a:extLst>
              </p:cNvPr>
              <p:cNvPicPr/>
              <p:nvPr/>
            </p:nvPicPr>
            <p:blipFill>
              <a:blip r:embed="rId7" cstate="print"/>
              <a:stretch>
                <a:fillRect/>
              </a:stretch>
            </p:blipFill>
            <p:spPr>
              <a:xfrm>
                <a:off x="3962463" y="2981388"/>
                <a:ext cx="390525" cy="352425"/>
              </a:xfrm>
              <a:prstGeom prst="rect">
                <a:avLst/>
              </a:prstGeom>
            </p:spPr>
          </p:pic>
          <p:sp>
            <p:nvSpPr>
              <p:cNvPr id="23" name="object 19">
                <a:extLst>
                  <a:ext uri="{FF2B5EF4-FFF2-40B4-BE49-F238E27FC236}">
                    <a16:creationId xmlns:a16="http://schemas.microsoft.com/office/drawing/2014/main" id="{0F09289C-4D0C-167A-909A-E1EE8CC96A05}"/>
                  </a:ext>
                </a:extLst>
              </p:cNvPr>
              <p:cNvSpPr/>
              <p:nvPr/>
            </p:nvSpPr>
            <p:spPr>
              <a:xfrm>
                <a:off x="4148201" y="3243326"/>
                <a:ext cx="76200" cy="228600"/>
              </a:xfrm>
              <a:custGeom>
                <a:avLst/>
                <a:gdLst/>
                <a:ahLst/>
                <a:cxnLst/>
                <a:rect l="l" t="t" r="r" b="b"/>
                <a:pathLst>
                  <a:path w="76200" h="228600">
                    <a:moveTo>
                      <a:pt x="76200" y="0"/>
                    </a:moveTo>
                    <a:lnTo>
                      <a:pt x="0" y="228600"/>
                    </a:lnTo>
                  </a:path>
                </a:pathLst>
              </a:custGeom>
              <a:ln w="28575">
                <a:solidFill>
                  <a:srgbClr val="000000"/>
                </a:solidFill>
              </a:ln>
            </p:spPr>
            <p:txBody>
              <a:bodyPr wrap="square" lIns="0" tIns="0" rIns="0" bIns="0" rtlCol="0"/>
              <a:lstStyle/>
              <a:p>
                <a:endParaRPr/>
              </a:p>
            </p:txBody>
          </p:sp>
          <p:pic>
            <p:nvPicPr>
              <p:cNvPr id="24" name="object 20">
                <a:extLst>
                  <a:ext uri="{FF2B5EF4-FFF2-40B4-BE49-F238E27FC236}">
                    <a16:creationId xmlns:a16="http://schemas.microsoft.com/office/drawing/2014/main" id="{D74363E6-0726-5F44-BF6E-ACD632FD85FB}"/>
                  </a:ext>
                </a:extLst>
              </p:cNvPr>
              <p:cNvPicPr/>
              <p:nvPr/>
            </p:nvPicPr>
            <p:blipFill>
              <a:blip r:embed="rId6" cstate="print"/>
              <a:stretch>
                <a:fillRect/>
              </a:stretch>
            </p:blipFill>
            <p:spPr>
              <a:xfrm>
                <a:off x="4038663" y="3381438"/>
                <a:ext cx="238125" cy="180975"/>
              </a:xfrm>
              <a:prstGeom prst="rect">
                <a:avLst/>
              </a:prstGeom>
            </p:spPr>
          </p:pic>
          <p:pic>
            <p:nvPicPr>
              <p:cNvPr id="25" name="object 21">
                <a:extLst>
                  <a:ext uri="{FF2B5EF4-FFF2-40B4-BE49-F238E27FC236}">
                    <a16:creationId xmlns:a16="http://schemas.microsoft.com/office/drawing/2014/main" id="{281A5B83-9145-864F-78E0-7BA33E4353BA}"/>
                  </a:ext>
                </a:extLst>
              </p:cNvPr>
              <p:cNvPicPr/>
              <p:nvPr/>
            </p:nvPicPr>
            <p:blipFill>
              <a:blip r:embed="rId8" cstate="print"/>
              <a:stretch>
                <a:fillRect/>
              </a:stretch>
            </p:blipFill>
            <p:spPr>
              <a:xfrm>
                <a:off x="3933888" y="1962213"/>
                <a:ext cx="238125" cy="180975"/>
              </a:xfrm>
              <a:prstGeom prst="rect">
                <a:avLst/>
              </a:prstGeom>
            </p:spPr>
          </p:pic>
          <p:sp>
            <p:nvSpPr>
              <p:cNvPr id="26" name="object 22">
                <a:extLst>
                  <a:ext uri="{FF2B5EF4-FFF2-40B4-BE49-F238E27FC236}">
                    <a16:creationId xmlns:a16="http://schemas.microsoft.com/office/drawing/2014/main" id="{09F54181-77BF-0174-EB89-A75B78106E8F}"/>
                  </a:ext>
                </a:extLst>
              </p:cNvPr>
              <p:cNvSpPr/>
              <p:nvPr/>
            </p:nvSpPr>
            <p:spPr>
              <a:xfrm>
                <a:off x="4091051" y="2081276"/>
                <a:ext cx="264795" cy="165100"/>
              </a:xfrm>
              <a:custGeom>
                <a:avLst/>
                <a:gdLst/>
                <a:ahLst/>
                <a:cxnLst/>
                <a:rect l="l" t="t" r="r" b="b"/>
                <a:pathLst>
                  <a:path w="264795" h="165100">
                    <a:moveTo>
                      <a:pt x="0" y="0"/>
                    </a:moveTo>
                    <a:lnTo>
                      <a:pt x="264287" y="164846"/>
                    </a:lnTo>
                  </a:path>
                </a:pathLst>
              </a:custGeom>
              <a:ln w="28574">
                <a:solidFill>
                  <a:srgbClr val="0096FF"/>
                </a:solidFill>
              </a:ln>
            </p:spPr>
            <p:txBody>
              <a:bodyPr wrap="square" lIns="0" tIns="0" rIns="0" bIns="0" rtlCol="0"/>
              <a:lstStyle/>
              <a:p>
                <a:endParaRPr/>
              </a:p>
            </p:txBody>
          </p:sp>
          <p:pic>
            <p:nvPicPr>
              <p:cNvPr id="27" name="object 23">
                <a:extLst>
                  <a:ext uri="{FF2B5EF4-FFF2-40B4-BE49-F238E27FC236}">
                    <a16:creationId xmlns:a16="http://schemas.microsoft.com/office/drawing/2014/main" id="{16900013-505F-68DB-6275-0F38B21C99AA}"/>
                  </a:ext>
                </a:extLst>
              </p:cNvPr>
              <p:cNvPicPr/>
              <p:nvPr/>
            </p:nvPicPr>
            <p:blipFill>
              <a:blip r:embed="rId6" cstate="print"/>
              <a:stretch>
                <a:fillRect/>
              </a:stretch>
            </p:blipFill>
            <p:spPr>
              <a:xfrm>
                <a:off x="4248213" y="2152713"/>
                <a:ext cx="238125" cy="180975"/>
              </a:xfrm>
              <a:prstGeom prst="rect">
                <a:avLst/>
              </a:prstGeom>
            </p:spPr>
          </p:pic>
          <p:sp>
            <p:nvSpPr>
              <p:cNvPr id="28" name="object 24">
                <a:extLst>
                  <a:ext uri="{FF2B5EF4-FFF2-40B4-BE49-F238E27FC236}">
                    <a16:creationId xmlns:a16="http://schemas.microsoft.com/office/drawing/2014/main" id="{19F9466D-1E14-E6A4-BA14-674EECAED0E5}"/>
                  </a:ext>
                </a:extLst>
              </p:cNvPr>
              <p:cNvSpPr/>
              <p:nvPr/>
            </p:nvSpPr>
            <p:spPr>
              <a:xfrm>
                <a:off x="4357751" y="2243201"/>
                <a:ext cx="290830" cy="100330"/>
              </a:xfrm>
              <a:custGeom>
                <a:avLst/>
                <a:gdLst/>
                <a:ahLst/>
                <a:cxnLst/>
                <a:rect l="l" t="t" r="r" b="b"/>
                <a:pathLst>
                  <a:path w="290829" h="100330">
                    <a:moveTo>
                      <a:pt x="0" y="0"/>
                    </a:moveTo>
                    <a:lnTo>
                      <a:pt x="290449" y="99949"/>
                    </a:lnTo>
                  </a:path>
                </a:pathLst>
              </a:custGeom>
              <a:ln w="28575">
                <a:solidFill>
                  <a:srgbClr val="0096FF"/>
                </a:solidFill>
              </a:ln>
            </p:spPr>
            <p:txBody>
              <a:bodyPr wrap="square" lIns="0" tIns="0" rIns="0" bIns="0" rtlCol="0"/>
              <a:lstStyle/>
              <a:p>
                <a:endParaRPr/>
              </a:p>
            </p:txBody>
          </p:sp>
          <p:pic>
            <p:nvPicPr>
              <p:cNvPr id="29" name="object 25">
                <a:extLst>
                  <a:ext uri="{FF2B5EF4-FFF2-40B4-BE49-F238E27FC236}">
                    <a16:creationId xmlns:a16="http://schemas.microsoft.com/office/drawing/2014/main" id="{2AB99C94-40C5-2644-A192-C98F8CD3B0D7}"/>
                  </a:ext>
                </a:extLst>
              </p:cNvPr>
              <p:cNvPicPr/>
              <p:nvPr/>
            </p:nvPicPr>
            <p:blipFill>
              <a:blip r:embed="rId6" cstate="print"/>
              <a:stretch>
                <a:fillRect/>
              </a:stretch>
            </p:blipFill>
            <p:spPr>
              <a:xfrm>
                <a:off x="4533963" y="2247963"/>
                <a:ext cx="238125" cy="180975"/>
              </a:xfrm>
              <a:prstGeom prst="rect">
                <a:avLst/>
              </a:prstGeom>
            </p:spPr>
          </p:pic>
          <p:sp>
            <p:nvSpPr>
              <p:cNvPr id="30" name="object 26">
                <a:extLst>
                  <a:ext uri="{FF2B5EF4-FFF2-40B4-BE49-F238E27FC236}">
                    <a16:creationId xmlns:a16="http://schemas.microsoft.com/office/drawing/2014/main" id="{C74BADBE-CCDC-7F16-1B91-DF66EF6A35F1}"/>
                  </a:ext>
                </a:extLst>
              </p:cNvPr>
              <p:cNvSpPr/>
              <p:nvPr/>
            </p:nvSpPr>
            <p:spPr>
              <a:xfrm>
                <a:off x="4653026" y="2347976"/>
                <a:ext cx="333375" cy="196850"/>
              </a:xfrm>
              <a:custGeom>
                <a:avLst/>
                <a:gdLst/>
                <a:ahLst/>
                <a:cxnLst/>
                <a:rect l="l" t="t" r="r" b="b"/>
                <a:pathLst>
                  <a:path w="333375" h="196850">
                    <a:moveTo>
                      <a:pt x="0" y="0"/>
                    </a:moveTo>
                    <a:lnTo>
                      <a:pt x="333375" y="196342"/>
                    </a:lnTo>
                  </a:path>
                </a:pathLst>
              </a:custGeom>
              <a:ln w="28575">
                <a:solidFill>
                  <a:srgbClr val="0096FF"/>
                </a:solidFill>
              </a:ln>
            </p:spPr>
            <p:txBody>
              <a:bodyPr wrap="square" lIns="0" tIns="0" rIns="0" bIns="0" rtlCol="0"/>
              <a:lstStyle/>
              <a:p>
                <a:endParaRPr/>
              </a:p>
            </p:txBody>
          </p:sp>
          <p:pic>
            <p:nvPicPr>
              <p:cNvPr id="31" name="object 27">
                <a:extLst>
                  <a:ext uri="{FF2B5EF4-FFF2-40B4-BE49-F238E27FC236}">
                    <a16:creationId xmlns:a16="http://schemas.microsoft.com/office/drawing/2014/main" id="{B80793EC-2027-B0E0-E27A-4457527A9994}"/>
                  </a:ext>
                </a:extLst>
              </p:cNvPr>
              <p:cNvPicPr/>
              <p:nvPr/>
            </p:nvPicPr>
            <p:blipFill>
              <a:blip r:embed="rId6" cstate="print"/>
              <a:stretch>
                <a:fillRect/>
              </a:stretch>
            </p:blipFill>
            <p:spPr>
              <a:xfrm>
                <a:off x="4876863" y="2457513"/>
                <a:ext cx="238125" cy="180975"/>
              </a:xfrm>
              <a:prstGeom prst="rect">
                <a:avLst/>
              </a:prstGeom>
            </p:spPr>
          </p:pic>
          <p:sp>
            <p:nvSpPr>
              <p:cNvPr id="32" name="object 28">
                <a:extLst>
                  <a:ext uri="{FF2B5EF4-FFF2-40B4-BE49-F238E27FC236}">
                    <a16:creationId xmlns:a16="http://schemas.microsoft.com/office/drawing/2014/main" id="{7EEEC342-4BAC-EF6C-2775-DCDD5D87D8B4}"/>
                  </a:ext>
                </a:extLst>
              </p:cNvPr>
              <p:cNvSpPr/>
              <p:nvPr/>
            </p:nvSpPr>
            <p:spPr>
              <a:xfrm>
                <a:off x="4986401" y="2548001"/>
                <a:ext cx="381000" cy="171450"/>
              </a:xfrm>
              <a:custGeom>
                <a:avLst/>
                <a:gdLst/>
                <a:ahLst/>
                <a:cxnLst/>
                <a:rect l="l" t="t" r="r" b="b"/>
                <a:pathLst>
                  <a:path w="381000" h="171450">
                    <a:moveTo>
                      <a:pt x="0" y="0"/>
                    </a:moveTo>
                    <a:lnTo>
                      <a:pt x="381000" y="171450"/>
                    </a:lnTo>
                  </a:path>
                </a:pathLst>
              </a:custGeom>
              <a:ln w="28575">
                <a:solidFill>
                  <a:srgbClr val="0096FF"/>
                </a:solidFill>
              </a:ln>
            </p:spPr>
            <p:txBody>
              <a:bodyPr wrap="square" lIns="0" tIns="0" rIns="0" bIns="0" rtlCol="0"/>
              <a:lstStyle/>
              <a:p>
                <a:endParaRPr/>
              </a:p>
            </p:txBody>
          </p:sp>
          <p:pic>
            <p:nvPicPr>
              <p:cNvPr id="33" name="object 29">
                <a:extLst>
                  <a:ext uri="{FF2B5EF4-FFF2-40B4-BE49-F238E27FC236}">
                    <a16:creationId xmlns:a16="http://schemas.microsoft.com/office/drawing/2014/main" id="{A149E370-23FA-43E8-9ECE-7F68B1F4E57D}"/>
                  </a:ext>
                </a:extLst>
              </p:cNvPr>
              <p:cNvPicPr/>
              <p:nvPr/>
            </p:nvPicPr>
            <p:blipFill>
              <a:blip r:embed="rId6" cstate="print"/>
              <a:stretch>
                <a:fillRect/>
              </a:stretch>
            </p:blipFill>
            <p:spPr>
              <a:xfrm>
                <a:off x="5257863" y="2628963"/>
                <a:ext cx="238125" cy="180975"/>
              </a:xfrm>
              <a:prstGeom prst="rect">
                <a:avLst/>
              </a:prstGeom>
            </p:spPr>
          </p:pic>
          <p:sp>
            <p:nvSpPr>
              <p:cNvPr id="34" name="object 30">
                <a:extLst>
                  <a:ext uri="{FF2B5EF4-FFF2-40B4-BE49-F238E27FC236}">
                    <a16:creationId xmlns:a16="http://schemas.microsoft.com/office/drawing/2014/main" id="{2A7EE2C8-AAF0-847D-1F12-394CB25A2311}"/>
                  </a:ext>
                </a:extLst>
              </p:cNvPr>
              <p:cNvSpPr/>
              <p:nvPr/>
            </p:nvSpPr>
            <p:spPr>
              <a:xfrm>
                <a:off x="5376926" y="2719451"/>
                <a:ext cx="381000" cy="114300"/>
              </a:xfrm>
              <a:custGeom>
                <a:avLst/>
                <a:gdLst/>
                <a:ahLst/>
                <a:cxnLst/>
                <a:rect l="l" t="t" r="r" b="b"/>
                <a:pathLst>
                  <a:path w="381000" h="114300">
                    <a:moveTo>
                      <a:pt x="0" y="0"/>
                    </a:moveTo>
                    <a:lnTo>
                      <a:pt x="381000" y="114300"/>
                    </a:lnTo>
                  </a:path>
                </a:pathLst>
              </a:custGeom>
              <a:ln w="28575">
                <a:solidFill>
                  <a:srgbClr val="0096FF"/>
                </a:solidFill>
              </a:ln>
            </p:spPr>
            <p:txBody>
              <a:bodyPr wrap="square" lIns="0" tIns="0" rIns="0" bIns="0" rtlCol="0"/>
              <a:lstStyle/>
              <a:p>
                <a:endParaRPr/>
              </a:p>
            </p:txBody>
          </p:sp>
          <p:pic>
            <p:nvPicPr>
              <p:cNvPr id="35" name="object 31">
                <a:extLst>
                  <a:ext uri="{FF2B5EF4-FFF2-40B4-BE49-F238E27FC236}">
                    <a16:creationId xmlns:a16="http://schemas.microsoft.com/office/drawing/2014/main" id="{5BFBE85D-8745-1503-47EC-E8AD4DAFD2DE}"/>
                  </a:ext>
                </a:extLst>
              </p:cNvPr>
              <p:cNvPicPr/>
              <p:nvPr/>
            </p:nvPicPr>
            <p:blipFill>
              <a:blip r:embed="rId6" cstate="print"/>
              <a:stretch>
                <a:fillRect/>
              </a:stretch>
            </p:blipFill>
            <p:spPr>
              <a:xfrm>
                <a:off x="5638863" y="2743263"/>
                <a:ext cx="238125" cy="180975"/>
              </a:xfrm>
              <a:prstGeom prst="rect">
                <a:avLst/>
              </a:prstGeom>
            </p:spPr>
          </p:pic>
          <p:sp>
            <p:nvSpPr>
              <p:cNvPr id="36" name="object 32">
                <a:extLst>
                  <a:ext uri="{FF2B5EF4-FFF2-40B4-BE49-F238E27FC236}">
                    <a16:creationId xmlns:a16="http://schemas.microsoft.com/office/drawing/2014/main" id="{10BF925B-F722-34CD-973E-791C851F49C5}"/>
                  </a:ext>
                </a:extLst>
              </p:cNvPr>
              <p:cNvSpPr/>
              <p:nvPr/>
            </p:nvSpPr>
            <p:spPr>
              <a:xfrm>
                <a:off x="5757926" y="2833751"/>
                <a:ext cx="585470" cy="206375"/>
              </a:xfrm>
              <a:custGeom>
                <a:avLst/>
                <a:gdLst/>
                <a:ahLst/>
                <a:cxnLst/>
                <a:rect l="l" t="t" r="r" b="b"/>
                <a:pathLst>
                  <a:path w="585470" h="206375">
                    <a:moveTo>
                      <a:pt x="0" y="0"/>
                    </a:moveTo>
                    <a:lnTo>
                      <a:pt x="585215" y="205867"/>
                    </a:lnTo>
                  </a:path>
                </a:pathLst>
              </a:custGeom>
              <a:ln w="28574">
                <a:solidFill>
                  <a:srgbClr val="0096FF"/>
                </a:solidFill>
              </a:ln>
            </p:spPr>
            <p:txBody>
              <a:bodyPr wrap="square" lIns="0" tIns="0" rIns="0" bIns="0" rtlCol="0"/>
              <a:lstStyle/>
              <a:p>
                <a:endParaRPr/>
              </a:p>
            </p:txBody>
          </p:sp>
          <p:pic>
            <p:nvPicPr>
              <p:cNvPr id="37" name="object 33">
                <a:extLst>
                  <a:ext uri="{FF2B5EF4-FFF2-40B4-BE49-F238E27FC236}">
                    <a16:creationId xmlns:a16="http://schemas.microsoft.com/office/drawing/2014/main" id="{B2332A02-3259-DCF0-518B-03295009435F}"/>
                  </a:ext>
                </a:extLst>
              </p:cNvPr>
              <p:cNvPicPr/>
              <p:nvPr/>
            </p:nvPicPr>
            <p:blipFill>
              <a:blip r:embed="rId6" cstate="print"/>
              <a:stretch>
                <a:fillRect/>
              </a:stretch>
            </p:blipFill>
            <p:spPr>
              <a:xfrm>
                <a:off x="6257988" y="2971863"/>
                <a:ext cx="238125" cy="180975"/>
              </a:xfrm>
              <a:prstGeom prst="rect">
                <a:avLst/>
              </a:prstGeom>
            </p:spPr>
          </p:pic>
          <p:sp>
            <p:nvSpPr>
              <p:cNvPr id="38" name="object 34">
                <a:extLst>
                  <a:ext uri="{FF2B5EF4-FFF2-40B4-BE49-F238E27FC236}">
                    <a16:creationId xmlns:a16="http://schemas.microsoft.com/office/drawing/2014/main" id="{67E35C58-0E6B-4325-54AB-0F3CD109B0EF}"/>
                  </a:ext>
                </a:extLst>
              </p:cNvPr>
              <p:cNvSpPr/>
              <p:nvPr/>
            </p:nvSpPr>
            <p:spPr>
              <a:xfrm>
                <a:off x="3727196" y="3781425"/>
                <a:ext cx="339090" cy="483234"/>
              </a:xfrm>
              <a:custGeom>
                <a:avLst/>
                <a:gdLst/>
                <a:ahLst/>
                <a:cxnLst/>
                <a:rect l="l" t="t" r="r" b="b"/>
                <a:pathLst>
                  <a:path w="339089" h="483235">
                    <a:moveTo>
                      <a:pt x="285090" y="50135"/>
                    </a:moveTo>
                    <a:lnTo>
                      <a:pt x="256746" y="59201"/>
                    </a:lnTo>
                    <a:lnTo>
                      <a:pt x="0" y="462330"/>
                    </a:lnTo>
                    <a:lnTo>
                      <a:pt x="32257" y="482790"/>
                    </a:lnTo>
                    <a:lnTo>
                      <a:pt x="288878" y="79668"/>
                    </a:lnTo>
                    <a:lnTo>
                      <a:pt x="285090" y="50135"/>
                    </a:lnTo>
                    <a:close/>
                  </a:path>
                  <a:path w="339089" h="483235">
                    <a:moveTo>
                      <a:pt x="318898" y="14859"/>
                    </a:moveTo>
                    <a:lnTo>
                      <a:pt x="284988" y="14859"/>
                    </a:lnTo>
                    <a:lnTo>
                      <a:pt x="317118" y="35306"/>
                    </a:lnTo>
                    <a:lnTo>
                      <a:pt x="288878" y="79668"/>
                    </a:lnTo>
                    <a:lnTo>
                      <a:pt x="301116" y="175069"/>
                    </a:lnTo>
                    <a:lnTo>
                      <a:pt x="322452" y="191541"/>
                    </a:lnTo>
                    <a:lnTo>
                      <a:pt x="329602" y="189107"/>
                    </a:lnTo>
                    <a:lnTo>
                      <a:pt x="335073" y="184284"/>
                    </a:lnTo>
                    <a:lnTo>
                      <a:pt x="338329" y="177759"/>
                    </a:lnTo>
                    <a:lnTo>
                      <a:pt x="338836" y="170218"/>
                    </a:lnTo>
                    <a:lnTo>
                      <a:pt x="318898" y="14859"/>
                    </a:lnTo>
                    <a:close/>
                  </a:path>
                  <a:path w="339089" h="483235">
                    <a:moveTo>
                      <a:pt x="316991" y="0"/>
                    </a:moveTo>
                    <a:lnTo>
                      <a:pt x="153542" y="52196"/>
                    </a:lnTo>
                    <a:lnTo>
                      <a:pt x="146919" y="55874"/>
                    </a:lnTo>
                    <a:lnTo>
                      <a:pt x="142366" y="61610"/>
                    </a:lnTo>
                    <a:lnTo>
                      <a:pt x="140291" y="68609"/>
                    </a:lnTo>
                    <a:lnTo>
                      <a:pt x="141096" y="76072"/>
                    </a:lnTo>
                    <a:lnTo>
                      <a:pt x="144829" y="82696"/>
                    </a:lnTo>
                    <a:lnTo>
                      <a:pt x="150574" y="87249"/>
                    </a:lnTo>
                    <a:lnTo>
                      <a:pt x="157581" y="89324"/>
                    </a:lnTo>
                    <a:lnTo>
                      <a:pt x="165100" y="88518"/>
                    </a:lnTo>
                    <a:lnTo>
                      <a:pt x="256746" y="59201"/>
                    </a:lnTo>
                    <a:lnTo>
                      <a:pt x="284988" y="14859"/>
                    </a:lnTo>
                    <a:lnTo>
                      <a:pt x="318898" y="14859"/>
                    </a:lnTo>
                    <a:lnTo>
                      <a:pt x="316991" y="0"/>
                    </a:lnTo>
                    <a:close/>
                  </a:path>
                  <a:path w="339089" h="483235">
                    <a:moveTo>
                      <a:pt x="304945" y="27559"/>
                    </a:moveTo>
                    <a:lnTo>
                      <a:pt x="282193" y="27559"/>
                    </a:lnTo>
                    <a:lnTo>
                      <a:pt x="306831" y="43180"/>
                    </a:lnTo>
                    <a:lnTo>
                      <a:pt x="285090" y="50135"/>
                    </a:lnTo>
                    <a:lnTo>
                      <a:pt x="288878" y="79668"/>
                    </a:lnTo>
                    <a:lnTo>
                      <a:pt x="317118" y="35306"/>
                    </a:lnTo>
                    <a:lnTo>
                      <a:pt x="304945" y="27559"/>
                    </a:lnTo>
                    <a:close/>
                  </a:path>
                  <a:path w="339089" h="483235">
                    <a:moveTo>
                      <a:pt x="284988" y="14859"/>
                    </a:moveTo>
                    <a:lnTo>
                      <a:pt x="256746" y="59201"/>
                    </a:lnTo>
                    <a:lnTo>
                      <a:pt x="285090" y="50135"/>
                    </a:lnTo>
                    <a:lnTo>
                      <a:pt x="282193" y="27559"/>
                    </a:lnTo>
                    <a:lnTo>
                      <a:pt x="304945" y="27559"/>
                    </a:lnTo>
                    <a:lnTo>
                      <a:pt x="284988" y="14859"/>
                    </a:lnTo>
                    <a:close/>
                  </a:path>
                  <a:path w="339089" h="483235">
                    <a:moveTo>
                      <a:pt x="282193" y="27559"/>
                    </a:moveTo>
                    <a:lnTo>
                      <a:pt x="285090" y="50135"/>
                    </a:lnTo>
                    <a:lnTo>
                      <a:pt x="306831" y="43180"/>
                    </a:lnTo>
                    <a:lnTo>
                      <a:pt x="282193" y="27559"/>
                    </a:lnTo>
                    <a:close/>
                  </a:path>
                </a:pathLst>
              </a:custGeom>
              <a:solidFill>
                <a:srgbClr val="C00000"/>
              </a:solidFill>
            </p:spPr>
            <p:txBody>
              <a:bodyPr wrap="square" lIns="0" tIns="0" rIns="0" bIns="0" rtlCol="0"/>
              <a:lstStyle/>
              <a:p>
                <a:endParaRPr/>
              </a:p>
            </p:txBody>
          </p:sp>
        </p:grpSp>
      </p:grpSp>
      <p:pic>
        <p:nvPicPr>
          <p:cNvPr id="39" name="Picture 4">
            <a:extLst>
              <a:ext uri="{FF2B5EF4-FFF2-40B4-BE49-F238E27FC236}">
                <a16:creationId xmlns:a16="http://schemas.microsoft.com/office/drawing/2014/main" id="{0FA729DE-0543-F398-28DA-F3464087E6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6702" y="3169294"/>
            <a:ext cx="3639994" cy="138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9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24000" y="3028950"/>
            <a:ext cx="5791834" cy="963854"/>
          </a:xfrm>
          <a:prstGeom prst="rect">
            <a:avLst/>
          </a:prstGeom>
        </p:spPr>
        <p:txBody>
          <a:bodyPr vert="horz" wrap="square" lIns="0" tIns="8255" rIns="0" bIns="0" rtlCol="0">
            <a:spAutoFit/>
          </a:bodyPr>
          <a:lstStyle/>
          <a:p>
            <a:pPr marL="622935" marR="5080" indent="152400" algn="ctr">
              <a:lnSpc>
                <a:spcPct val="101400"/>
              </a:lnSpc>
              <a:spcBef>
                <a:spcPts val="65"/>
              </a:spcBef>
            </a:pPr>
            <a:r>
              <a:rPr sz="3200" spc="-10" dirty="0">
                <a:solidFill>
                  <a:srgbClr val="000000"/>
                </a:solidFill>
                <a:ea typeface="+mn-ea"/>
              </a:rPr>
              <a:t>Practical Tips for Linear Regression</a:t>
            </a:r>
          </a:p>
        </p:txBody>
      </p:sp>
      <p:sp>
        <p:nvSpPr>
          <p:cNvPr id="3" name="object 3"/>
          <p:cNvSpPr txBox="1">
            <a:spLocks noGrp="1"/>
          </p:cNvSpPr>
          <p:nvPr>
            <p:ph type="subTitle" idx="4"/>
          </p:nvPr>
        </p:nvSpPr>
        <p:spPr>
          <a:xfrm>
            <a:off x="609600" y="653381"/>
            <a:ext cx="7772400" cy="1461169"/>
          </a:xfrm>
          <a:prstGeom prst="rect">
            <a:avLst/>
          </a:prstGeom>
        </p:spPr>
        <p:txBody>
          <a:bodyPr vert="horz" wrap="square" lIns="0" tIns="12065" rIns="0" bIns="0" rtlCol="0">
            <a:spAutoFit/>
          </a:bodyPr>
          <a:lstStyle/>
          <a:p>
            <a:pPr marL="1099820" marR="5080" indent="-1087120" algn="ctr">
              <a:lnSpc>
                <a:spcPct val="115500"/>
              </a:lnSpc>
              <a:spcBef>
                <a:spcPts val="95"/>
              </a:spcBef>
            </a:pPr>
            <a:r>
              <a:rPr sz="2800" dirty="0">
                <a:solidFill>
                  <a:srgbClr val="7030A0"/>
                </a:solidFill>
                <a:latin typeface="Verdana"/>
                <a:ea typeface="+mj-ea"/>
              </a:rPr>
              <a:t>Checking Gradient Descent for Convergence</a:t>
            </a:r>
            <a:r>
              <a:rPr lang="en-US" sz="2800" dirty="0">
                <a:solidFill>
                  <a:srgbClr val="7030A0"/>
                </a:solidFill>
                <a:latin typeface="Verdana"/>
                <a:ea typeface="+mj-ea"/>
              </a:rPr>
              <a:t> and Choosing the Learning Rate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604" y="-128922"/>
            <a:ext cx="3740118" cy="714042"/>
          </a:xfrm>
          <a:prstGeom prst="rect">
            <a:avLst/>
          </a:prstGeom>
        </p:spPr>
        <p:txBody>
          <a:bodyPr vert="horz" wrap="square" lIns="0" tIns="249936" rIns="0" bIns="0" rtlCol="0">
            <a:spAutoFit/>
          </a:bodyPr>
          <a:lstStyle/>
          <a:p>
            <a:pPr marL="139065">
              <a:lnSpc>
                <a:spcPct val="100000"/>
              </a:lnSpc>
              <a:spcBef>
                <a:spcPts val="105"/>
              </a:spcBef>
            </a:pPr>
            <a:r>
              <a:rPr sz="3000" dirty="0"/>
              <a:t>Gradient</a:t>
            </a:r>
            <a:r>
              <a:rPr sz="3000" spc="-70" dirty="0"/>
              <a:t> </a:t>
            </a:r>
            <a:r>
              <a:rPr sz="3000" spc="-10" dirty="0"/>
              <a:t>descent</a:t>
            </a:r>
            <a:endParaRPr sz="3000" dirty="0"/>
          </a:p>
        </p:txBody>
      </p:sp>
      <p:pic>
        <p:nvPicPr>
          <p:cNvPr id="3" name="object 3"/>
          <p:cNvPicPr/>
          <p:nvPr/>
        </p:nvPicPr>
        <p:blipFill>
          <a:blip r:embed="rId2" cstate="print"/>
          <a:stretch>
            <a:fillRect/>
          </a:stretch>
        </p:blipFill>
        <p:spPr>
          <a:xfrm>
            <a:off x="445261" y="1248536"/>
            <a:ext cx="277368" cy="251587"/>
          </a:xfrm>
          <a:prstGeom prst="rect">
            <a:avLst/>
          </a:prstGeom>
        </p:spPr>
      </p:pic>
      <p:sp>
        <p:nvSpPr>
          <p:cNvPr id="4" name="object 4"/>
          <p:cNvSpPr/>
          <p:nvPr/>
        </p:nvSpPr>
        <p:spPr>
          <a:xfrm>
            <a:off x="859282" y="1263014"/>
            <a:ext cx="183515" cy="81915"/>
          </a:xfrm>
          <a:custGeom>
            <a:avLst/>
            <a:gdLst/>
            <a:ahLst/>
            <a:cxnLst/>
            <a:rect l="l" t="t" r="r" b="b"/>
            <a:pathLst>
              <a:path w="183514" h="81915">
                <a:moveTo>
                  <a:pt x="183388" y="61722"/>
                </a:moveTo>
                <a:lnTo>
                  <a:pt x="0" y="61722"/>
                </a:lnTo>
                <a:lnTo>
                  <a:pt x="0" y="81534"/>
                </a:lnTo>
                <a:lnTo>
                  <a:pt x="183388" y="81534"/>
                </a:lnTo>
                <a:lnTo>
                  <a:pt x="183388" y="61722"/>
                </a:lnTo>
                <a:close/>
              </a:path>
              <a:path w="183514" h="81915">
                <a:moveTo>
                  <a:pt x="183388" y="0"/>
                </a:moveTo>
                <a:lnTo>
                  <a:pt x="0" y="0"/>
                </a:lnTo>
                <a:lnTo>
                  <a:pt x="0" y="19812"/>
                </a:lnTo>
                <a:lnTo>
                  <a:pt x="183388" y="19812"/>
                </a:lnTo>
                <a:lnTo>
                  <a:pt x="183388"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150111" y="1248536"/>
            <a:ext cx="277368" cy="251587"/>
          </a:xfrm>
          <a:prstGeom prst="rect">
            <a:avLst/>
          </a:prstGeom>
        </p:spPr>
      </p:pic>
      <p:grpSp>
        <p:nvGrpSpPr>
          <p:cNvPr id="6" name="object 6"/>
          <p:cNvGrpSpPr/>
          <p:nvPr/>
        </p:nvGrpSpPr>
        <p:grpSpPr>
          <a:xfrm>
            <a:off x="1268857" y="948308"/>
            <a:ext cx="2211070" cy="1457960"/>
            <a:chOff x="2183257" y="948308"/>
            <a:chExt cx="2211070" cy="1457960"/>
          </a:xfrm>
        </p:grpSpPr>
        <p:sp>
          <p:nvSpPr>
            <p:cNvPr id="7" name="object 7"/>
            <p:cNvSpPr/>
            <p:nvPr/>
          </p:nvSpPr>
          <p:spPr>
            <a:xfrm>
              <a:off x="2459482" y="1293766"/>
              <a:ext cx="183515" cy="20320"/>
            </a:xfrm>
            <a:custGeom>
              <a:avLst/>
              <a:gdLst/>
              <a:ahLst/>
              <a:cxnLst/>
              <a:rect l="l" t="t" r="r" b="b"/>
              <a:pathLst>
                <a:path w="183514" h="20319">
                  <a:moveTo>
                    <a:pt x="183349" y="0"/>
                  </a:moveTo>
                  <a:lnTo>
                    <a:pt x="0" y="0"/>
                  </a:lnTo>
                  <a:lnTo>
                    <a:pt x="0" y="19794"/>
                  </a:lnTo>
                  <a:lnTo>
                    <a:pt x="183349" y="19794"/>
                  </a:lnTo>
                  <a:lnTo>
                    <a:pt x="183349"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3149063" y="948308"/>
              <a:ext cx="135894" cy="216280"/>
            </a:xfrm>
            <a:prstGeom prst="rect">
              <a:avLst/>
            </a:prstGeom>
          </p:spPr>
        </p:pic>
        <p:sp>
          <p:nvSpPr>
            <p:cNvPr id="9" name="object 9"/>
            <p:cNvSpPr/>
            <p:nvPr/>
          </p:nvSpPr>
          <p:spPr>
            <a:xfrm>
              <a:off x="3673729" y="1166240"/>
              <a:ext cx="720725" cy="282575"/>
            </a:xfrm>
            <a:custGeom>
              <a:avLst/>
              <a:gdLst/>
              <a:ahLst/>
              <a:cxnLst/>
              <a:rect l="l" t="t" r="r" b="b"/>
              <a:pathLst>
                <a:path w="720725" h="282575">
                  <a:moveTo>
                    <a:pt x="630555" y="0"/>
                  </a:moveTo>
                  <a:lnTo>
                    <a:pt x="626618" y="11430"/>
                  </a:lnTo>
                  <a:lnTo>
                    <a:pt x="642925" y="18522"/>
                  </a:lnTo>
                  <a:lnTo>
                    <a:pt x="656971" y="28352"/>
                  </a:lnTo>
                  <a:lnTo>
                    <a:pt x="685514" y="73852"/>
                  </a:lnTo>
                  <a:lnTo>
                    <a:pt x="693896" y="115623"/>
                  </a:lnTo>
                  <a:lnTo>
                    <a:pt x="694944" y="139700"/>
                  </a:lnTo>
                  <a:lnTo>
                    <a:pt x="693896" y="164633"/>
                  </a:lnTo>
                  <a:lnTo>
                    <a:pt x="685514" y="207547"/>
                  </a:lnTo>
                  <a:lnTo>
                    <a:pt x="657018" y="253841"/>
                  </a:lnTo>
                  <a:lnTo>
                    <a:pt x="626999" y="270891"/>
                  </a:lnTo>
                  <a:lnTo>
                    <a:pt x="630555" y="282321"/>
                  </a:lnTo>
                  <a:lnTo>
                    <a:pt x="669115" y="264239"/>
                  </a:lnTo>
                  <a:lnTo>
                    <a:pt x="697484" y="232918"/>
                  </a:lnTo>
                  <a:lnTo>
                    <a:pt x="714803" y="191119"/>
                  </a:lnTo>
                  <a:lnTo>
                    <a:pt x="720598" y="141224"/>
                  </a:lnTo>
                  <a:lnTo>
                    <a:pt x="719145" y="115341"/>
                  </a:lnTo>
                  <a:lnTo>
                    <a:pt x="707524" y="69482"/>
                  </a:lnTo>
                  <a:lnTo>
                    <a:pt x="684472" y="32146"/>
                  </a:lnTo>
                  <a:lnTo>
                    <a:pt x="651083" y="7381"/>
                  </a:lnTo>
                  <a:lnTo>
                    <a:pt x="630555" y="0"/>
                  </a:lnTo>
                  <a:close/>
                </a:path>
                <a:path w="720725" h="282575">
                  <a:moveTo>
                    <a:pt x="90043" y="0"/>
                  </a:moveTo>
                  <a:lnTo>
                    <a:pt x="51657" y="18097"/>
                  </a:lnTo>
                  <a:lnTo>
                    <a:pt x="23368" y="49530"/>
                  </a:lnTo>
                  <a:lnTo>
                    <a:pt x="5826" y="91424"/>
                  </a:lnTo>
                  <a:lnTo>
                    <a:pt x="0" y="141224"/>
                  </a:lnTo>
                  <a:lnTo>
                    <a:pt x="1452" y="167177"/>
                  </a:lnTo>
                  <a:lnTo>
                    <a:pt x="13073" y="213036"/>
                  </a:lnTo>
                  <a:lnTo>
                    <a:pt x="36125" y="250227"/>
                  </a:lnTo>
                  <a:lnTo>
                    <a:pt x="69514" y="274941"/>
                  </a:lnTo>
                  <a:lnTo>
                    <a:pt x="90043" y="282321"/>
                  </a:lnTo>
                  <a:lnTo>
                    <a:pt x="93599" y="270891"/>
                  </a:lnTo>
                  <a:lnTo>
                    <a:pt x="77549" y="263771"/>
                  </a:lnTo>
                  <a:lnTo>
                    <a:pt x="63690" y="253841"/>
                  </a:lnTo>
                  <a:lnTo>
                    <a:pt x="35210" y="207547"/>
                  </a:lnTo>
                  <a:lnTo>
                    <a:pt x="26828" y="164633"/>
                  </a:lnTo>
                  <a:lnTo>
                    <a:pt x="25781" y="139700"/>
                  </a:lnTo>
                  <a:lnTo>
                    <a:pt x="26828" y="115623"/>
                  </a:lnTo>
                  <a:lnTo>
                    <a:pt x="35210" y="73852"/>
                  </a:lnTo>
                  <a:lnTo>
                    <a:pt x="63801" y="28352"/>
                  </a:lnTo>
                  <a:lnTo>
                    <a:pt x="94107" y="11430"/>
                  </a:lnTo>
                  <a:lnTo>
                    <a:pt x="90043" y="0"/>
                  </a:lnTo>
                  <a:close/>
                </a:path>
              </a:pathLst>
            </a:custGeom>
            <a:solidFill>
              <a:srgbClr val="000000"/>
            </a:solidFill>
          </p:spPr>
          <p:txBody>
            <a:bodyPr wrap="square" lIns="0" tIns="0" rIns="0" bIns="0" rtlCol="0"/>
            <a:lstStyle/>
            <a:p>
              <a:endParaRPr/>
            </a:p>
          </p:txBody>
        </p:sp>
        <p:pic>
          <p:nvPicPr>
            <p:cNvPr id="10" name="object 10"/>
            <p:cNvPicPr/>
            <p:nvPr/>
          </p:nvPicPr>
          <p:blipFill>
            <a:blip r:embed="rId4" cstate="print"/>
            <a:stretch>
              <a:fillRect/>
            </a:stretch>
          </p:blipFill>
          <p:spPr>
            <a:xfrm>
              <a:off x="3770757" y="1150873"/>
              <a:ext cx="236092" cy="73278"/>
            </a:xfrm>
            <a:prstGeom prst="rect">
              <a:avLst/>
            </a:prstGeom>
          </p:spPr>
        </p:pic>
        <p:pic>
          <p:nvPicPr>
            <p:cNvPr id="11" name="object 11"/>
            <p:cNvPicPr/>
            <p:nvPr/>
          </p:nvPicPr>
          <p:blipFill>
            <a:blip r:embed="rId5" cstate="print"/>
            <a:stretch>
              <a:fillRect/>
            </a:stretch>
          </p:blipFill>
          <p:spPr>
            <a:xfrm>
              <a:off x="3775075" y="1248536"/>
              <a:ext cx="281939" cy="183387"/>
            </a:xfrm>
            <a:prstGeom prst="rect">
              <a:avLst/>
            </a:prstGeom>
          </p:spPr>
        </p:pic>
        <p:pic>
          <p:nvPicPr>
            <p:cNvPr id="12" name="object 12"/>
            <p:cNvPicPr/>
            <p:nvPr/>
          </p:nvPicPr>
          <p:blipFill>
            <a:blip r:embed="rId6" cstate="print"/>
            <a:stretch>
              <a:fillRect/>
            </a:stretch>
          </p:blipFill>
          <p:spPr>
            <a:xfrm>
              <a:off x="4136898" y="1178051"/>
              <a:ext cx="135000" cy="215137"/>
            </a:xfrm>
            <a:prstGeom prst="rect">
              <a:avLst/>
            </a:prstGeom>
          </p:spPr>
        </p:pic>
        <p:sp>
          <p:nvSpPr>
            <p:cNvPr id="13" name="object 13"/>
            <p:cNvSpPr/>
            <p:nvPr/>
          </p:nvSpPr>
          <p:spPr>
            <a:xfrm>
              <a:off x="2183257" y="2106693"/>
              <a:ext cx="183515" cy="20320"/>
            </a:xfrm>
            <a:custGeom>
              <a:avLst/>
              <a:gdLst/>
              <a:ahLst/>
              <a:cxnLst/>
              <a:rect l="l" t="t" r="r" b="b"/>
              <a:pathLst>
                <a:path w="183514" h="20319">
                  <a:moveTo>
                    <a:pt x="183349" y="0"/>
                  </a:moveTo>
                  <a:lnTo>
                    <a:pt x="0" y="0"/>
                  </a:lnTo>
                  <a:lnTo>
                    <a:pt x="0" y="19794"/>
                  </a:lnTo>
                  <a:lnTo>
                    <a:pt x="183349" y="19794"/>
                  </a:lnTo>
                  <a:lnTo>
                    <a:pt x="183349" y="0"/>
                  </a:lnTo>
                  <a:close/>
                </a:path>
              </a:pathLst>
            </a:custGeom>
            <a:solidFill>
              <a:srgbClr val="000000"/>
            </a:solidFill>
          </p:spPr>
          <p:txBody>
            <a:bodyPr wrap="square" lIns="0" tIns="0" rIns="0" bIns="0" rtlCol="0"/>
            <a:lstStyle/>
            <a:p>
              <a:endParaRPr/>
            </a:p>
          </p:txBody>
        </p:sp>
        <p:pic>
          <p:nvPicPr>
            <p:cNvPr id="14" name="object 14"/>
            <p:cNvPicPr/>
            <p:nvPr/>
          </p:nvPicPr>
          <p:blipFill>
            <a:blip r:embed="rId7" cstate="print"/>
            <a:stretch>
              <a:fillRect/>
            </a:stretch>
          </p:blipFill>
          <p:spPr>
            <a:xfrm>
              <a:off x="2394732" y="1151254"/>
              <a:ext cx="1561444" cy="1254887"/>
            </a:xfrm>
            <a:prstGeom prst="rect">
              <a:avLst/>
            </a:prstGeom>
          </p:spPr>
        </p:pic>
      </p:grpSp>
      <p:pic>
        <p:nvPicPr>
          <p:cNvPr id="15" name="object 15"/>
          <p:cNvPicPr/>
          <p:nvPr/>
        </p:nvPicPr>
        <p:blipFill>
          <a:blip r:embed="rId8" cstate="print"/>
          <a:stretch>
            <a:fillRect/>
          </a:stretch>
        </p:blipFill>
        <p:spPr>
          <a:xfrm>
            <a:off x="450722" y="1990851"/>
            <a:ext cx="135001" cy="215265"/>
          </a:xfrm>
          <a:prstGeom prst="rect">
            <a:avLst/>
          </a:prstGeom>
        </p:spPr>
      </p:pic>
      <p:sp>
        <p:nvSpPr>
          <p:cNvPr id="16" name="object 16"/>
          <p:cNvSpPr/>
          <p:nvPr/>
        </p:nvSpPr>
        <p:spPr>
          <a:xfrm>
            <a:off x="716407" y="2075814"/>
            <a:ext cx="183515" cy="81915"/>
          </a:xfrm>
          <a:custGeom>
            <a:avLst/>
            <a:gdLst/>
            <a:ahLst/>
            <a:cxnLst/>
            <a:rect l="l" t="t" r="r" b="b"/>
            <a:pathLst>
              <a:path w="183514" h="81914">
                <a:moveTo>
                  <a:pt x="183388" y="61849"/>
                </a:moveTo>
                <a:lnTo>
                  <a:pt x="0" y="61849"/>
                </a:lnTo>
                <a:lnTo>
                  <a:pt x="0" y="81534"/>
                </a:lnTo>
                <a:lnTo>
                  <a:pt x="183388" y="81534"/>
                </a:lnTo>
                <a:lnTo>
                  <a:pt x="183388" y="61849"/>
                </a:lnTo>
                <a:close/>
              </a:path>
              <a:path w="183514" h="81914">
                <a:moveTo>
                  <a:pt x="183388" y="0"/>
                </a:moveTo>
                <a:lnTo>
                  <a:pt x="0" y="0"/>
                </a:lnTo>
                <a:lnTo>
                  <a:pt x="0" y="19812"/>
                </a:lnTo>
                <a:lnTo>
                  <a:pt x="183388" y="19812"/>
                </a:lnTo>
                <a:lnTo>
                  <a:pt x="183388" y="0"/>
                </a:lnTo>
                <a:close/>
              </a:path>
            </a:pathLst>
          </a:custGeom>
          <a:solidFill>
            <a:srgbClr val="000000"/>
          </a:solidFill>
        </p:spPr>
        <p:txBody>
          <a:bodyPr wrap="square" lIns="0" tIns="0" rIns="0" bIns="0" rtlCol="0"/>
          <a:lstStyle/>
          <a:p>
            <a:endParaRPr/>
          </a:p>
        </p:txBody>
      </p:sp>
      <p:pic>
        <p:nvPicPr>
          <p:cNvPr id="17" name="object 17"/>
          <p:cNvPicPr/>
          <p:nvPr/>
        </p:nvPicPr>
        <p:blipFill>
          <a:blip r:embed="rId8" cstate="print"/>
          <a:stretch>
            <a:fillRect/>
          </a:stretch>
        </p:blipFill>
        <p:spPr>
          <a:xfrm>
            <a:off x="1022223" y="1990851"/>
            <a:ext cx="135000" cy="215265"/>
          </a:xfrm>
          <a:prstGeom prst="rect">
            <a:avLst/>
          </a:prstGeom>
        </p:spPr>
      </p:pic>
      <p:sp>
        <p:nvSpPr>
          <p:cNvPr id="18" name="object 18"/>
          <p:cNvSpPr/>
          <p:nvPr/>
        </p:nvSpPr>
        <p:spPr>
          <a:xfrm>
            <a:off x="186918" y="1092708"/>
            <a:ext cx="185420" cy="1384300"/>
          </a:xfrm>
          <a:custGeom>
            <a:avLst/>
            <a:gdLst/>
            <a:ahLst/>
            <a:cxnLst/>
            <a:rect l="l" t="t" r="r" b="b"/>
            <a:pathLst>
              <a:path w="185419" h="1384300">
                <a:moveTo>
                  <a:pt x="164350" y="1371600"/>
                </a:moveTo>
                <a:lnTo>
                  <a:pt x="153974" y="1371600"/>
                </a:lnTo>
                <a:lnTo>
                  <a:pt x="159727" y="1384300"/>
                </a:lnTo>
                <a:lnTo>
                  <a:pt x="164350" y="1384300"/>
                </a:lnTo>
                <a:lnTo>
                  <a:pt x="164350" y="1371600"/>
                </a:lnTo>
                <a:close/>
              </a:path>
              <a:path w="185419" h="1384300">
                <a:moveTo>
                  <a:pt x="167855" y="1371600"/>
                </a:moveTo>
                <a:lnTo>
                  <a:pt x="164350" y="1371600"/>
                </a:lnTo>
                <a:lnTo>
                  <a:pt x="164350" y="1384300"/>
                </a:lnTo>
                <a:lnTo>
                  <a:pt x="165049" y="1384300"/>
                </a:lnTo>
                <a:lnTo>
                  <a:pt x="167855" y="1371600"/>
                </a:lnTo>
                <a:close/>
              </a:path>
              <a:path w="185419" h="1384300">
                <a:moveTo>
                  <a:pt x="181000" y="1371600"/>
                </a:moveTo>
                <a:lnTo>
                  <a:pt x="167855" y="1371600"/>
                </a:lnTo>
                <a:lnTo>
                  <a:pt x="165049" y="1384300"/>
                </a:lnTo>
                <a:lnTo>
                  <a:pt x="183032" y="1384300"/>
                </a:lnTo>
                <a:lnTo>
                  <a:pt x="181000" y="1371600"/>
                </a:lnTo>
                <a:close/>
              </a:path>
              <a:path w="185419" h="1384300">
                <a:moveTo>
                  <a:pt x="184175" y="1371600"/>
                </a:moveTo>
                <a:lnTo>
                  <a:pt x="181000" y="1371600"/>
                </a:lnTo>
                <a:lnTo>
                  <a:pt x="183032" y="1384300"/>
                </a:lnTo>
                <a:lnTo>
                  <a:pt x="184175" y="1384300"/>
                </a:lnTo>
                <a:lnTo>
                  <a:pt x="184175" y="1371600"/>
                </a:lnTo>
                <a:close/>
              </a:path>
              <a:path w="185419" h="1384300">
                <a:moveTo>
                  <a:pt x="184683" y="1371600"/>
                </a:moveTo>
                <a:lnTo>
                  <a:pt x="184175" y="1371600"/>
                </a:lnTo>
                <a:lnTo>
                  <a:pt x="184175" y="1384300"/>
                </a:lnTo>
                <a:lnTo>
                  <a:pt x="184810" y="1384300"/>
                </a:lnTo>
                <a:lnTo>
                  <a:pt x="184683" y="1371600"/>
                </a:lnTo>
                <a:close/>
              </a:path>
              <a:path w="185419" h="1384300">
                <a:moveTo>
                  <a:pt x="177444" y="1358900"/>
                </a:moveTo>
                <a:lnTo>
                  <a:pt x="131305" y="1358900"/>
                </a:lnTo>
                <a:lnTo>
                  <a:pt x="137794" y="1371600"/>
                </a:lnTo>
                <a:lnTo>
                  <a:pt x="178841" y="1371600"/>
                </a:lnTo>
                <a:lnTo>
                  <a:pt x="177444" y="1358900"/>
                </a:lnTo>
                <a:close/>
              </a:path>
              <a:path w="185419" h="1384300">
                <a:moveTo>
                  <a:pt x="153212" y="1346200"/>
                </a:moveTo>
                <a:lnTo>
                  <a:pt x="106400" y="1346200"/>
                </a:lnTo>
                <a:lnTo>
                  <a:pt x="111074" y="1358900"/>
                </a:lnTo>
                <a:lnTo>
                  <a:pt x="162547" y="1358900"/>
                </a:lnTo>
                <a:lnTo>
                  <a:pt x="153212" y="1346200"/>
                </a:lnTo>
                <a:close/>
              </a:path>
              <a:path w="185419" h="1384300">
                <a:moveTo>
                  <a:pt x="131914" y="1333500"/>
                </a:moveTo>
                <a:lnTo>
                  <a:pt x="91071" y="1333500"/>
                </a:lnTo>
                <a:lnTo>
                  <a:pt x="95745" y="1346200"/>
                </a:lnTo>
                <a:lnTo>
                  <a:pt x="136601" y="1346200"/>
                </a:lnTo>
                <a:lnTo>
                  <a:pt x="131914" y="1333500"/>
                </a:lnTo>
                <a:close/>
              </a:path>
              <a:path w="185419" h="1384300">
                <a:moveTo>
                  <a:pt x="110870" y="1320800"/>
                </a:moveTo>
                <a:lnTo>
                  <a:pt x="80365" y="1320800"/>
                </a:lnTo>
                <a:lnTo>
                  <a:pt x="89725" y="1333500"/>
                </a:lnTo>
                <a:lnTo>
                  <a:pt x="119164" y="1333500"/>
                </a:lnTo>
                <a:lnTo>
                  <a:pt x="110870" y="1320800"/>
                </a:lnTo>
                <a:close/>
              </a:path>
              <a:path w="185419" h="1384300">
                <a:moveTo>
                  <a:pt x="90550" y="1295400"/>
                </a:moveTo>
                <a:lnTo>
                  <a:pt x="69037" y="1295400"/>
                </a:lnTo>
                <a:lnTo>
                  <a:pt x="69291" y="1308100"/>
                </a:lnTo>
                <a:lnTo>
                  <a:pt x="76123" y="1320800"/>
                </a:lnTo>
                <a:lnTo>
                  <a:pt x="108280" y="1320800"/>
                </a:lnTo>
                <a:lnTo>
                  <a:pt x="98907" y="1308100"/>
                </a:lnTo>
                <a:lnTo>
                  <a:pt x="97409" y="1308100"/>
                </a:lnTo>
                <a:lnTo>
                  <a:pt x="90550" y="1295400"/>
                </a:lnTo>
                <a:close/>
              </a:path>
              <a:path w="185419" h="1384300">
                <a:moveTo>
                  <a:pt x="82702" y="1270000"/>
                </a:moveTo>
                <a:lnTo>
                  <a:pt x="60578" y="1270000"/>
                </a:lnTo>
                <a:lnTo>
                  <a:pt x="65963" y="1295400"/>
                </a:lnTo>
                <a:lnTo>
                  <a:pt x="90766" y="1295400"/>
                </a:lnTo>
                <a:lnTo>
                  <a:pt x="87845" y="1282700"/>
                </a:lnTo>
                <a:lnTo>
                  <a:pt x="88125" y="1282700"/>
                </a:lnTo>
                <a:lnTo>
                  <a:pt x="82702" y="1270000"/>
                </a:lnTo>
                <a:close/>
              </a:path>
              <a:path w="185419" h="1384300">
                <a:moveTo>
                  <a:pt x="75628" y="1244600"/>
                </a:moveTo>
                <a:lnTo>
                  <a:pt x="53263" y="1244600"/>
                </a:lnTo>
                <a:lnTo>
                  <a:pt x="57937" y="1270000"/>
                </a:lnTo>
                <a:lnTo>
                  <a:pt x="82613" y="1270000"/>
                </a:lnTo>
                <a:lnTo>
                  <a:pt x="80073" y="1257300"/>
                </a:lnTo>
                <a:lnTo>
                  <a:pt x="80314" y="1257300"/>
                </a:lnTo>
                <a:lnTo>
                  <a:pt x="75628" y="1244600"/>
                </a:lnTo>
                <a:close/>
              </a:path>
              <a:path w="185419" h="1384300">
                <a:moveTo>
                  <a:pt x="68872" y="1206500"/>
                </a:moveTo>
                <a:lnTo>
                  <a:pt x="44107" y="1206500"/>
                </a:lnTo>
                <a:lnTo>
                  <a:pt x="46240" y="1219200"/>
                </a:lnTo>
                <a:lnTo>
                  <a:pt x="51371" y="1244600"/>
                </a:lnTo>
                <a:lnTo>
                  <a:pt x="75691" y="1244600"/>
                </a:lnTo>
                <a:lnTo>
                  <a:pt x="73863" y="1231900"/>
                </a:lnTo>
                <a:lnTo>
                  <a:pt x="68872" y="1206500"/>
                </a:lnTo>
                <a:close/>
              </a:path>
              <a:path w="185419" h="1384300">
                <a:moveTo>
                  <a:pt x="57467" y="1130300"/>
                </a:moveTo>
                <a:lnTo>
                  <a:pt x="34696" y="1130300"/>
                </a:lnTo>
                <a:lnTo>
                  <a:pt x="36144" y="1143000"/>
                </a:lnTo>
                <a:lnTo>
                  <a:pt x="37223" y="1155700"/>
                </a:lnTo>
                <a:lnTo>
                  <a:pt x="39077" y="1168400"/>
                </a:lnTo>
                <a:lnTo>
                  <a:pt x="40881" y="1181100"/>
                </a:lnTo>
                <a:lnTo>
                  <a:pt x="44119" y="1206500"/>
                </a:lnTo>
                <a:lnTo>
                  <a:pt x="68960" y="1206500"/>
                </a:lnTo>
                <a:lnTo>
                  <a:pt x="66776" y="1193800"/>
                </a:lnTo>
                <a:lnTo>
                  <a:pt x="63525" y="1181100"/>
                </a:lnTo>
                <a:lnTo>
                  <a:pt x="61734" y="1168400"/>
                </a:lnTo>
                <a:lnTo>
                  <a:pt x="59969" y="1155700"/>
                </a:lnTo>
                <a:lnTo>
                  <a:pt x="58902" y="1143000"/>
                </a:lnTo>
                <a:lnTo>
                  <a:pt x="57467" y="1130300"/>
                </a:lnTo>
                <a:close/>
              </a:path>
              <a:path w="185419" h="1384300">
                <a:moveTo>
                  <a:pt x="57861" y="1054100"/>
                </a:moveTo>
                <a:lnTo>
                  <a:pt x="35026" y="1054100"/>
                </a:lnTo>
                <a:lnTo>
                  <a:pt x="34670" y="1079500"/>
                </a:lnTo>
                <a:lnTo>
                  <a:pt x="34302" y="1092200"/>
                </a:lnTo>
                <a:lnTo>
                  <a:pt x="34315" y="1104900"/>
                </a:lnTo>
                <a:lnTo>
                  <a:pt x="34315" y="1117600"/>
                </a:lnTo>
                <a:lnTo>
                  <a:pt x="34658" y="1130300"/>
                </a:lnTo>
                <a:lnTo>
                  <a:pt x="57505" y="1130300"/>
                </a:lnTo>
                <a:lnTo>
                  <a:pt x="57137" y="1117600"/>
                </a:lnTo>
                <a:lnTo>
                  <a:pt x="57137" y="1092200"/>
                </a:lnTo>
                <a:lnTo>
                  <a:pt x="57492" y="1079500"/>
                </a:lnTo>
                <a:lnTo>
                  <a:pt x="57861" y="1054100"/>
                </a:lnTo>
                <a:close/>
              </a:path>
              <a:path w="185419" h="1384300">
                <a:moveTo>
                  <a:pt x="59626" y="1016000"/>
                </a:moveTo>
                <a:lnTo>
                  <a:pt x="36868" y="1016000"/>
                </a:lnTo>
                <a:lnTo>
                  <a:pt x="36131" y="1028700"/>
                </a:lnTo>
                <a:lnTo>
                  <a:pt x="35775" y="1041400"/>
                </a:lnTo>
                <a:lnTo>
                  <a:pt x="35051" y="1054100"/>
                </a:lnTo>
                <a:lnTo>
                  <a:pt x="57848" y="1054100"/>
                </a:lnTo>
                <a:lnTo>
                  <a:pt x="58559" y="1041400"/>
                </a:lnTo>
                <a:lnTo>
                  <a:pt x="58915" y="1028700"/>
                </a:lnTo>
                <a:lnTo>
                  <a:pt x="59626" y="1016000"/>
                </a:lnTo>
                <a:close/>
              </a:path>
              <a:path w="185419" h="1384300">
                <a:moveTo>
                  <a:pt x="64998" y="889000"/>
                </a:moveTo>
                <a:lnTo>
                  <a:pt x="41567" y="889000"/>
                </a:lnTo>
                <a:lnTo>
                  <a:pt x="40119" y="914400"/>
                </a:lnTo>
                <a:lnTo>
                  <a:pt x="39369" y="927100"/>
                </a:lnTo>
                <a:lnTo>
                  <a:pt x="38290" y="952500"/>
                </a:lnTo>
                <a:lnTo>
                  <a:pt x="36842" y="1003300"/>
                </a:lnTo>
                <a:lnTo>
                  <a:pt x="36842" y="1016000"/>
                </a:lnTo>
                <a:lnTo>
                  <a:pt x="59651" y="1016000"/>
                </a:lnTo>
                <a:lnTo>
                  <a:pt x="59651" y="1003300"/>
                </a:lnTo>
                <a:lnTo>
                  <a:pt x="60731" y="965200"/>
                </a:lnTo>
                <a:lnTo>
                  <a:pt x="61087" y="952500"/>
                </a:lnTo>
                <a:lnTo>
                  <a:pt x="62153" y="927100"/>
                </a:lnTo>
                <a:lnTo>
                  <a:pt x="62839" y="914400"/>
                </a:lnTo>
                <a:lnTo>
                  <a:pt x="64287" y="901700"/>
                </a:lnTo>
                <a:lnTo>
                  <a:pt x="64998" y="889000"/>
                </a:lnTo>
                <a:close/>
              </a:path>
              <a:path w="185419" h="1384300">
                <a:moveTo>
                  <a:pt x="72440" y="825500"/>
                </a:moveTo>
                <a:lnTo>
                  <a:pt x="49974" y="825500"/>
                </a:lnTo>
                <a:lnTo>
                  <a:pt x="46329" y="850900"/>
                </a:lnTo>
                <a:lnTo>
                  <a:pt x="44856" y="863600"/>
                </a:lnTo>
                <a:lnTo>
                  <a:pt x="42290" y="889000"/>
                </a:lnTo>
                <a:lnTo>
                  <a:pt x="64960" y="889000"/>
                </a:lnTo>
                <a:lnTo>
                  <a:pt x="67475" y="863600"/>
                </a:lnTo>
                <a:lnTo>
                  <a:pt x="68884" y="850900"/>
                </a:lnTo>
                <a:lnTo>
                  <a:pt x="72440" y="825500"/>
                </a:lnTo>
                <a:close/>
              </a:path>
              <a:path w="185419" h="1384300">
                <a:moveTo>
                  <a:pt x="83489" y="774700"/>
                </a:moveTo>
                <a:lnTo>
                  <a:pt x="61239" y="774700"/>
                </a:lnTo>
                <a:lnTo>
                  <a:pt x="57950" y="787400"/>
                </a:lnTo>
                <a:lnTo>
                  <a:pt x="56502" y="800100"/>
                </a:lnTo>
                <a:lnTo>
                  <a:pt x="52273" y="812800"/>
                </a:lnTo>
                <a:lnTo>
                  <a:pt x="50152" y="825500"/>
                </a:lnTo>
                <a:lnTo>
                  <a:pt x="74460" y="825500"/>
                </a:lnTo>
                <a:lnTo>
                  <a:pt x="78778" y="800100"/>
                </a:lnTo>
                <a:lnTo>
                  <a:pt x="80302" y="787400"/>
                </a:lnTo>
                <a:lnTo>
                  <a:pt x="83489" y="774700"/>
                </a:lnTo>
                <a:close/>
              </a:path>
              <a:path w="185419" h="1384300">
                <a:moveTo>
                  <a:pt x="84353" y="762000"/>
                </a:moveTo>
                <a:lnTo>
                  <a:pt x="61823" y="762000"/>
                </a:lnTo>
                <a:lnTo>
                  <a:pt x="61099" y="774700"/>
                </a:lnTo>
                <a:lnTo>
                  <a:pt x="83642" y="774700"/>
                </a:lnTo>
                <a:lnTo>
                  <a:pt x="84353" y="762000"/>
                </a:lnTo>
                <a:close/>
              </a:path>
              <a:path w="185419" h="1384300">
                <a:moveTo>
                  <a:pt x="87007" y="762000"/>
                </a:moveTo>
                <a:lnTo>
                  <a:pt x="84353" y="762000"/>
                </a:lnTo>
                <a:lnTo>
                  <a:pt x="84137" y="774700"/>
                </a:lnTo>
                <a:lnTo>
                  <a:pt x="87007" y="762000"/>
                </a:lnTo>
                <a:close/>
              </a:path>
              <a:path w="185419" h="1384300">
                <a:moveTo>
                  <a:pt x="87960" y="749300"/>
                </a:moveTo>
                <a:lnTo>
                  <a:pt x="65049" y="749300"/>
                </a:lnTo>
                <a:lnTo>
                  <a:pt x="62039" y="762000"/>
                </a:lnTo>
                <a:lnTo>
                  <a:pt x="86906" y="762000"/>
                </a:lnTo>
                <a:lnTo>
                  <a:pt x="87960" y="749300"/>
                </a:lnTo>
                <a:close/>
              </a:path>
              <a:path w="185419" h="1384300">
                <a:moveTo>
                  <a:pt x="95186" y="736600"/>
                </a:moveTo>
                <a:lnTo>
                  <a:pt x="69710" y="736600"/>
                </a:lnTo>
                <a:lnTo>
                  <a:pt x="66459" y="749300"/>
                </a:lnTo>
                <a:lnTo>
                  <a:pt x="91947" y="749300"/>
                </a:lnTo>
                <a:lnTo>
                  <a:pt x="95186" y="736600"/>
                </a:lnTo>
                <a:close/>
              </a:path>
              <a:path w="185419" h="1384300">
                <a:moveTo>
                  <a:pt x="98704" y="723900"/>
                </a:moveTo>
                <a:lnTo>
                  <a:pt x="74752" y="723900"/>
                </a:lnTo>
                <a:lnTo>
                  <a:pt x="71513" y="736600"/>
                </a:lnTo>
                <a:lnTo>
                  <a:pt x="96545" y="736600"/>
                </a:lnTo>
                <a:lnTo>
                  <a:pt x="98704" y="723900"/>
                </a:lnTo>
                <a:close/>
              </a:path>
              <a:path w="185419" h="1384300">
                <a:moveTo>
                  <a:pt x="100215" y="711200"/>
                </a:moveTo>
                <a:lnTo>
                  <a:pt x="77673" y="711200"/>
                </a:lnTo>
                <a:lnTo>
                  <a:pt x="77304" y="723900"/>
                </a:lnTo>
                <a:lnTo>
                  <a:pt x="100177" y="723900"/>
                </a:lnTo>
                <a:lnTo>
                  <a:pt x="100215" y="711200"/>
                </a:lnTo>
                <a:close/>
              </a:path>
              <a:path w="185419" h="1384300">
                <a:moveTo>
                  <a:pt x="97548" y="698500"/>
                </a:moveTo>
                <a:lnTo>
                  <a:pt x="70421" y="698500"/>
                </a:lnTo>
                <a:lnTo>
                  <a:pt x="73278" y="711200"/>
                </a:lnTo>
                <a:lnTo>
                  <a:pt x="98285" y="711200"/>
                </a:lnTo>
                <a:lnTo>
                  <a:pt x="97548" y="698500"/>
                </a:lnTo>
                <a:close/>
              </a:path>
              <a:path w="185419" h="1384300">
                <a:moveTo>
                  <a:pt x="90055" y="685800"/>
                </a:moveTo>
                <a:lnTo>
                  <a:pt x="58585" y="685800"/>
                </a:lnTo>
                <a:lnTo>
                  <a:pt x="62166" y="698500"/>
                </a:lnTo>
                <a:lnTo>
                  <a:pt x="90919" y="698500"/>
                </a:lnTo>
                <a:lnTo>
                  <a:pt x="90055" y="685800"/>
                </a:lnTo>
                <a:close/>
              </a:path>
              <a:path w="185419" h="1384300">
                <a:moveTo>
                  <a:pt x="68364" y="660400"/>
                </a:moveTo>
                <a:lnTo>
                  <a:pt x="38950" y="660400"/>
                </a:lnTo>
                <a:lnTo>
                  <a:pt x="46507" y="673100"/>
                </a:lnTo>
                <a:lnTo>
                  <a:pt x="50444" y="673100"/>
                </a:lnTo>
                <a:lnTo>
                  <a:pt x="58724" y="685800"/>
                </a:lnTo>
                <a:lnTo>
                  <a:pt x="80365" y="685800"/>
                </a:lnTo>
                <a:lnTo>
                  <a:pt x="76644" y="673100"/>
                </a:lnTo>
                <a:lnTo>
                  <a:pt x="68364" y="660400"/>
                </a:lnTo>
                <a:close/>
              </a:path>
              <a:path w="185419" h="1384300">
                <a:moveTo>
                  <a:pt x="56134" y="647700"/>
                </a:moveTo>
                <a:lnTo>
                  <a:pt x="29400" y="647700"/>
                </a:lnTo>
                <a:lnTo>
                  <a:pt x="36956" y="660400"/>
                </a:lnTo>
                <a:lnTo>
                  <a:pt x="64376" y="660400"/>
                </a:lnTo>
                <a:lnTo>
                  <a:pt x="56134" y="647700"/>
                </a:lnTo>
                <a:close/>
              </a:path>
              <a:path w="185419" h="1384300">
                <a:moveTo>
                  <a:pt x="44754" y="635000"/>
                </a:moveTo>
                <a:lnTo>
                  <a:pt x="8991" y="635000"/>
                </a:lnTo>
                <a:lnTo>
                  <a:pt x="16167" y="647700"/>
                </a:lnTo>
                <a:lnTo>
                  <a:pt x="52870" y="647700"/>
                </a:lnTo>
                <a:lnTo>
                  <a:pt x="44754" y="635000"/>
                </a:lnTo>
                <a:close/>
              </a:path>
              <a:path w="185419" h="1384300">
                <a:moveTo>
                  <a:pt x="31534" y="622300"/>
                </a:moveTo>
                <a:lnTo>
                  <a:pt x="1460" y="622300"/>
                </a:lnTo>
                <a:lnTo>
                  <a:pt x="3975" y="635000"/>
                </a:lnTo>
                <a:lnTo>
                  <a:pt x="39446" y="635000"/>
                </a:lnTo>
                <a:lnTo>
                  <a:pt x="31534" y="622300"/>
                </a:lnTo>
                <a:close/>
              </a:path>
              <a:path w="185419" h="1384300">
                <a:moveTo>
                  <a:pt x="41897" y="609600"/>
                </a:moveTo>
                <a:lnTo>
                  <a:pt x="711" y="609600"/>
                </a:lnTo>
                <a:lnTo>
                  <a:pt x="0" y="622300"/>
                </a:lnTo>
                <a:lnTo>
                  <a:pt x="31826" y="622300"/>
                </a:lnTo>
                <a:lnTo>
                  <a:pt x="41897" y="609600"/>
                </a:lnTo>
                <a:close/>
              </a:path>
              <a:path w="185419" h="1384300">
                <a:moveTo>
                  <a:pt x="74307" y="596900"/>
                </a:moveTo>
                <a:lnTo>
                  <a:pt x="11899" y="596900"/>
                </a:lnTo>
                <a:lnTo>
                  <a:pt x="9740" y="609600"/>
                </a:lnTo>
                <a:lnTo>
                  <a:pt x="74510" y="609600"/>
                </a:lnTo>
                <a:lnTo>
                  <a:pt x="74307" y="596900"/>
                </a:lnTo>
                <a:close/>
              </a:path>
              <a:path w="185419" h="1384300">
                <a:moveTo>
                  <a:pt x="72961" y="584200"/>
                </a:moveTo>
                <a:lnTo>
                  <a:pt x="50495" y="584200"/>
                </a:lnTo>
                <a:lnTo>
                  <a:pt x="50800" y="596900"/>
                </a:lnTo>
                <a:lnTo>
                  <a:pt x="73393" y="596900"/>
                </a:lnTo>
                <a:lnTo>
                  <a:pt x="72961" y="584200"/>
                </a:lnTo>
                <a:close/>
              </a:path>
              <a:path w="185419" h="1384300">
                <a:moveTo>
                  <a:pt x="51142" y="241300"/>
                </a:moveTo>
                <a:lnTo>
                  <a:pt x="30225" y="241300"/>
                </a:lnTo>
                <a:lnTo>
                  <a:pt x="29857" y="254000"/>
                </a:lnTo>
                <a:lnTo>
                  <a:pt x="29806" y="317500"/>
                </a:lnTo>
                <a:lnTo>
                  <a:pt x="31254" y="330200"/>
                </a:lnTo>
                <a:lnTo>
                  <a:pt x="31965" y="355600"/>
                </a:lnTo>
                <a:lnTo>
                  <a:pt x="34124" y="393700"/>
                </a:lnTo>
                <a:lnTo>
                  <a:pt x="34823" y="406400"/>
                </a:lnTo>
                <a:lnTo>
                  <a:pt x="36982" y="431800"/>
                </a:lnTo>
                <a:lnTo>
                  <a:pt x="38061" y="457200"/>
                </a:lnTo>
                <a:lnTo>
                  <a:pt x="41287" y="482600"/>
                </a:lnTo>
                <a:lnTo>
                  <a:pt x="42659" y="495300"/>
                </a:lnTo>
                <a:lnTo>
                  <a:pt x="45516" y="520700"/>
                </a:lnTo>
                <a:lnTo>
                  <a:pt x="46545" y="533400"/>
                </a:lnTo>
                <a:lnTo>
                  <a:pt x="47955" y="546100"/>
                </a:lnTo>
                <a:lnTo>
                  <a:pt x="48640" y="571500"/>
                </a:lnTo>
                <a:lnTo>
                  <a:pt x="49377" y="584200"/>
                </a:lnTo>
                <a:lnTo>
                  <a:pt x="71602" y="584200"/>
                </a:lnTo>
                <a:lnTo>
                  <a:pt x="70878" y="571500"/>
                </a:lnTo>
                <a:lnTo>
                  <a:pt x="70192" y="571500"/>
                </a:lnTo>
                <a:lnTo>
                  <a:pt x="69418" y="546100"/>
                </a:lnTo>
                <a:lnTo>
                  <a:pt x="67932" y="533400"/>
                </a:lnTo>
                <a:lnTo>
                  <a:pt x="66827" y="520700"/>
                </a:lnTo>
                <a:lnTo>
                  <a:pt x="63893" y="495300"/>
                </a:lnTo>
                <a:lnTo>
                  <a:pt x="62382" y="482600"/>
                </a:lnTo>
                <a:lnTo>
                  <a:pt x="59143" y="444500"/>
                </a:lnTo>
                <a:lnTo>
                  <a:pt x="58064" y="431800"/>
                </a:lnTo>
                <a:lnTo>
                  <a:pt x="55905" y="406400"/>
                </a:lnTo>
                <a:lnTo>
                  <a:pt x="55168" y="381000"/>
                </a:lnTo>
                <a:lnTo>
                  <a:pt x="53009" y="355600"/>
                </a:lnTo>
                <a:lnTo>
                  <a:pt x="52273" y="330200"/>
                </a:lnTo>
                <a:lnTo>
                  <a:pt x="50825" y="317500"/>
                </a:lnTo>
                <a:lnTo>
                  <a:pt x="50800" y="254000"/>
                </a:lnTo>
                <a:lnTo>
                  <a:pt x="51142" y="241300"/>
                </a:lnTo>
                <a:close/>
              </a:path>
              <a:path w="185419" h="1384300">
                <a:moveTo>
                  <a:pt x="77482" y="88900"/>
                </a:moveTo>
                <a:lnTo>
                  <a:pt x="57899" y="88900"/>
                </a:lnTo>
                <a:lnTo>
                  <a:pt x="52819" y="101600"/>
                </a:lnTo>
                <a:lnTo>
                  <a:pt x="49695" y="114300"/>
                </a:lnTo>
                <a:lnTo>
                  <a:pt x="43179" y="152400"/>
                </a:lnTo>
                <a:lnTo>
                  <a:pt x="35737" y="190500"/>
                </a:lnTo>
                <a:lnTo>
                  <a:pt x="33921" y="203200"/>
                </a:lnTo>
                <a:lnTo>
                  <a:pt x="31381" y="228600"/>
                </a:lnTo>
                <a:lnTo>
                  <a:pt x="30276" y="241300"/>
                </a:lnTo>
                <a:lnTo>
                  <a:pt x="51104" y="241300"/>
                </a:lnTo>
                <a:lnTo>
                  <a:pt x="52171" y="228600"/>
                </a:lnTo>
                <a:lnTo>
                  <a:pt x="54660" y="215900"/>
                </a:lnTo>
                <a:lnTo>
                  <a:pt x="56438" y="190500"/>
                </a:lnTo>
                <a:lnTo>
                  <a:pt x="61417" y="165100"/>
                </a:lnTo>
                <a:lnTo>
                  <a:pt x="63512" y="152400"/>
                </a:lnTo>
                <a:lnTo>
                  <a:pt x="69837" y="127000"/>
                </a:lnTo>
                <a:lnTo>
                  <a:pt x="72567" y="114300"/>
                </a:lnTo>
                <a:lnTo>
                  <a:pt x="77482" y="88900"/>
                </a:lnTo>
                <a:close/>
              </a:path>
              <a:path w="185419" h="1384300">
                <a:moveTo>
                  <a:pt x="85826" y="63500"/>
                </a:moveTo>
                <a:lnTo>
                  <a:pt x="64147" y="63500"/>
                </a:lnTo>
                <a:lnTo>
                  <a:pt x="61163" y="76200"/>
                </a:lnTo>
                <a:lnTo>
                  <a:pt x="58127" y="88900"/>
                </a:lnTo>
                <a:lnTo>
                  <a:pt x="79959" y="88900"/>
                </a:lnTo>
                <a:lnTo>
                  <a:pt x="82791" y="76200"/>
                </a:lnTo>
                <a:lnTo>
                  <a:pt x="82651" y="76200"/>
                </a:lnTo>
                <a:lnTo>
                  <a:pt x="85826" y="63500"/>
                </a:lnTo>
                <a:close/>
              </a:path>
              <a:path w="185419" h="1384300">
                <a:moveTo>
                  <a:pt x="108064" y="25400"/>
                </a:moveTo>
                <a:lnTo>
                  <a:pt x="88607" y="25400"/>
                </a:lnTo>
                <a:lnTo>
                  <a:pt x="78612" y="38100"/>
                </a:lnTo>
                <a:lnTo>
                  <a:pt x="74472" y="50800"/>
                </a:lnTo>
                <a:lnTo>
                  <a:pt x="67944" y="63500"/>
                </a:lnTo>
                <a:lnTo>
                  <a:pt x="85458" y="63500"/>
                </a:lnTo>
                <a:lnTo>
                  <a:pt x="91897" y="50800"/>
                </a:lnTo>
                <a:lnTo>
                  <a:pt x="95440" y="50800"/>
                </a:lnTo>
                <a:lnTo>
                  <a:pt x="105117" y="38100"/>
                </a:lnTo>
                <a:lnTo>
                  <a:pt x="104952" y="38100"/>
                </a:lnTo>
                <a:lnTo>
                  <a:pt x="108064" y="25400"/>
                </a:lnTo>
                <a:close/>
              </a:path>
              <a:path w="185419" h="1384300">
                <a:moveTo>
                  <a:pt x="134378" y="25400"/>
                </a:moveTo>
                <a:lnTo>
                  <a:pt x="116585" y="25400"/>
                </a:lnTo>
                <a:lnTo>
                  <a:pt x="129171" y="38100"/>
                </a:lnTo>
                <a:lnTo>
                  <a:pt x="134378" y="25400"/>
                </a:lnTo>
                <a:close/>
              </a:path>
              <a:path w="185419" h="1384300">
                <a:moveTo>
                  <a:pt x="109207" y="12700"/>
                </a:moveTo>
                <a:lnTo>
                  <a:pt x="92392" y="12700"/>
                </a:lnTo>
                <a:lnTo>
                  <a:pt x="89026" y="25400"/>
                </a:lnTo>
                <a:lnTo>
                  <a:pt x="112394" y="25400"/>
                </a:lnTo>
                <a:lnTo>
                  <a:pt x="113236" y="21963"/>
                </a:lnTo>
                <a:lnTo>
                  <a:pt x="113145" y="21490"/>
                </a:lnTo>
                <a:lnTo>
                  <a:pt x="109207" y="12700"/>
                </a:lnTo>
                <a:close/>
              </a:path>
              <a:path w="185419" h="1384300">
                <a:moveTo>
                  <a:pt x="113279" y="21789"/>
                </a:moveTo>
                <a:lnTo>
                  <a:pt x="112394" y="25400"/>
                </a:lnTo>
                <a:lnTo>
                  <a:pt x="113665" y="25400"/>
                </a:lnTo>
                <a:lnTo>
                  <a:pt x="113906" y="23188"/>
                </a:lnTo>
                <a:lnTo>
                  <a:pt x="113279" y="21789"/>
                </a:lnTo>
                <a:close/>
              </a:path>
              <a:path w="185419" h="1384300">
                <a:moveTo>
                  <a:pt x="113907" y="23192"/>
                </a:moveTo>
                <a:lnTo>
                  <a:pt x="113665" y="25400"/>
                </a:lnTo>
                <a:lnTo>
                  <a:pt x="113842" y="25400"/>
                </a:lnTo>
                <a:lnTo>
                  <a:pt x="113978" y="23988"/>
                </a:lnTo>
                <a:lnTo>
                  <a:pt x="113907" y="23192"/>
                </a:lnTo>
                <a:close/>
              </a:path>
              <a:path w="185419" h="1384300">
                <a:moveTo>
                  <a:pt x="114028" y="23462"/>
                </a:moveTo>
                <a:lnTo>
                  <a:pt x="113842" y="25400"/>
                </a:lnTo>
                <a:lnTo>
                  <a:pt x="114109" y="25400"/>
                </a:lnTo>
                <a:lnTo>
                  <a:pt x="114221" y="23891"/>
                </a:lnTo>
                <a:lnTo>
                  <a:pt x="114028" y="23462"/>
                </a:lnTo>
                <a:close/>
              </a:path>
              <a:path w="185419" h="1384300">
                <a:moveTo>
                  <a:pt x="114264" y="23988"/>
                </a:moveTo>
                <a:lnTo>
                  <a:pt x="114109" y="25400"/>
                </a:lnTo>
                <a:lnTo>
                  <a:pt x="114896" y="25400"/>
                </a:lnTo>
                <a:lnTo>
                  <a:pt x="114264" y="23988"/>
                </a:lnTo>
                <a:close/>
              </a:path>
              <a:path w="185419" h="1384300">
                <a:moveTo>
                  <a:pt x="139242" y="12700"/>
                </a:moveTo>
                <a:lnTo>
                  <a:pt x="115506" y="12700"/>
                </a:lnTo>
                <a:lnTo>
                  <a:pt x="114487" y="21963"/>
                </a:lnTo>
                <a:lnTo>
                  <a:pt x="116446" y="25400"/>
                </a:lnTo>
                <a:lnTo>
                  <a:pt x="139915" y="25400"/>
                </a:lnTo>
                <a:lnTo>
                  <a:pt x="139242" y="12700"/>
                </a:lnTo>
                <a:close/>
              </a:path>
              <a:path w="185419" h="1384300">
                <a:moveTo>
                  <a:pt x="114378" y="21771"/>
                </a:moveTo>
                <a:lnTo>
                  <a:pt x="114264" y="23988"/>
                </a:lnTo>
                <a:lnTo>
                  <a:pt x="114352" y="23188"/>
                </a:lnTo>
                <a:lnTo>
                  <a:pt x="114378" y="21771"/>
                </a:lnTo>
                <a:close/>
              </a:path>
              <a:path w="185419" h="1384300">
                <a:moveTo>
                  <a:pt x="114114" y="21309"/>
                </a:moveTo>
                <a:lnTo>
                  <a:pt x="114028" y="23462"/>
                </a:lnTo>
                <a:lnTo>
                  <a:pt x="114172" y="21963"/>
                </a:lnTo>
                <a:lnTo>
                  <a:pt x="114114" y="21309"/>
                </a:lnTo>
                <a:close/>
              </a:path>
              <a:path w="185419" h="1384300">
                <a:moveTo>
                  <a:pt x="113612" y="20429"/>
                </a:moveTo>
                <a:lnTo>
                  <a:pt x="113398" y="21303"/>
                </a:lnTo>
                <a:lnTo>
                  <a:pt x="113357" y="21963"/>
                </a:lnTo>
                <a:lnTo>
                  <a:pt x="113906" y="23188"/>
                </a:lnTo>
                <a:lnTo>
                  <a:pt x="114111" y="21303"/>
                </a:lnTo>
                <a:lnTo>
                  <a:pt x="113612" y="20429"/>
                </a:lnTo>
                <a:close/>
              </a:path>
              <a:path w="185419" h="1384300">
                <a:moveTo>
                  <a:pt x="115506" y="12700"/>
                </a:moveTo>
                <a:lnTo>
                  <a:pt x="114851" y="15373"/>
                </a:lnTo>
                <a:lnTo>
                  <a:pt x="114477" y="20429"/>
                </a:lnTo>
                <a:lnTo>
                  <a:pt x="114487" y="21963"/>
                </a:lnTo>
                <a:lnTo>
                  <a:pt x="115506" y="12700"/>
                </a:lnTo>
                <a:close/>
              </a:path>
              <a:path w="185419" h="1384300">
                <a:moveTo>
                  <a:pt x="114851" y="15373"/>
                </a:moveTo>
                <a:lnTo>
                  <a:pt x="114739" y="16061"/>
                </a:lnTo>
                <a:lnTo>
                  <a:pt x="114218" y="21490"/>
                </a:lnTo>
                <a:lnTo>
                  <a:pt x="114378" y="21771"/>
                </a:lnTo>
                <a:lnTo>
                  <a:pt x="114851" y="15373"/>
                </a:lnTo>
                <a:close/>
              </a:path>
              <a:path w="185419" h="1384300">
                <a:moveTo>
                  <a:pt x="114775" y="15683"/>
                </a:moveTo>
                <a:lnTo>
                  <a:pt x="114692" y="16061"/>
                </a:lnTo>
                <a:lnTo>
                  <a:pt x="114211" y="20429"/>
                </a:lnTo>
                <a:lnTo>
                  <a:pt x="114218" y="21490"/>
                </a:lnTo>
                <a:lnTo>
                  <a:pt x="114775" y="15683"/>
                </a:lnTo>
                <a:close/>
              </a:path>
              <a:path w="185419" h="1384300">
                <a:moveTo>
                  <a:pt x="114682" y="16061"/>
                </a:moveTo>
                <a:lnTo>
                  <a:pt x="113612" y="20429"/>
                </a:lnTo>
                <a:lnTo>
                  <a:pt x="114111" y="21303"/>
                </a:lnTo>
                <a:lnTo>
                  <a:pt x="114682" y="16061"/>
                </a:lnTo>
                <a:close/>
              </a:path>
              <a:path w="185419" h="1384300">
                <a:moveTo>
                  <a:pt x="115049" y="12700"/>
                </a:moveTo>
                <a:lnTo>
                  <a:pt x="109207" y="12700"/>
                </a:lnTo>
                <a:lnTo>
                  <a:pt x="113612" y="20429"/>
                </a:lnTo>
                <a:lnTo>
                  <a:pt x="114682" y="16061"/>
                </a:lnTo>
                <a:lnTo>
                  <a:pt x="115049" y="12700"/>
                </a:lnTo>
                <a:close/>
              </a:path>
              <a:path w="185419" h="1384300">
                <a:moveTo>
                  <a:pt x="115023" y="13052"/>
                </a:moveTo>
                <a:lnTo>
                  <a:pt x="114699" y="15992"/>
                </a:lnTo>
                <a:lnTo>
                  <a:pt x="114805" y="15373"/>
                </a:lnTo>
                <a:lnTo>
                  <a:pt x="115023" y="13052"/>
                </a:lnTo>
                <a:close/>
              </a:path>
              <a:path w="185419" h="1384300">
                <a:moveTo>
                  <a:pt x="115506" y="12700"/>
                </a:moveTo>
                <a:lnTo>
                  <a:pt x="115062" y="12700"/>
                </a:lnTo>
                <a:lnTo>
                  <a:pt x="114851" y="15373"/>
                </a:lnTo>
                <a:lnTo>
                  <a:pt x="115506" y="12700"/>
                </a:lnTo>
                <a:close/>
              </a:path>
              <a:path w="185419" h="1384300">
                <a:moveTo>
                  <a:pt x="119900" y="0"/>
                </a:moveTo>
                <a:lnTo>
                  <a:pt x="102107" y="0"/>
                </a:lnTo>
                <a:lnTo>
                  <a:pt x="100622" y="12700"/>
                </a:lnTo>
                <a:lnTo>
                  <a:pt x="127050" y="12700"/>
                </a:lnTo>
                <a:lnTo>
                  <a:pt x="119900" y="0"/>
                </a:lnTo>
                <a:close/>
              </a:path>
            </a:pathLst>
          </a:custGeom>
          <a:solidFill>
            <a:srgbClr val="0096FF"/>
          </a:solidFill>
        </p:spPr>
        <p:txBody>
          <a:bodyPr wrap="square" lIns="0" tIns="0" rIns="0" bIns="0" rtlCol="0"/>
          <a:lstStyle/>
          <a:p>
            <a:endParaRPr/>
          </a:p>
        </p:txBody>
      </p:sp>
      <p:sp>
        <p:nvSpPr>
          <p:cNvPr id="20" name="TextBox 19">
            <a:extLst>
              <a:ext uri="{FF2B5EF4-FFF2-40B4-BE49-F238E27FC236}">
                <a16:creationId xmlns:a16="http://schemas.microsoft.com/office/drawing/2014/main" id="{F1EB17F4-6E52-DB06-200A-2EE2DF29F417}"/>
              </a:ext>
            </a:extLst>
          </p:cNvPr>
          <p:cNvSpPr txBox="1"/>
          <p:nvPr/>
        </p:nvSpPr>
        <p:spPr>
          <a:xfrm>
            <a:off x="3736422" y="1038002"/>
            <a:ext cx="5407578" cy="1477328"/>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Söhne"/>
              </a:rPr>
              <a:t>For Gradient Descent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Learning rates typically fall in the range of 0.1 to 0.0001.</a:t>
            </a:r>
          </a:p>
          <a:p>
            <a:pPr algn="l">
              <a:buFont typeface="+mj-lt"/>
              <a:buAutoNum type="arabicPeriod"/>
            </a:pPr>
            <a:r>
              <a:rPr lang="en-US" b="1" i="0" dirty="0">
                <a:solidFill>
                  <a:srgbClr val="0D0D0D"/>
                </a:solidFill>
                <a:effectLst/>
                <a:latin typeface="Söhne"/>
              </a:rPr>
              <a:t>For Adaptive Methods</a:t>
            </a:r>
            <a:r>
              <a:rPr lang="en-US" b="0" i="0" dirty="0">
                <a:solidFill>
                  <a:srgbClr val="0D0D0D"/>
                </a:solidFill>
                <a:effectLst/>
                <a:latin typeface="Söhne"/>
              </a:rPr>
              <a:t> (e.g., Adam, RMSprop):</a:t>
            </a:r>
          </a:p>
          <a:p>
            <a:endParaRPr lang="en-US" dirty="0"/>
          </a:p>
        </p:txBody>
      </p:sp>
      <p:grpSp>
        <p:nvGrpSpPr>
          <p:cNvPr id="19" name="Group 18">
            <a:extLst>
              <a:ext uri="{FF2B5EF4-FFF2-40B4-BE49-F238E27FC236}">
                <a16:creationId xmlns:a16="http://schemas.microsoft.com/office/drawing/2014/main" id="{618EDD4D-8E39-4331-85A4-C26FE0D7450C}"/>
              </a:ext>
            </a:extLst>
          </p:cNvPr>
          <p:cNvGrpSpPr/>
          <p:nvPr/>
        </p:nvGrpSpPr>
        <p:grpSpPr>
          <a:xfrm>
            <a:off x="3962400" y="2733834"/>
            <a:ext cx="3905122" cy="1371664"/>
            <a:chOff x="4562475" y="2602483"/>
            <a:chExt cx="3905122" cy="1371664"/>
          </a:xfrm>
        </p:grpSpPr>
        <p:sp>
          <p:nvSpPr>
            <p:cNvPr id="21" name="object 25">
              <a:extLst>
                <a:ext uri="{FF2B5EF4-FFF2-40B4-BE49-F238E27FC236}">
                  <a16:creationId xmlns:a16="http://schemas.microsoft.com/office/drawing/2014/main" id="{006DE571-CC68-CB2B-A71A-7BB575CBDA28}"/>
                </a:ext>
              </a:extLst>
            </p:cNvPr>
            <p:cNvSpPr txBox="1"/>
            <p:nvPr/>
          </p:nvSpPr>
          <p:spPr>
            <a:xfrm>
              <a:off x="5598159" y="3708082"/>
              <a:ext cx="1216660" cy="266065"/>
            </a:xfrm>
            <a:prstGeom prst="rect">
              <a:avLst/>
            </a:prstGeom>
          </p:spPr>
          <p:txBody>
            <a:bodyPr vert="horz" wrap="square" lIns="0" tIns="15875" rIns="0" bIns="0" rtlCol="0">
              <a:spAutoFit/>
            </a:bodyPr>
            <a:lstStyle/>
            <a:p>
              <a:pPr marL="12700">
                <a:lnSpc>
                  <a:spcPct val="100000"/>
                </a:lnSpc>
                <a:spcBef>
                  <a:spcPts val="125"/>
                </a:spcBef>
              </a:pPr>
              <a:r>
                <a:rPr sz="1550" dirty="0">
                  <a:solidFill>
                    <a:srgbClr val="FF9300"/>
                  </a:solidFill>
                  <a:latin typeface="Verdana"/>
                  <a:cs typeface="Verdana"/>
                </a:rPr>
                <a:t>#</a:t>
              </a:r>
              <a:r>
                <a:rPr sz="1550" spc="60" dirty="0">
                  <a:solidFill>
                    <a:srgbClr val="FF9300"/>
                  </a:solidFill>
                  <a:latin typeface="Verdana"/>
                  <a:cs typeface="Verdana"/>
                </a:rPr>
                <a:t> </a:t>
              </a:r>
              <a:r>
                <a:rPr sz="1550" spc="-10" dirty="0">
                  <a:solidFill>
                    <a:srgbClr val="FF9300"/>
                  </a:solidFill>
                  <a:latin typeface="Verdana"/>
                  <a:cs typeface="Verdana"/>
                </a:rPr>
                <a:t>iterations</a:t>
              </a:r>
              <a:endParaRPr sz="1550">
                <a:latin typeface="Verdana"/>
                <a:cs typeface="Verdana"/>
              </a:endParaRPr>
            </a:p>
          </p:txBody>
        </p:sp>
        <p:grpSp>
          <p:nvGrpSpPr>
            <p:cNvPr id="22" name="object 26">
              <a:extLst>
                <a:ext uri="{FF2B5EF4-FFF2-40B4-BE49-F238E27FC236}">
                  <a16:creationId xmlns:a16="http://schemas.microsoft.com/office/drawing/2014/main" id="{2B9DF168-1BF9-36C8-9689-DFD290AB072A}"/>
                </a:ext>
              </a:extLst>
            </p:cNvPr>
            <p:cNvGrpSpPr/>
            <p:nvPr/>
          </p:nvGrpSpPr>
          <p:grpSpPr>
            <a:xfrm>
              <a:off x="4654803" y="2705100"/>
              <a:ext cx="2684145" cy="1132205"/>
              <a:chOff x="4654803" y="2705100"/>
              <a:chExt cx="2684145" cy="1132205"/>
            </a:xfrm>
          </p:grpSpPr>
          <p:sp>
            <p:nvSpPr>
              <p:cNvPr id="27" name="object 27">
                <a:extLst>
                  <a:ext uri="{FF2B5EF4-FFF2-40B4-BE49-F238E27FC236}">
                    <a16:creationId xmlns:a16="http://schemas.microsoft.com/office/drawing/2014/main" id="{CFC6649D-503E-8E62-7022-D4C173A9B0A3}"/>
                  </a:ext>
                </a:extLst>
              </p:cNvPr>
              <p:cNvSpPr/>
              <p:nvPr/>
            </p:nvSpPr>
            <p:spPr>
              <a:xfrm>
                <a:off x="4654804" y="2705099"/>
                <a:ext cx="2684145" cy="1132205"/>
              </a:xfrm>
              <a:custGeom>
                <a:avLst/>
                <a:gdLst/>
                <a:ahLst/>
                <a:cxnLst/>
                <a:rect l="l" t="t" r="r" b="b"/>
                <a:pathLst>
                  <a:path w="2684145" h="1132204">
                    <a:moveTo>
                      <a:pt x="61722" y="499364"/>
                    </a:moveTo>
                    <a:lnTo>
                      <a:pt x="59055" y="491871"/>
                    </a:lnTo>
                    <a:lnTo>
                      <a:pt x="45593" y="496684"/>
                    </a:lnTo>
                    <a:lnTo>
                      <a:pt x="33807" y="503682"/>
                    </a:lnTo>
                    <a:lnTo>
                      <a:pt x="8572" y="537387"/>
                    </a:lnTo>
                    <a:lnTo>
                      <a:pt x="0" y="584581"/>
                    </a:lnTo>
                    <a:lnTo>
                      <a:pt x="939" y="601560"/>
                    </a:lnTo>
                    <a:lnTo>
                      <a:pt x="15240" y="644779"/>
                    </a:lnTo>
                    <a:lnTo>
                      <a:pt x="45593" y="672287"/>
                    </a:lnTo>
                    <a:lnTo>
                      <a:pt x="59055" y="677164"/>
                    </a:lnTo>
                    <a:lnTo>
                      <a:pt x="61468" y="669544"/>
                    </a:lnTo>
                    <a:lnTo>
                      <a:pt x="50863" y="664908"/>
                    </a:lnTo>
                    <a:lnTo>
                      <a:pt x="41732" y="658418"/>
                    </a:lnTo>
                    <a:lnTo>
                      <a:pt x="19634" y="614718"/>
                    </a:lnTo>
                    <a:lnTo>
                      <a:pt x="16891" y="583565"/>
                    </a:lnTo>
                    <a:lnTo>
                      <a:pt x="17576" y="567778"/>
                    </a:lnTo>
                    <a:lnTo>
                      <a:pt x="27813" y="528701"/>
                    </a:lnTo>
                    <a:lnTo>
                      <a:pt x="51028" y="503986"/>
                    </a:lnTo>
                    <a:lnTo>
                      <a:pt x="61722" y="499364"/>
                    </a:lnTo>
                    <a:close/>
                  </a:path>
                  <a:path w="2684145" h="1132204">
                    <a:moveTo>
                      <a:pt x="476504" y="584581"/>
                    </a:moveTo>
                    <a:lnTo>
                      <a:pt x="467868" y="537387"/>
                    </a:lnTo>
                    <a:lnTo>
                      <a:pt x="442556" y="503682"/>
                    </a:lnTo>
                    <a:lnTo>
                      <a:pt x="417322" y="491871"/>
                    </a:lnTo>
                    <a:lnTo>
                      <a:pt x="414782" y="499364"/>
                    </a:lnTo>
                    <a:lnTo>
                      <a:pt x="425462" y="503986"/>
                    </a:lnTo>
                    <a:lnTo>
                      <a:pt x="434670" y="510413"/>
                    </a:lnTo>
                    <a:lnTo>
                      <a:pt x="456844" y="553377"/>
                    </a:lnTo>
                    <a:lnTo>
                      <a:pt x="459613" y="583565"/>
                    </a:lnTo>
                    <a:lnTo>
                      <a:pt x="458914" y="599884"/>
                    </a:lnTo>
                    <a:lnTo>
                      <a:pt x="448564" y="639953"/>
                    </a:lnTo>
                    <a:lnTo>
                      <a:pt x="415036" y="669544"/>
                    </a:lnTo>
                    <a:lnTo>
                      <a:pt x="417322" y="677164"/>
                    </a:lnTo>
                    <a:lnTo>
                      <a:pt x="452805" y="656094"/>
                    </a:lnTo>
                    <a:lnTo>
                      <a:pt x="472694" y="617258"/>
                    </a:lnTo>
                    <a:lnTo>
                      <a:pt x="475551" y="601560"/>
                    </a:lnTo>
                    <a:lnTo>
                      <a:pt x="476504" y="584581"/>
                    </a:lnTo>
                    <a:close/>
                  </a:path>
                  <a:path w="2684145" h="1132204">
                    <a:moveTo>
                      <a:pt x="2683891" y="962025"/>
                    </a:moveTo>
                    <a:lnTo>
                      <a:pt x="2661031" y="942975"/>
                    </a:lnTo>
                    <a:lnTo>
                      <a:pt x="2552065" y="852170"/>
                    </a:lnTo>
                    <a:lnTo>
                      <a:pt x="2545384" y="848575"/>
                    </a:lnTo>
                    <a:lnTo>
                      <a:pt x="2520899" y="868514"/>
                    </a:lnTo>
                    <a:lnTo>
                      <a:pt x="2522918" y="875499"/>
                    </a:lnTo>
                    <a:lnTo>
                      <a:pt x="2527681" y="881380"/>
                    </a:lnTo>
                    <a:lnTo>
                      <a:pt x="2601582" y="942975"/>
                    </a:lnTo>
                    <a:lnTo>
                      <a:pt x="593471" y="942975"/>
                    </a:lnTo>
                    <a:lnTo>
                      <a:pt x="593471" y="82296"/>
                    </a:lnTo>
                    <a:lnTo>
                      <a:pt x="655066" y="156210"/>
                    </a:lnTo>
                    <a:lnTo>
                      <a:pt x="660946" y="160972"/>
                    </a:lnTo>
                    <a:lnTo>
                      <a:pt x="667931" y="162991"/>
                    </a:lnTo>
                    <a:lnTo>
                      <a:pt x="675182" y="162229"/>
                    </a:lnTo>
                    <a:lnTo>
                      <a:pt x="681863" y="158623"/>
                    </a:lnTo>
                    <a:lnTo>
                      <a:pt x="686612" y="152742"/>
                    </a:lnTo>
                    <a:lnTo>
                      <a:pt x="688632" y="145757"/>
                    </a:lnTo>
                    <a:lnTo>
                      <a:pt x="687870" y="138506"/>
                    </a:lnTo>
                    <a:lnTo>
                      <a:pt x="684276" y="131826"/>
                    </a:lnTo>
                    <a:lnTo>
                      <a:pt x="599186" y="29718"/>
                    </a:lnTo>
                    <a:lnTo>
                      <a:pt x="574421" y="0"/>
                    </a:lnTo>
                    <a:lnTo>
                      <a:pt x="464566" y="131826"/>
                    </a:lnTo>
                    <a:lnTo>
                      <a:pt x="460959" y="138506"/>
                    </a:lnTo>
                    <a:lnTo>
                      <a:pt x="460197" y="145757"/>
                    </a:lnTo>
                    <a:lnTo>
                      <a:pt x="462216" y="152742"/>
                    </a:lnTo>
                    <a:lnTo>
                      <a:pt x="466979" y="158623"/>
                    </a:lnTo>
                    <a:lnTo>
                      <a:pt x="473646" y="162229"/>
                    </a:lnTo>
                    <a:lnTo>
                      <a:pt x="480898" y="162991"/>
                    </a:lnTo>
                    <a:lnTo>
                      <a:pt x="487883" y="160972"/>
                    </a:lnTo>
                    <a:lnTo>
                      <a:pt x="493776" y="156210"/>
                    </a:lnTo>
                    <a:lnTo>
                      <a:pt x="555371" y="82296"/>
                    </a:lnTo>
                    <a:lnTo>
                      <a:pt x="555371" y="942975"/>
                    </a:lnTo>
                    <a:lnTo>
                      <a:pt x="412496" y="942975"/>
                    </a:lnTo>
                    <a:lnTo>
                      <a:pt x="412496" y="981075"/>
                    </a:lnTo>
                    <a:lnTo>
                      <a:pt x="555371" y="981075"/>
                    </a:lnTo>
                    <a:lnTo>
                      <a:pt x="555371" y="1131697"/>
                    </a:lnTo>
                    <a:lnTo>
                      <a:pt x="593471" y="1131697"/>
                    </a:lnTo>
                    <a:lnTo>
                      <a:pt x="593471" y="981075"/>
                    </a:lnTo>
                    <a:lnTo>
                      <a:pt x="2601582" y="981075"/>
                    </a:lnTo>
                    <a:lnTo>
                      <a:pt x="2624455" y="962025"/>
                    </a:lnTo>
                    <a:lnTo>
                      <a:pt x="2527681" y="1042670"/>
                    </a:lnTo>
                    <a:lnTo>
                      <a:pt x="2522918" y="1048562"/>
                    </a:lnTo>
                    <a:lnTo>
                      <a:pt x="2520899" y="1055547"/>
                    </a:lnTo>
                    <a:lnTo>
                      <a:pt x="2521661" y="1062799"/>
                    </a:lnTo>
                    <a:lnTo>
                      <a:pt x="2525268" y="1069467"/>
                    </a:lnTo>
                    <a:lnTo>
                      <a:pt x="2531148" y="1074229"/>
                    </a:lnTo>
                    <a:lnTo>
                      <a:pt x="2538133" y="1076248"/>
                    </a:lnTo>
                    <a:lnTo>
                      <a:pt x="2545384" y="1075486"/>
                    </a:lnTo>
                    <a:lnTo>
                      <a:pt x="2552065" y="1071880"/>
                    </a:lnTo>
                    <a:lnTo>
                      <a:pt x="2661031" y="981075"/>
                    </a:lnTo>
                    <a:lnTo>
                      <a:pt x="2683891" y="962025"/>
                    </a:lnTo>
                    <a:close/>
                  </a:path>
                </a:pathLst>
              </a:custGeom>
              <a:solidFill>
                <a:srgbClr val="000000"/>
              </a:solidFill>
            </p:spPr>
            <p:txBody>
              <a:bodyPr wrap="square" lIns="0" tIns="0" rIns="0" bIns="0" rtlCol="0"/>
              <a:lstStyle/>
              <a:p>
                <a:endParaRPr/>
              </a:p>
            </p:txBody>
          </p:sp>
          <p:sp>
            <p:nvSpPr>
              <p:cNvPr id="28" name="object 28">
                <a:extLst>
                  <a:ext uri="{FF2B5EF4-FFF2-40B4-BE49-F238E27FC236}">
                    <a16:creationId xmlns:a16="http://schemas.microsoft.com/office/drawing/2014/main" id="{5C8BDB15-1A0B-28A6-0F0B-A3DC0E43C04A}"/>
                  </a:ext>
                </a:extLst>
              </p:cNvPr>
              <p:cNvSpPr/>
              <p:nvPr/>
            </p:nvSpPr>
            <p:spPr>
              <a:xfrm>
                <a:off x="4722875" y="3190112"/>
                <a:ext cx="159385" cy="48260"/>
              </a:xfrm>
              <a:custGeom>
                <a:avLst/>
                <a:gdLst/>
                <a:ahLst/>
                <a:cxnLst/>
                <a:rect l="l" t="t" r="r" b="b"/>
                <a:pathLst>
                  <a:path w="159385" h="48260">
                    <a:moveTo>
                      <a:pt x="134874" y="0"/>
                    </a:moveTo>
                    <a:lnTo>
                      <a:pt x="129666" y="5842"/>
                    </a:lnTo>
                    <a:lnTo>
                      <a:pt x="145287" y="19431"/>
                    </a:lnTo>
                    <a:lnTo>
                      <a:pt x="0" y="19431"/>
                    </a:lnTo>
                    <a:lnTo>
                      <a:pt x="0" y="28701"/>
                    </a:lnTo>
                    <a:lnTo>
                      <a:pt x="145287" y="28701"/>
                    </a:lnTo>
                    <a:lnTo>
                      <a:pt x="129666" y="42291"/>
                    </a:lnTo>
                    <a:lnTo>
                      <a:pt x="134874" y="48132"/>
                    </a:lnTo>
                    <a:lnTo>
                      <a:pt x="159385" y="26924"/>
                    </a:lnTo>
                    <a:lnTo>
                      <a:pt x="159385" y="21209"/>
                    </a:lnTo>
                    <a:lnTo>
                      <a:pt x="134874" y="0"/>
                    </a:lnTo>
                    <a:close/>
                  </a:path>
                </a:pathLst>
              </a:custGeom>
              <a:solidFill>
                <a:srgbClr val="0096FF"/>
              </a:solidFill>
            </p:spPr>
            <p:txBody>
              <a:bodyPr wrap="square" lIns="0" tIns="0" rIns="0" bIns="0" rtlCol="0"/>
              <a:lstStyle/>
              <a:p>
                <a:endParaRPr/>
              </a:p>
            </p:txBody>
          </p:sp>
        </p:grpSp>
        <p:sp>
          <p:nvSpPr>
            <p:cNvPr id="23" name="object 29">
              <a:extLst>
                <a:ext uri="{FF2B5EF4-FFF2-40B4-BE49-F238E27FC236}">
                  <a16:creationId xmlns:a16="http://schemas.microsoft.com/office/drawing/2014/main" id="{D5F90513-B225-E8A7-E0E0-6413CD8223FF}"/>
                </a:ext>
              </a:extLst>
            </p:cNvPr>
            <p:cNvSpPr txBox="1"/>
            <p:nvPr/>
          </p:nvSpPr>
          <p:spPr>
            <a:xfrm>
              <a:off x="4562475" y="3140773"/>
              <a:ext cx="516890"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Cambria Math"/>
                  <a:cs typeface="Cambria Math"/>
                </a:rPr>
                <a:t>J</a:t>
              </a:r>
              <a:r>
                <a:rPr sz="1550" spc="370"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65" dirty="0">
                  <a:latin typeface="Cambria Math"/>
                  <a:cs typeface="Cambria Math"/>
                </a:rPr>
                <a:t> </a:t>
              </a:r>
              <a:r>
                <a:rPr sz="1550" spc="-50" dirty="0">
                  <a:solidFill>
                    <a:srgbClr val="0096FF"/>
                  </a:solidFill>
                  <a:latin typeface="Cambria Math"/>
                  <a:cs typeface="Cambria Math"/>
                </a:rPr>
                <a:t>b</a:t>
              </a:r>
              <a:endParaRPr sz="1550">
                <a:latin typeface="Cambria Math"/>
                <a:cs typeface="Cambria Math"/>
              </a:endParaRPr>
            </a:p>
          </p:txBody>
        </p:sp>
        <p:grpSp>
          <p:nvGrpSpPr>
            <p:cNvPr id="24" name="object 30">
              <a:extLst>
                <a:ext uri="{FF2B5EF4-FFF2-40B4-BE49-F238E27FC236}">
                  <a16:creationId xmlns:a16="http://schemas.microsoft.com/office/drawing/2014/main" id="{80CEA7B9-CE64-5462-F6A1-3B4994DFB792}"/>
                </a:ext>
              </a:extLst>
            </p:cNvPr>
            <p:cNvGrpSpPr/>
            <p:nvPr/>
          </p:nvGrpSpPr>
          <p:grpSpPr>
            <a:xfrm>
              <a:off x="5425947" y="2602483"/>
              <a:ext cx="3041650" cy="984885"/>
              <a:chOff x="5425947" y="2602483"/>
              <a:chExt cx="3041650" cy="984885"/>
            </a:xfrm>
          </p:grpSpPr>
          <p:pic>
            <p:nvPicPr>
              <p:cNvPr id="25" name="object 31">
                <a:extLst>
                  <a:ext uri="{FF2B5EF4-FFF2-40B4-BE49-F238E27FC236}">
                    <a16:creationId xmlns:a16="http://schemas.microsoft.com/office/drawing/2014/main" id="{0C3AB717-A822-9202-0720-7CFC597C2B51}"/>
                  </a:ext>
                </a:extLst>
              </p:cNvPr>
              <p:cNvPicPr/>
              <p:nvPr/>
            </p:nvPicPr>
            <p:blipFill>
              <a:blip r:embed="rId9" cstate="print"/>
              <a:stretch>
                <a:fillRect/>
              </a:stretch>
            </p:blipFill>
            <p:spPr>
              <a:xfrm>
                <a:off x="7071359" y="3055365"/>
                <a:ext cx="574675" cy="170306"/>
              </a:xfrm>
              <a:prstGeom prst="rect">
                <a:avLst/>
              </a:prstGeom>
            </p:spPr>
          </p:pic>
          <p:pic>
            <p:nvPicPr>
              <p:cNvPr id="26" name="object 32">
                <a:extLst>
                  <a:ext uri="{FF2B5EF4-FFF2-40B4-BE49-F238E27FC236}">
                    <a16:creationId xmlns:a16="http://schemas.microsoft.com/office/drawing/2014/main" id="{6CFC1891-C4B1-9D69-F033-BB75CDDFC29C}"/>
                  </a:ext>
                </a:extLst>
              </p:cNvPr>
              <p:cNvPicPr/>
              <p:nvPr/>
            </p:nvPicPr>
            <p:blipFill>
              <a:blip r:embed="rId10" cstate="print"/>
              <a:stretch>
                <a:fillRect/>
              </a:stretch>
            </p:blipFill>
            <p:spPr>
              <a:xfrm>
                <a:off x="5425947" y="2602483"/>
                <a:ext cx="3041342" cy="984885"/>
              </a:xfrm>
              <a:prstGeom prst="rect">
                <a:avLst/>
              </a:prstGeom>
            </p:spPr>
          </p:pic>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2505" rIns="0" bIns="0" rtlCol="0">
            <a:spAutoFit/>
          </a:bodyPr>
          <a:lstStyle/>
          <a:p>
            <a:pPr marL="412115">
              <a:lnSpc>
                <a:spcPct val="100000"/>
              </a:lnSpc>
              <a:spcBef>
                <a:spcPts val="130"/>
              </a:spcBef>
            </a:pPr>
            <a:r>
              <a:rPr sz="2000" dirty="0"/>
              <a:t>Values</a:t>
            </a:r>
            <a:r>
              <a:rPr sz="2000" spc="-45" dirty="0"/>
              <a:t> </a:t>
            </a:r>
            <a:r>
              <a:rPr sz="2000" dirty="0"/>
              <a:t>of</a:t>
            </a:r>
            <a:r>
              <a:rPr sz="2000" spc="10" dirty="0"/>
              <a:t> </a:t>
            </a:r>
            <a:r>
              <a:rPr sz="2000" dirty="0">
                <a:solidFill>
                  <a:srgbClr val="C00000"/>
                </a:solidFill>
                <a:latin typeface="Cambria Math"/>
                <a:cs typeface="Cambria Math"/>
              </a:rPr>
              <a:t>𝛼</a:t>
            </a:r>
            <a:r>
              <a:rPr sz="2000" spc="355" dirty="0">
                <a:solidFill>
                  <a:srgbClr val="C00000"/>
                </a:solidFill>
                <a:latin typeface="Cambria Math"/>
                <a:cs typeface="Cambria Math"/>
              </a:rPr>
              <a:t> </a:t>
            </a:r>
            <a:r>
              <a:rPr sz="2000" dirty="0"/>
              <a:t>to</a:t>
            </a:r>
            <a:r>
              <a:rPr sz="2000" spc="-135" dirty="0"/>
              <a:t> </a:t>
            </a:r>
            <a:r>
              <a:rPr sz="2000" spc="-20" dirty="0"/>
              <a:t>try:</a:t>
            </a:r>
            <a:endParaRPr sz="2000">
              <a:latin typeface="Cambria Math"/>
              <a:cs typeface="Cambria Math"/>
            </a:endParaRPr>
          </a:p>
        </p:txBody>
      </p:sp>
      <p:sp>
        <p:nvSpPr>
          <p:cNvPr id="3" name="object 3"/>
          <p:cNvSpPr txBox="1"/>
          <p:nvPr/>
        </p:nvSpPr>
        <p:spPr>
          <a:xfrm>
            <a:off x="1817751" y="1109916"/>
            <a:ext cx="941069"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a:t>
            </a:r>
            <a:r>
              <a:rPr sz="2000" spc="280" dirty="0">
                <a:latin typeface="Cambria Math"/>
                <a:cs typeface="Cambria Math"/>
              </a:rPr>
              <a:t> </a:t>
            </a:r>
            <a:r>
              <a:rPr sz="2000" spc="-10" dirty="0">
                <a:solidFill>
                  <a:srgbClr val="C00000"/>
                </a:solidFill>
                <a:latin typeface="Cambria Math"/>
                <a:cs typeface="Cambria Math"/>
              </a:rPr>
              <a:t>0.001</a:t>
            </a:r>
            <a:endParaRPr sz="2000">
              <a:latin typeface="Cambria Math"/>
              <a:cs typeface="Cambria Math"/>
            </a:endParaRPr>
          </a:p>
        </p:txBody>
      </p:sp>
      <p:sp>
        <p:nvSpPr>
          <p:cNvPr id="4" name="object 4"/>
          <p:cNvSpPr txBox="1"/>
          <p:nvPr/>
        </p:nvSpPr>
        <p:spPr>
          <a:xfrm>
            <a:off x="3991609" y="1109916"/>
            <a:ext cx="511809" cy="334645"/>
          </a:xfrm>
          <a:prstGeom prst="rect">
            <a:avLst/>
          </a:prstGeom>
        </p:spPr>
        <p:txBody>
          <a:bodyPr vert="horz" wrap="square" lIns="0" tIns="15875" rIns="0" bIns="0" rtlCol="0">
            <a:spAutoFit/>
          </a:bodyPr>
          <a:lstStyle/>
          <a:p>
            <a:pPr marL="12700">
              <a:lnSpc>
                <a:spcPct val="100000"/>
              </a:lnSpc>
              <a:spcBef>
                <a:spcPts val="125"/>
              </a:spcBef>
            </a:pPr>
            <a:r>
              <a:rPr sz="2000" spc="-20" dirty="0">
                <a:solidFill>
                  <a:srgbClr val="C00000"/>
                </a:solidFill>
                <a:latin typeface="Cambria Math"/>
                <a:cs typeface="Cambria Math"/>
              </a:rPr>
              <a:t>0.01</a:t>
            </a:r>
            <a:endParaRPr sz="2000">
              <a:latin typeface="Cambria Math"/>
              <a:cs typeface="Cambria Math"/>
            </a:endParaRPr>
          </a:p>
        </p:txBody>
      </p:sp>
      <p:sp>
        <p:nvSpPr>
          <p:cNvPr id="5" name="object 5"/>
          <p:cNvSpPr txBox="1"/>
          <p:nvPr/>
        </p:nvSpPr>
        <p:spPr>
          <a:xfrm>
            <a:off x="5431154" y="1109916"/>
            <a:ext cx="368300" cy="334645"/>
          </a:xfrm>
          <a:prstGeom prst="rect">
            <a:avLst/>
          </a:prstGeom>
        </p:spPr>
        <p:txBody>
          <a:bodyPr vert="horz" wrap="square" lIns="0" tIns="15875" rIns="0" bIns="0" rtlCol="0">
            <a:spAutoFit/>
          </a:bodyPr>
          <a:lstStyle/>
          <a:p>
            <a:pPr marL="12700">
              <a:lnSpc>
                <a:spcPct val="100000"/>
              </a:lnSpc>
              <a:spcBef>
                <a:spcPts val="125"/>
              </a:spcBef>
            </a:pPr>
            <a:r>
              <a:rPr sz="2000" spc="-25" dirty="0">
                <a:solidFill>
                  <a:srgbClr val="C00000"/>
                </a:solidFill>
                <a:latin typeface="Cambria Math"/>
                <a:cs typeface="Cambria Math"/>
              </a:rPr>
              <a:t>0.1</a:t>
            </a:r>
            <a:endParaRPr sz="2000">
              <a:latin typeface="Cambria Math"/>
              <a:cs typeface="Cambria Math"/>
            </a:endParaRPr>
          </a:p>
        </p:txBody>
      </p:sp>
      <p:sp>
        <p:nvSpPr>
          <p:cNvPr id="6" name="object 6"/>
          <p:cNvSpPr txBox="1"/>
          <p:nvPr/>
        </p:nvSpPr>
        <p:spPr>
          <a:xfrm>
            <a:off x="6937756" y="1109916"/>
            <a:ext cx="400685"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C00000"/>
                </a:solidFill>
                <a:latin typeface="Cambria Math"/>
                <a:cs typeface="Cambria Math"/>
              </a:rPr>
              <a:t>1</a:t>
            </a:r>
            <a:r>
              <a:rPr sz="2000" spc="-140" dirty="0">
                <a:solidFill>
                  <a:srgbClr val="C00000"/>
                </a:solidFill>
                <a:latin typeface="Cambria Math"/>
                <a:cs typeface="Cambria Math"/>
              </a:rPr>
              <a:t> </a:t>
            </a:r>
            <a:r>
              <a:rPr sz="2000" spc="-50" dirty="0">
                <a:latin typeface="Cambria Math"/>
                <a:cs typeface="Cambria Math"/>
              </a:rPr>
              <a:t>…</a:t>
            </a:r>
            <a:endParaRPr sz="2000">
              <a:latin typeface="Cambria Math"/>
              <a:cs typeface="Cambria Math"/>
            </a:endParaRPr>
          </a:p>
        </p:txBody>
      </p:sp>
      <p:pic>
        <p:nvPicPr>
          <p:cNvPr id="7" name="object 7"/>
          <p:cNvPicPr/>
          <p:nvPr/>
        </p:nvPicPr>
        <p:blipFill>
          <a:blip r:embed="rId2" cstate="print"/>
          <a:stretch>
            <a:fillRect/>
          </a:stretch>
        </p:blipFill>
        <p:spPr>
          <a:xfrm>
            <a:off x="2408173" y="1165860"/>
            <a:ext cx="1461497" cy="438657"/>
          </a:xfrm>
          <a:prstGeom prst="rect">
            <a:avLst/>
          </a:prstGeom>
        </p:spPr>
      </p:pic>
      <p:pic>
        <p:nvPicPr>
          <p:cNvPr id="8" name="object 8"/>
          <p:cNvPicPr/>
          <p:nvPr/>
        </p:nvPicPr>
        <p:blipFill>
          <a:blip r:embed="rId3" cstate="print"/>
          <a:stretch>
            <a:fillRect/>
          </a:stretch>
        </p:blipFill>
        <p:spPr>
          <a:xfrm>
            <a:off x="2468372" y="1662683"/>
            <a:ext cx="381543" cy="237870"/>
          </a:xfrm>
          <a:prstGeom prst="rect">
            <a:avLst/>
          </a:prstGeom>
        </p:spPr>
      </p:pic>
      <p:pic>
        <p:nvPicPr>
          <p:cNvPr id="9" name="object 9"/>
          <p:cNvPicPr/>
          <p:nvPr/>
        </p:nvPicPr>
        <p:blipFill>
          <a:blip r:embed="rId4" cstate="print"/>
          <a:stretch>
            <a:fillRect/>
          </a:stretch>
        </p:blipFill>
        <p:spPr>
          <a:xfrm>
            <a:off x="4320733" y="1171194"/>
            <a:ext cx="1191827" cy="390017"/>
          </a:xfrm>
          <a:prstGeom prst="rect">
            <a:avLst/>
          </a:prstGeom>
        </p:spPr>
      </p:pic>
      <p:pic>
        <p:nvPicPr>
          <p:cNvPr id="10" name="object 10"/>
          <p:cNvPicPr/>
          <p:nvPr/>
        </p:nvPicPr>
        <p:blipFill>
          <a:blip r:embed="rId5" cstate="print"/>
          <a:stretch>
            <a:fillRect/>
          </a:stretch>
        </p:blipFill>
        <p:spPr>
          <a:xfrm>
            <a:off x="3405192" y="1718564"/>
            <a:ext cx="192595" cy="148462"/>
          </a:xfrm>
          <a:prstGeom prst="rect">
            <a:avLst/>
          </a:prstGeom>
        </p:spPr>
      </p:pic>
      <p:pic>
        <p:nvPicPr>
          <p:cNvPr id="11" name="object 11"/>
          <p:cNvPicPr/>
          <p:nvPr/>
        </p:nvPicPr>
        <p:blipFill>
          <a:blip r:embed="rId6" cstate="print"/>
          <a:stretch>
            <a:fillRect/>
          </a:stretch>
        </p:blipFill>
        <p:spPr>
          <a:xfrm>
            <a:off x="3664203" y="1694942"/>
            <a:ext cx="280670" cy="203327"/>
          </a:xfrm>
          <a:prstGeom prst="rect">
            <a:avLst/>
          </a:prstGeom>
        </p:spPr>
      </p:pic>
      <p:pic>
        <p:nvPicPr>
          <p:cNvPr id="12" name="object 12"/>
          <p:cNvPicPr/>
          <p:nvPr/>
        </p:nvPicPr>
        <p:blipFill>
          <a:blip r:embed="rId7" cstate="print"/>
          <a:stretch>
            <a:fillRect/>
          </a:stretch>
        </p:blipFill>
        <p:spPr>
          <a:xfrm>
            <a:off x="5914009" y="1194180"/>
            <a:ext cx="1055496" cy="418718"/>
          </a:xfrm>
          <a:prstGeom prst="rect">
            <a:avLst/>
          </a:prstGeom>
        </p:spPr>
      </p:pic>
      <p:pic>
        <p:nvPicPr>
          <p:cNvPr id="13" name="object 13"/>
          <p:cNvPicPr/>
          <p:nvPr/>
        </p:nvPicPr>
        <p:blipFill>
          <a:blip r:embed="rId8" cstate="print"/>
          <a:stretch>
            <a:fillRect/>
          </a:stretch>
        </p:blipFill>
        <p:spPr>
          <a:xfrm>
            <a:off x="4340352" y="1697608"/>
            <a:ext cx="381635" cy="237743"/>
          </a:xfrm>
          <a:prstGeom prst="rect">
            <a:avLst/>
          </a:prstGeom>
        </p:spPr>
      </p:pic>
      <p:pic>
        <p:nvPicPr>
          <p:cNvPr id="14" name="object 14"/>
          <p:cNvPicPr/>
          <p:nvPr/>
        </p:nvPicPr>
        <p:blipFill>
          <a:blip r:embed="rId9" cstate="print"/>
          <a:stretch>
            <a:fillRect/>
          </a:stretch>
        </p:blipFill>
        <p:spPr>
          <a:xfrm>
            <a:off x="5906008" y="1682495"/>
            <a:ext cx="381543" cy="237744"/>
          </a:xfrm>
          <a:prstGeom prst="rect">
            <a:avLst/>
          </a:prstGeom>
        </p:spPr>
      </p:pic>
      <p:pic>
        <p:nvPicPr>
          <p:cNvPr id="15" name="object 15"/>
          <p:cNvPicPr/>
          <p:nvPr/>
        </p:nvPicPr>
        <p:blipFill>
          <a:blip r:embed="rId10" cstate="print"/>
          <a:stretch>
            <a:fillRect/>
          </a:stretch>
        </p:blipFill>
        <p:spPr>
          <a:xfrm>
            <a:off x="5045016" y="1718564"/>
            <a:ext cx="192595" cy="148462"/>
          </a:xfrm>
          <a:prstGeom prst="rect">
            <a:avLst/>
          </a:prstGeom>
        </p:spPr>
      </p:pic>
      <p:pic>
        <p:nvPicPr>
          <p:cNvPr id="16" name="object 16"/>
          <p:cNvPicPr/>
          <p:nvPr/>
        </p:nvPicPr>
        <p:blipFill>
          <a:blip r:embed="rId11" cstate="print"/>
          <a:stretch>
            <a:fillRect/>
          </a:stretch>
        </p:blipFill>
        <p:spPr>
          <a:xfrm>
            <a:off x="5304028" y="1694942"/>
            <a:ext cx="280670" cy="203327"/>
          </a:xfrm>
          <a:prstGeom prst="rect">
            <a:avLst/>
          </a:prstGeom>
        </p:spPr>
      </p:pic>
      <p:pic>
        <p:nvPicPr>
          <p:cNvPr id="17" name="object 17"/>
          <p:cNvPicPr/>
          <p:nvPr/>
        </p:nvPicPr>
        <p:blipFill>
          <a:blip r:embed="rId12" cstate="print"/>
          <a:stretch>
            <a:fillRect/>
          </a:stretch>
        </p:blipFill>
        <p:spPr>
          <a:xfrm>
            <a:off x="6572793" y="1709547"/>
            <a:ext cx="192628" cy="148462"/>
          </a:xfrm>
          <a:prstGeom prst="rect">
            <a:avLst/>
          </a:prstGeom>
        </p:spPr>
      </p:pic>
      <p:pic>
        <p:nvPicPr>
          <p:cNvPr id="18" name="object 18"/>
          <p:cNvPicPr/>
          <p:nvPr/>
        </p:nvPicPr>
        <p:blipFill>
          <a:blip r:embed="rId13" cstate="print"/>
          <a:stretch>
            <a:fillRect/>
          </a:stretch>
        </p:blipFill>
        <p:spPr>
          <a:xfrm>
            <a:off x="6831838" y="1685925"/>
            <a:ext cx="280669" cy="203326"/>
          </a:xfrm>
          <a:prstGeom prst="rect">
            <a:avLst/>
          </a:prstGeom>
        </p:spPr>
      </p:pic>
      <p:sp>
        <p:nvSpPr>
          <p:cNvPr id="19" name="object 19"/>
          <p:cNvSpPr txBox="1"/>
          <p:nvPr/>
        </p:nvSpPr>
        <p:spPr>
          <a:xfrm>
            <a:off x="1684020" y="3714750"/>
            <a:ext cx="1217930" cy="266065"/>
          </a:xfrm>
          <a:prstGeom prst="rect">
            <a:avLst/>
          </a:prstGeom>
        </p:spPr>
        <p:txBody>
          <a:bodyPr vert="horz" wrap="square" lIns="0" tIns="15875" rIns="0" bIns="0" rtlCol="0">
            <a:spAutoFit/>
          </a:bodyPr>
          <a:lstStyle/>
          <a:p>
            <a:pPr marL="12700">
              <a:lnSpc>
                <a:spcPct val="100000"/>
              </a:lnSpc>
              <a:spcBef>
                <a:spcPts val="125"/>
              </a:spcBef>
            </a:pPr>
            <a:r>
              <a:rPr sz="1550" dirty="0">
                <a:solidFill>
                  <a:srgbClr val="FF9300"/>
                </a:solidFill>
                <a:latin typeface="Verdana"/>
                <a:cs typeface="Verdana"/>
              </a:rPr>
              <a:t>#</a:t>
            </a:r>
            <a:r>
              <a:rPr sz="1550" spc="65" dirty="0">
                <a:solidFill>
                  <a:srgbClr val="FF9300"/>
                </a:solidFill>
                <a:latin typeface="Verdana"/>
                <a:cs typeface="Verdana"/>
              </a:rPr>
              <a:t> </a:t>
            </a:r>
            <a:r>
              <a:rPr sz="1550" spc="-10" dirty="0">
                <a:solidFill>
                  <a:srgbClr val="FF9300"/>
                </a:solidFill>
                <a:latin typeface="Verdana"/>
                <a:cs typeface="Verdana"/>
              </a:rPr>
              <a:t>iterations</a:t>
            </a:r>
            <a:endParaRPr sz="1550">
              <a:latin typeface="Verdana"/>
              <a:cs typeface="Verdana"/>
            </a:endParaRPr>
          </a:p>
        </p:txBody>
      </p:sp>
      <p:grpSp>
        <p:nvGrpSpPr>
          <p:cNvPr id="20" name="object 20"/>
          <p:cNvGrpSpPr/>
          <p:nvPr/>
        </p:nvGrpSpPr>
        <p:grpSpPr>
          <a:xfrm>
            <a:off x="812177" y="2676525"/>
            <a:ext cx="2697480" cy="1132205"/>
            <a:chOff x="812177" y="2676525"/>
            <a:chExt cx="2697480" cy="1132205"/>
          </a:xfrm>
        </p:grpSpPr>
        <p:sp>
          <p:nvSpPr>
            <p:cNvPr id="21" name="object 21"/>
            <p:cNvSpPr/>
            <p:nvPr/>
          </p:nvSpPr>
          <p:spPr>
            <a:xfrm>
              <a:off x="812177" y="2676524"/>
              <a:ext cx="2697480" cy="1132205"/>
            </a:xfrm>
            <a:custGeom>
              <a:avLst/>
              <a:gdLst/>
              <a:ahLst/>
              <a:cxnLst/>
              <a:rect l="l" t="t" r="r" b="b"/>
              <a:pathLst>
                <a:path w="2697479" h="1132204">
                  <a:moveTo>
                    <a:pt x="61722" y="525272"/>
                  </a:moveTo>
                  <a:lnTo>
                    <a:pt x="59093" y="517779"/>
                  </a:lnTo>
                  <a:lnTo>
                    <a:pt x="45656" y="522668"/>
                  </a:lnTo>
                  <a:lnTo>
                    <a:pt x="33870" y="529704"/>
                  </a:lnTo>
                  <a:lnTo>
                    <a:pt x="8585" y="563422"/>
                  </a:lnTo>
                  <a:lnTo>
                    <a:pt x="0" y="610489"/>
                  </a:lnTo>
                  <a:lnTo>
                    <a:pt x="952" y="627494"/>
                  </a:lnTo>
                  <a:lnTo>
                    <a:pt x="15227" y="670687"/>
                  </a:lnTo>
                  <a:lnTo>
                    <a:pt x="45605" y="698195"/>
                  </a:lnTo>
                  <a:lnTo>
                    <a:pt x="59093" y="703072"/>
                  </a:lnTo>
                  <a:lnTo>
                    <a:pt x="61429" y="695579"/>
                  </a:lnTo>
                  <a:lnTo>
                    <a:pt x="50863" y="690867"/>
                  </a:lnTo>
                  <a:lnTo>
                    <a:pt x="41757" y="684339"/>
                  </a:lnTo>
                  <a:lnTo>
                    <a:pt x="19634" y="640715"/>
                  </a:lnTo>
                  <a:lnTo>
                    <a:pt x="16891" y="609473"/>
                  </a:lnTo>
                  <a:lnTo>
                    <a:pt x="17576" y="593686"/>
                  </a:lnTo>
                  <a:lnTo>
                    <a:pt x="27889" y="554609"/>
                  </a:lnTo>
                  <a:lnTo>
                    <a:pt x="51028" y="529971"/>
                  </a:lnTo>
                  <a:lnTo>
                    <a:pt x="61722" y="525272"/>
                  </a:lnTo>
                  <a:close/>
                </a:path>
                <a:path w="2697479" h="1132204">
                  <a:moveTo>
                    <a:pt x="476491" y="610489"/>
                  </a:moveTo>
                  <a:lnTo>
                    <a:pt x="467918" y="563422"/>
                  </a:lnTo>
                  <a:lnTo>
                    <a:pt x="442607" y="529704"/>
                  </a:lnTo>
                  <a:lnTo>
                    <a:pt x="417385" y="517779"/>
                  </a:lnTo>
                  <a:lnTo>
                    <a:pt x="414756" y="525272"/>
                  </a:lnTo>
                  <a:lnTo>
                    <a:pt x="425475" y="529971"/>
                  </a:lnTo>
                  <a:lnTo>
                    <a:pt x="434695" y="536422"/>
                  </a:lnTo>
                  <a:lnTo>
                    <a:pt x="456857" y="579285"/>
                  </a:lnTo>
                  <a:lnTo>
                    <a:pt x="459600" y="609473"/>
                  </a:lnTo>
                  <a:lnTo>
                    <a:pt x="458901" y="625856"/>
                  </a:lnTo>
                  <a:lnTo>
                    <a:pt x="448602" y="665861"/>
                  </a:lnTo>
                  <a:lnTo>
                    <a:pt x="415048" y="695579"/>
                  </a:lnTo>
                  <a:lnTo>
                    <a:pt x="417385" y="703072"/>
                  </a:lnTo>
                  <a:lnTo>
                    <a:pt x="452793" y="682002"/>
                  </a:lnTo>
                  <a:lnTo>
                    <a:pt x="472668" y="643216"/>
                  </a:lnTo>
                  <a:lnTo>
                    <a:pt x="475538" y="627494"/>
                  </a:lnTo>
                  <a:lnTo>
                    <a:pt x="476491" y="610489"/>
                  </a:lnTo>
                  <a:close/>
                </a:path>
                <a:path w="2697479" h="1132204">
                  <a:moveTo>
                    <a:pt x="2697467" y="962025"/>
                  </a:moveTo>
                  <a:lnTo>
                    <a:pt x="2674607" y="942975"/>
                  </a:lnTo>
                  <a:lnTo>
                    <a:pt x="2565641" y="852170"/>
                  </a:lnTo>
                  <a:lnTo>
                    <a:pt x="2559024" y="848575"/>
                  </a:lnTo>
                  <a:lnTo>
                    <a:pt x="2534475" y="868514"/>
                  </a:lnTo>
                  <a:lnTo>
                    <a:pt x="2536494" y="875499"/>
                  </a:lnTo>
                  <a:lnTo>
                    <a:pt x="2541257" y="881380"/>
                  </a:lnTo>
                  <a:lnTo>
                    <a:pt x="2615171" y="942975"/>
                  </a:lnTo>
                  <a:lnTo>
                    <a:pt x="607047" y="942975"/>
                  </a:lnTo>
                  <a:lnTo>
                    <a:pt x="607047" y="82308"/>
                  </a:lnTo>
                  <a:lnTo>
                    <a:pt x="668642" y="156210"/>
                  </a:lnTo>
                  <a:lnTo>
                    <a:pt x="674522" y="160972"/>
                  </a:lnTo>
                  <a:lnTo>
                    <a:pt x="681507" y="162991"/>
                  </a:lnTo>
                  <a:lnTo>
                    <a:pt x="688759" y="162229"/>
                  </a:lnTo>
                  <a:lnTo>
                    <a:pt x="695439" y="158623"/>
                  </a:lnTo>
                  <a:lnTo>
                    <a:pt x="700189" y="152742"/>
                  </a:lnTo>
                  <a:lnTo>
                    <a:pt x="702208" y="145757"/>
                  </a:lnTo>
                  <a:lnTo>
                    <a:pt x="701446" y="138506"/>
                  </a:lnTo>
                  <a:lnTo>
                    <a:pt x="697852" y="131826"/>
                  </a:lnTo>
                  <a:lnTo>
                    <a:pt x="612762" y="29718"/>
                  </a:lnTo>
                  <a:lnTo>
                    <a:pt x="587997" y="0"/>
                  </a:lnTo>
                  <a:lnTo>
                    <a:pt x="478142" y="131826"/>
                  </a:lnTo>
                  <a:lnTo>
                    <a:pt x="474535" y="138506"/>
                  </a:lnTo>
                  <a:lnTo>
                    <a:pt x="473773" y="145757"/>
                  </a:lnTo>
                  <a:lnTo>
                    <a:pt x="475792" y="152742"/>
                  </a:lnTo>
                  <a:lnTo>
                    <a:pt x="480555" y="158623"/>
                  </a:lnTo>
                  <a:lnTo>
                    <a:pt x="487222" y="162229"/>
                  </a:lnTo>
                  <a:lnTo>
                    <a:pt x="494474" y="162991"/>
                  </a:lnTo>
                  <a:lnTo>
                    <a:pt x="501459" y="160972"/>
                  </a:lnTo>
                  <a:lnTo>
                    <a:pt x="507352" y="156210"/>
                  </a:lnTo>
                  <a:lnTo>
                    <a:pt x="568947" y="82308"/>
                  </a:lnTo>
                  <a:lnTo>
                    <a:pt x="568947" y="942975"/>
                  </a:lnTo>
                  <a:lnTo>
                    <a:pt x="426072" y="942975"/>
                  </a:lnTo>
                  <a:lnTo>
                    <a:pt x="426072" y="981075"/>
                  </a:lnTo>
                  <a:lnTo>
                    <a:pt x="568947" y="981075"/>
                  </a:lnTo>
                  <a:lnTo>
                    <a:pt x="568947" y="1131697"/>
                  </a:lnTo>
                  <a:lnTo>
                    <a:pt x="607047" y="1131697"/>
                  </a:lnTo>
                  <a:lnTo>
                    <a:pt x="607047" y="981075"/>
                  </a:lnTo>
                  <a:lnTo>
                    <a:pt x="2615171" y="981075"/>
                  </a:lnTo>
                  <a:lnTo>
                    <a:pt x="2541257" y="1042670"/>
                  </a:lnTo>
                  <a:lnTo>
                    <a:pt x="2536494" y="1048562"/>
                  </a:lnTo>
                  <a:lnTo>
                    <a:pt x="2534475" y="1055547"/>
                  </a:lnTo>
                  <a:lnTo>
                    <a:pt x="2535237" y="1062799"/>
                  </a:lnTo>
                  <a:lnTo>
                    <a:pt x="2538844" y="1069467"/>
                  </a:lnTo>
                  <a:lnTo>
                    <a:pt x="2544737" y="1074229"/>
                  </a:lnTo>
                  <a:lnTo>
                    <a:pt x="2551760" y="1076248"/>
                  </a:lnTo>
                  <a:lnTo>
                    <a:pt x="2559024" y="1075486"/>
                  </a:lnTo>
                  <a:lnTo>
                    <a:pt x="2565641" y="1071880"/>
                  </a:lnTo>
                  <a:lnTo>
                    <a:pt x="2674607" y="981075"/>
                  </a:lnTo>
                  <a:lnTo>
                    <a:pt x="2697467" y="962025"/>
                  </a:lnTo>
                  <a:close/>
                </a:path>
              </a:pathLst>
            </a:custGeom>
            <a:solidFill>
              <a:srgbClr val="000000"/>
            </a:solidFill>
          </p:spPr>
          <p:txBody>
            <a:bodyPr wrap="square" lIns="0" tIns="0" rIns="0" bIns="0" rtlCol="0"/>
            <a:lstStyle/>
            <a:p>
              <a:endParaRPr/>
            </a:p>
          </p:txBody>
        </p:sp>
        <p:sp>
          <p:nvSpPr>
            <p:cNvPr id="22" name="object 22"/>
            <p:cNvSpPr/>
            <p:nvPr/>
          </p:nvSpPr>
          <p:spPr>
            <a:xfrm>
              <a:off x="880325" y="3187573"/>
              <a:ext cx="159385" cy="48260"/>
            </a:xfrm>
            <a:custGeom>
              <a:avLst/>
              <a:gdLst/>
              <a:ahLst/>
              <a:cxnLst/>
              <a:rect l="l" t="t" r="r" b="b"/>
              <a:pathLst>
                <a:path w="159384" h="48260">
                  <a:moveTo>
                    <a:pt x="134848" y="0"/>
                  </a:moveTo>
                  <a:lnTo>
                    <a:pt x="129667" y="5841"/>
                  </a:lnTo>
                  <a:lnTo>
                    <a:pt x="145300" y="19431"/>
                  </a:lnTo>
                  <a:lnTo>
                    <a:pt x="0" y="19431"/>
                  </a:lnTo>
                  <a:lnTo>
                    <a:pt x="0" y="28575"/>
                  </a:lnTo>
                  <a:lnTo>
                    <a:pt x="145300" y="28575"/>
                  </a:lnTo>
                  <a:lnTo>
                    <a:pt x="129667" y="42163"/>
                  </a:lnTo>
                  <a:lnTo>
                    <a:pt x="134848" y="48006"/>
                  </a:lnTo>
                  <a:lnTo>
                    <a:pt x="159359" y="26796"/>
                  </a:lnTo>
                  <a:lnTo>
                    <a:pt x="159359" y="21208"/>
                  </a:lnTo>
                  <a:lnTo>
                    <a:pt x="134848" y="0"/>
                  </a:lnTo>
                  <a:close/>
                </a:path>
              </a:pathLst>
            </a:custGeom>
            <a:solidFill>
              <a:srgbClr val="0096FF"/>
            </a:solidFill>
          </p:spPr>
          <p:txBody>
            <a:bodyPr wrap="square" lIns="0" tIns="0" rIns="0" bIns="0" rtlCol="0"/>
            <a:lstStyle/>
            <a:p>
              <a:endParaRPr/>
            </a:p>
          </p:txBody>
        </p:sp>
      </p:grpSp>
      <p:sp>
        <p:nvSpPr>
          <p:cNvPr id="23" name="object 23"/>
          <p:cNvSpPr txBox="1"/>
          <p:nvPr/>
        </p:nvSpPr>
        <p:spPr>
          <a:xfrm>
            <a:off x="715962" y="3138106"/>
            <a:ext cx="516890"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Cambria Math"/>
                <a:cs typeface="Cambria Math"/>
              </a:rPr>
              <a:t>J</a:t>
            </a:r>
            <a:r>
              <a:rPr sz="1550" spc="370"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65" dirty="0">
                <a:latin typeface="Cambria Math"/>
                <a:cs typeface="Cambria Math"/>
              </a:rPr>
              <a:t> </a:t>
            </a:r>
            <a:r>
              <a:rPr sz="1550" spc="-50" dirty="0">
                <a:solidFill>
                  <a:srgbClr val="0096FF"/>
                </a:solidFill>
                <a:latin typeface="Cambria Math"/>
                <a:cs typeface="Cambria Math"/>
              </a:rPr>
              <a:t>b</a:t>
            </a:r>
            <a:endParaRPr sz="1550">
              <a:latin typeface="Cambria Math"/>
              <a:cs typeface="Cambria Math"/>
            </a:endParaRPr>
          </a:p>
        </p:txBody>
      </p:sp>
      <p:pic>
        <p:nvPicPr>
          <p:cNvPr id="24" name="object 24"/>
          <p:cNvPicPr/>
          <p:nvPr/>
        </p:nvPicPr>
        <p:blipFill>
          <a:blip r:embed="rId14" cstate="print"/>
          <a:stretch>
            <a:fillRect/>
          </a:stretch>
        </p:blipFill>
        <p:spPr>
          <a:xfrm>
            <a:off x="1593722" y="2685288"/>
            <a:ext cx="2617790" cy="632079"/>
          </a:xfrm>
          <a:prstGeom prst="rect">
            <a:avLst/>
          </a:prstGeom>
        </p:spPr>
      </p:pic>
      <p:grpSp>
        <p:nvGrpSpPr>
          <p:cNvPr id="33" name="Group 32">
            <a:extLst>
              <a:ext uri="{FF2B5EF4-FFF2-40B4-BE49-F238E27FC236}">
                <a16:creationId xmlns:a16="http://schemas.microsoft.com/office/drawing/2014/main" id="{AF933BE6-268D-AE53-8C0F-E852EAA2ABD1}"/>
              </a:ext>
            </a:extLst>
          </p:cNvPr>
          <p:cNvGrpSpPr/>
          <p:nvPr/>
        </p:nvGrpSpPr>
        <p:grpSpPr>
          <a:xfrm>
            <a:off x="4562475" y="2602483"/>
            <a:ext cx="3905122" cy="1371664"/>
            <a:chOff x="4562475" y="2602483"/>
            <a:chExt cx="3905122" cy="1371664"/>
          </a:xfrm>
        </p:grpSpPr>
        <p:sp>
          <p:nvSpPr>
            <p:cNvPr id="25" name="object 25"/>
            <p:cNvSpPr txBox="1"/>
            <p:nvPr/>
          </p:nvSpPr>
          <p:spPr>
            <a:xfrm>
              <a:off x="5598159" y="3708082"/>
              <a:ext cx="1216660" cy="266065"/>
            </a:xfrm>
            <a:prstGeom prst="rect">
              <a:avLst/>
            </a:prstGeom>
          </p:spPr>
          <p:txBody>
            <a:bodyPr vert="horz" wrap="square" lIns="0" tIns="15875" rIns="0" bIns="0" rtlCol="0">
              <a:spAutoFit/>
            </a:bodyPr>
            <a:lstStyle/>
            <a:p>
              <a:pPr marL="12700">
                <a:lnSpc>
                  <a:spcPct val="100000"/>
                </a:lnSpc>
                <a:spcBef>
                  <a:spcPts val="125"/>
                </a:spcBef>
              </a:pPr>
              <a:r>
                <a:rPr sz="1550" dirty="0">
                  <a:solidFill>
                    <a:srgbClr val="FF9300"/>
                  </a:solidFill>
                  <a:latin typeface="Verdana"/>
                  <a:cs typeface="Verdana"/>
                </a:rPr>
                <a:t>#</a:t>
              </a:r>
              <a:r>
                <a:rPr sz="1550" spc="60" dirty="0">
                  <a:solidFill>
                    <a:srgbClr val="FF9300"/>
                  </a:solidFill>
                  <a:latin typeface="Verdana"/>
                  <a:cs typeface="Verdana"/>
                </a:rPr>
                <a:t> </a:t>
              </a:r>
              <a:r>
                <a:rPr sz="1550" spc="-10" dirty="0">
                  <a:solidFill>
                    <a:srgbClr val="FF9300"/>
                  </a:solidFill>
                  <a:latin typeface="Verdana"/>
                  <a:cs typeface="Verdana"/>
                </a:rPr>
                <a:t>iterations</a:t>
              </a:r>
              <a:endParaRPr sz="1550">
                <a:latin typeface="Verdana"/>
                <a:cs typeface="Verdana"/>
              </a:endParaRPr>
            </a:p>
          </p:txBody>
        </p:sp>
        <p:grpSp>
          <p:nvGrpSpPr>
            <p:cNvPr id="26" name="object 26"/>
            <p:cNvGrpSpPr/>
            <p:nvPr/>
          </p:nvGrpSpPr>
          <p:grpSpPr>
            <a:xfrm>
              <a:off x="4654803" y="2705100"/>
              <a:ext cx="2684145" cy="1132205"/>
              <a:chOff x="4654803" y="2705100"/>
              <a:chExt cx="2684145" cy="1132205"/>
            </a:xfrm>
          </p:grpSpPr>
          <p:sp>
            <p:nvSpPr>
              <p:cNvPr id="27" name="object 27"/>
              <p:cNvSpPr/>
              <p:nvPr/>
            </p:nvSpPr>
            <p:spPr>
              <a:xfrm>
                <a:off x="4654804" y="2705099"/>
                <a:ext cx="2684145" cy="1132205"/>
              </a:xfrm>
              <a:custGeom>
                <a:avLst/>
                <a:gdLst/>
                <a:ahLst/>
                <a:cxnLst/>
                <a:rect l="l" t="t" r="r" b="b"/>
                <a:pathLst>
                  <a:path w="2684145" h="1132204">
                    <a:moveTo>
                      <a:pt x="61722" y="499364"/>
                    </a:moveTo>
                    <a:lnTo>
                      <a:pt x="59055" y="491871"/>
                    </a:lnTo>
                    <a:lnTo>
                      <a:pt x="45593" y="496684"/>
                    </a:lnTo>
                    <a:lnTo>
                      <a:pt x="33807" y="503682"/>
                    </a:lnTo>
                    <a:lnTo>
                      <a:pt x="8572" y="537387"/>
                    </a:lnTo>
                    <a:lnTo>
                      <a:pt x="0" y="584581"/>
                    </a:lnTo>
                    <a:lnTo>
                      <a:pt x="939" y="601560"/>
                    </a:lnTo>
                    <a:lnTo>
                      <a:pt x="15240" y="644779"/>
                    </a:lnTo>
                    <a:lnTo>
                      <a:pt x="45593" y="672287"/>
                    </a:lnTo>
                    <a:lnTo>
                      <a:pt x="59055" y="677164"/>
                    </a:lnTo>
                    <a:lnTo>
                      <a:pt x="61468" y="669544"/>
                    </a:lnTo>
                    <a:lnTo>
                      <a:pt x="50863" y="664908"/>
                    </a:lnTo>
                    <a:lnTo>
                      <a:pt x="41732" y="658418"/>
                    </a:lnTo>
                    <a:lnTo>
                      <a:pt x="19634" y="614718"/>
                    </a:lnTo>
                    <a:lnTo>
                      <a:pt x="16891" y="583565"/>
                    </a:lnTo>
                    <a:lnTo>
                      <a:pt x="17576" y="567778"/>
                    </a:lnTo>
                    <a:lnTo>
                      <a:pt x="27813" y="528701"/>
                    </a:lnTo>
                    <a:lnTo>
                      <a:pt x="51028" y="503986"/>
                    </a:lnTo>
                    <a:lnTo>
                      <a:pt x="61722" y="499364"/>
                    </a:lnTo>
                    <a:close/>
                  </a:path>
                  <a:path w="2684145" h="1132204">
                    <a:moveTo>
                      <a:pt x="476504" y="584581"/>
                    </a:moveTo>
                    <a:lnTo>
                      <a:pt x="467868" y="537387"/>
                    </a:lnTo>
                    <a:lnTo>
                      <a:pt x="442556" y="503682"/>
                    </a:lnTo>
                    <a:lnTo>
                      <a:pt x="417322" y="491871"/>
                    </a:lnTo>
                    <a:lnTo>
                      <a:pt x="414782" y="499364"/>
                    </a:lnTo>
                    <a:lnTo>
                      <a:pt x="425462" y="503986"/>
                    </a:lnTo>
                    <a:lnTo>
                      <a:pt x="434670" y="510413"/>
                    </a:lnTo>
                    <a:lnTo>
                      <a:pt x="456844" y="553377"/>
                    </a:lnTo>
                    <a:lnTo>
                      <a:pt x="459613" y="583565"/>
                    </a:lnTo>
                    <a:lnTo>
                      <a:pt x="458914" y="599884"/>
                    </a:lnTo>
                    <a:lnTo>
                      <a:pt x="448564" y="639953"/>
                    </a:lnTo>
                    <a:lnTo>
                      <a:pt x="415036" y="669544"/>
                    </a:lnTo>
                    <a:lnTo>
                      <a:pt x="417322" y="677164"/>
                    </a:lnTo>
                    <a:lnTo>
                      <a:pt x="452805" y="656094"/>
                    </a:lnTo>
                    <a:lnTo>
                      <a:pt x="472694" y="617258"/>
                    </a:lnTo>
                    <a:lnTo>
                      <a:pt x="475551" y="601560"/>
                    </a:lnTo>
                    <a:lnTo>
                      <a:pt x="476504" y="584581"/>
                    </a:lnTo>
                    <a:close/>
                  </a:path>
                  <a:path w="2684145" h="1132204">
                    <a:moveTo>
                      <a:pt x="2683891" y="962025"/>
                    </a:moveTo>
                    <a:lnTo>
                      <a:pt x="2661031" y="942975"/>
                    </a:lnTo>
                    <a:lnTo>
                      <a:pt x="2552065" y="852170"/>
                    </a:lnTo>
                    <a:lnTo>
                      <a:pt x="2545384" y="848575"/>
                    </a:lnTo>
                    <a:lnTo>
                      <a:pt x="2520899" y="868514"/>
                    </a:lnTo>
                    <a:lnTo>
                      <a:pt x="2522918" y="875499"/>
                    </a:lnTo>
                    <a:lnTo>
                      <a:pt x="2527681" y="881380"/>
                    </a:lnTo>
                    <a:lnTo>
                      <a:pt x="2601582" y="942975"/>
                    </a:lnTo>
                    <a:lnTo>
                      <a:pt x="593471" y="942975"/>
                    </a:lnTo>
                    <a:lnTo>
                      <a:pt x="593471" y="82296"/>
                    </a:lnTo>
                    <a:lnTo>
                      <a:pt x="655066" y="156210"/>
                    </a:lnTo>
                    <a:lnTo>
                      <a:pt x="660946" y="160972"/>
                    </a:lnTo>
                    <a:lnTo>
                      <a:pt x="667931" y="162991"/>
                    </a:lnTo>
                    <a:lnTo>
                      <a:pt x="675182" y="162229"/>
                    </a:lnTo>
                    <a:lnTo>
                      <a:pt x="681863" y="158623"/>
                    </a:lnTo>
                    <a:lnTo>
                      <a:pt x="686612" y="152742"/>
                    </a:lnTo>
                    <a:lnTo>
                      <a:pt x="688632" y="145757"/>
                    </a:lnTo>
                    <a:lnTo>
                      <a:pt x="687870" y="138506"/>
                    </a:lnTo>
                    <a:lnTo>
                      <a:pt x="684276" y="131826"/>
                    </a:lnTo>
                    <a:lnTo>
                      <a:pt x="599186" y="29718"/>
                    </a:lnTo>
                    <a:lnTo>
                      <a:pt x="574421" y="0"/>
                    </a:lnTo>
                    <a:lnTo>
                      <a:pt x="464566" y="131826"/>
                    </a:lnTo>
                    <a:lnTo>
                      <a:pt x="460959" y="138506"/>
                    </a:lnTo>
                    <a:lnTo>
                      <a:pt x="460197" y="145757"/>
                    </a:lnTo>
                    <a:lnTo>
                      <a:pt x="462216" y="152742"/>
                    </a:lnTo>
                    <a:lnTo>
                      <a:pt x="466979" y="158623"/>
                    </a:lnTo>
                    <a:lnTo>
                      <a:pt x="473646" y="162229"/>
                    </a:lnTo>
                    <a:lnTo>
                      <a:pt x="480898" y="162991"/>
                    </a:lnTo>
                    <a:lnTo>
                      <a:pt x="487883" y="160972"/>
                    </a:lnTo>
                    <a:lnTo>
                      <a:pt x="493776" y="156210"/>
                    </a:lnTo>
                    <a:lnTo>
                      <a:pt x="555371" y="82296"/>
                    </a:lnTo>
                    <a:lnTo>
                      <a:pt x="555371" y="942975"/>
                    </a:lnTo>
                    <a:lnTo>
                      <a:pt x="412496" y="942975"/>
                    </a:lnTo>
                    <a:lnTo>
                      <a:pt x="412496" y="981075"/>
                    </a:lnTo>
                    <a:lnTo>
                      <a:pt x="555371" y="981075"/>
                    </a:lnTo>
                    <a:lnTo>
                      <a:pt x="555371" y="1131697"/>
                    </a:lnTo>
                    <a:lnTo>
                      <a:pt x="593471" y="1131697"/>
                    </a:lnTo>
                    <a:lnTo>
                      <a:pt x="593471" y="981075"/>
                    </a:lnTo>
                    <a:lnTo>
                      <a:pt x="2601582" y="981075"/>
                    </a:lnTo>
                    <a:lnTo>
                      <a:pt x="2624455" y="962025"/>
                    </a:lnTo>
                    <a:lnTo>
                      <a:pt x="2527681" y="1042670"/>
                    </a:lnTo>
                    <a:lnTo>
                      <a:pt x="2522918" y="1048562"/>
                    </a:lnTo>
                    <a:lnTo>
                      <a:pt x="2520899" y="1055547"/>
                    </a:lnTo>
                    <a:lnTo>
                      <a:pt x="2521661" y="1062799"/>
                    </a:lnTo>
                    <a:lnTo>
                      <a:pt x="2525268" y="1069467"/>
                    </a:lnTo>
                    <a:lnTo>
                      <a:pt x="2531148" y="1074229"/>
                    </a:lnTo>
                    <a:lnTo>
                      <a:pt x="2538133" y="1076248"/>
                    </a:lnTo>
                    <a:lnTo>
                      <a:pt x="2545384" y="1075486"/>
                    </a:lnTo>
                    <a:lnTo>
                      <a:pt x="2552065" y="1071880"/>
                    </a:lnTo>
                    <a:lnTo>
                      <a:pt x="2661031" y="981075"/>
                    </a:lnTo>
                    <a:lnTo>
                      <a:pt x="2683891" y="962025"/>
                    </a:lnTo>
                    <a:close/>
                  </a:path>
                </a:pathLst>
              </a:custGeom>
              <a:solidFill>
                <a:srgbClr val="000000"/>
              </a:solidFill>
            </p:spPr>
            <p:txBody>
              <a:bodyPr wrap="square" lIns="0" tIns="0" rIns="0" bIns="0" rtlCol="0"/>
              <a:lstStyle/>
              <a:p>
                <a:endParaRPr/>
              </a:p>
            </p:txBody>
          </p:sp>
          <p:sp>
            <p:nvSpPr>
              <p:cNvPr id="28" name="object 28"/>
              <p:cNvSpPr/>
              <p:nvPr/>
            </p:nvSpPr>
            <p:spPr>
              <a:xfrm>
                <a:off x="4722875" y="3190112"/>
                <a:ext cx="159385" cy="48260"/>
              </a:xfrm>
              <a:custGeom>
                <a:avLst/>
                <a:gdLst/>
                <a:ahLst/>
                <a:cxnLst/>
                <a:rect l="l" t="t" r="r" b="b"/>
                <a:pathLst>
                  <a:path w="159385" h="48260">
                    <a:moveTo>
                      <a:pt x="134874" y="0"/>
                    </a:moveTo>
                    <a:lnTo>
                      <a:pt x="129666" y="5842"/>
                    </a:lnTo>
                    <a:lnTo>
                      <a:pt x="145287" y="19431"/>
                    </a:lnTo>
                    <a:lnTo>
                      <a:pt x="0" y="19431"/>
                    </a:lnTo>
                    <a:lnTo>
                      <a:pt x="0" y="28701"/>
                    </a:lnTo>
                    <a:lnTo>
                      <a:pt x="145287" y="28701"/>
                    </a:lnTo>
                    <a:lnTo>
                      <a:pt x="129666" y="42291"/>
                    </a:lnTo>
                    <a:lnTo>
                      <a:pt x="134874" y="48132"/>
                    </a:lnTo>
                    <a:lnTo>
                      <a:pt x="159385" y="26924"/>
                    </a:lnTo>
                    <a:lnTo>
                      <a:pt x="159385" y="21209"/>
                    </a:lnTo>
                    <a:lnTo>
                      <a:pt x="134874" y="0"/>
                    </a:lnTo>
                    <a:close/>
                  </a:path>
                </a:pathLst>
              </a:custGeom>
              <a:solidFill>
                <a:srgbClr val="0096FF"/>
              </a:solidFill>
            </p:spPr>
            <p:txBody>
              <a:bodyPr wrap="square" lIns="0" tIns="0" rIns="0" bIns="0" rtlCol="0"/>
              <a:lstStyle/>
              <a:p>
                <a:endParaRPr/>
              </a:p>
            </p:txBody>
          </p:sp>
        </p:grpSp>
        <p:sp>
          <p:nvSpPr>
            <p:cNvPr id="29" name="object 29"/>
            <p:cNvSpPr txBox="1"/>
            <p:nvPr/>
          </p:nvSpPr>
          <p:spPr>
            <a:xfrm>
              <a:off x="4562475" y="3140773"/>
              <a:ext cx="516890"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Cambria Math"/>
                  <a:cs typeface="Cambria Math"/>
                </a:rPr>
                <a:t>J</a:t>
              </a:r>
              <a:r>
                <a:rPr sz="1550" spc="370"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65" dirty="0">
                  <a:latin typeface="Cambria Math"/>
                  <a:cs typeface="Cambria Math"/>
                </a:rPr>
                <a:t> </a:t>
              </a:r>
              <a:r>
                <a:rPr sz="1550" spc="-50" dirty="0">
                  <a:solidFill>
                    <a:srgbClr val="0096FF"/>
                  </a:solidFill>
                  <a:latin typeface="Cambria Math"/>
                  <a:cs typeface="Cambria Math"/>
                </a:rPr>
                <a:t>b</a:t>
              </a:r>
              <a:endParaRPr sz="1550">
                <a:latin typeface="Cambria Math"/>
                <a:cs typeface="Cambria Math"/>
              </a:endParaRPr>
            </a:p>
          </p:txBody>
        </p:sp>
        <p:grpSp>
          <p:nvGrpSpPr>
            <p:cNvPr id="30" name="object 30"/>
            <p:cNvGrpSpPr/>
            <p:nvPr/>
          </p:nvGrpSpPr>
          <p:grpSpPr>
            <a:xfrm>
              <a:off x="5425947" y="2602483"/>
              <a:ext cx="3041650" cy="984885"/>
              <a:chOff x="5425947" y="2602483"/>
              <a:chExt cx="3041650" cy="984885"/>
            </a:xfrm>
          </p:grpSpPr>
          <p:pic>
            <p:nvPicPr>
              <p:cNvPr id="31" name="object 31"/>
              <p:cNvPicPr/>
              <p:nvPr/>
            </p:nvPicPr>
            <p:blipFill>
              <a:blip r:embed="rId15" cstate="print"/>
              <a:stretch>
                <a:fillRect/>
              </a:stretch>
            </p:blipFill>
            <p:spPr>
              <a:xfrm>
                <a:off x="7071359" y="3055365"/>
                <a:ext cx="574675" cy="170306"/>
              </a:xfrm>
              <a:prstGeom prst="rect">
                <a:avLst/>
              </a:prstGeom>
            </p:spPr>
          </p:pic>
          <p:pic>
            <p:nvPicPr>
              <p:cNvPr id="32" name="object 32"/>
              <p:cNvPicPr/>
              <p:nvPr/>
            </p:nvPicPr>
            <p:blipFill>
              <a:blip r:embed="rId16" cstate="print"/>
              <a:stretch>
                <a:fillRect/>
              </a:stretch>
            </p:blipFill>
            <p:spPr>
              <a:xfrm>
                <a:off x="5425947" y="2602483"/>
                <a:ext cx="3041342" cy="984885"/>
              </a:xfrm>
              <a:prstGeom prst="rect">
                <a:avLst/>
              </a:prstGeom>
            </p:spPr>
          </p:pic>
        </p:grpSp>
      </p:grpSp>
    </p:spTree>
    <p:extLst>
      <p:ext uri="{BB962C8B-B14F-4D97-AF65-F5344CB8AC3E}">
        <p14:creationId xmlns:p14="http://schemas.microsoft.com/office/powerpoint/2010/main" val="59612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9458" y="4297045"/>
            <a:ext cx="1275080" cy="266065"/>
          </a:xfrm>
          <a:prstGeom prst="rect">
            <a:avLst/>
          </a:prstGeom>
        </p:spPr>
        <p:txBody>
          <a:bodyPr vert="horz" wrap="square" lIns="0" tIns="15875" rIns="0" bIns="0" rtlCol="0">
            <a:spAutoFit/>
          </a:bodyPr>
          <a:lstStyle/>
          <a:p>
            <a:pPr marL="38100">
              <a:lnSpc>
                <a:spcPct val="100000"/>
              </a:lnSpc>
              <a:spcBef>
                <a:spcPts val="125"/>
              </a:spcBef>
            </a:pPr>
            <a:r>
              <a:rPr sz="1550" dirty="0">
                <a:solidFill>
                  <a:srgbClr val="0096FF"/>
                </a:solidFill>
                <a:latin typeface="Arial"/>
                <a:cs typeface="Arial"/>
              </a:rPr>
              <a:t>parameter</a:t>
            </a:r>
            <a:r>
              <a:rPr sz="1550" spc="200" dirty="0">
                <a:solidFill>
                  <a:srgbClr val="0096FF"/>
                </a:solidFill>
                <a:latin typeface="Arial"/>
                <a:cs typeface="Arial"/>
              </a:rPr>
              <a:t> </a:t>
            </a:r>
            <a:r>
              <a:rPr sz="1550" spc="-25" dirty="0">
                <a:solidFill>
                  <a:srgbClr val="0096FF"/>
                </a:solidFill>
                <a:latin typeface="Cambria Math"/>
                <a:cs typeface="Cambria Math"/>
              </a:rPr>
              <a:t>𝑤</a:t>
            </a:r>
            <a:r>
              <a:rPr sz="1650" spc="-37" baseline="-15151" dirty="0">
                <a:solidFill>
                  <a:srgbClr val="0096FF"/>
                </a:solidFill>
                <a:latin typeface="Cambria Math"/>
                <a:cs typeface="Cambria Math"/>
              </a:rPr>
              <a:t>1</a:t>
            </a:r>
            <a:endParaRPr sz="1650" baseline="-15151">
              <a:latin typeface="Cambria Math"/>
              <a:cs typeface="Cambria Math"/>
            </a:endParaRPr>
          </a:p>
        </p:txBody>
      </p:sp>
      <p:grpSp>
        <p:nvGrpSpPr>
          <p:cNvPr id="3" name="object 3"/>
          <p:cNvGrpSpPr/>
          <p:nvPr/>
        </p:nvGrpSpPr>
        <p:grpSpPr>
          <a:xfrm>
            <a:off x="138772" y="2724150"/>
            <a:ext cx="3091815" cy="1765935"/>
            <a:chOff x="138772" y="2724150"/>
            <a:chExt cx="3091815" cy="1765935"/>
          </a:xfrm>
        </p:grpSpPr>
        <p:sp>
          <p:nvSpPr>
            <p:cNvPr id="4" name="object 4"/>
            <p:cNvSpPr/>
            <p:nvPr/>
          </p:nvSpPr>
          <p:spPr>
            <a:xfrm>
              <a:off x="138772" y="2724149"/>
              <a:ext cx="3091815" cy="1765935"/>
            </a:xfrm>
            <a:custGeom>
              <a:avLst/>
              <a:gdLst/>
              <a:ahLst/>
              <a:cxnLst/>
              <a:rect l="l" t="t" r="r" b="b"/>
              <a:pathLst>
                <a:path w="3091815" h="1765935">
                  <a:moveTo>
                    <a:pt x="61722" y="732536"/>
                  </a:moveTo>
                  <a:lnTo>
                    <a:pt x="59093" y="725043"/>
                  </a:lnTo>
                  <a:lnTo>
                    <a:pt x="45643" y="729932"/>
                  </a:lnTo>
                  <a:lnTo>
                    <a:pt x="33870" y="736968"/>
                  </a:lnTo>
                  <a:lnTo>
                    <a:pt x="8585" y="770686"/>
                  </a:lnTo>
                  <a:lnTo>
                    <a:pt x="0" y="817753"/>
                  </a:lnTo>
                  <a:lnTo>
                    <a:pt x="952" y="834809"/>
                  </a:lnTo>
                  <a:lnTo>
                    <a:pt x="15240" y="877951"/>
                  </a:lnTo>
                  <a:lnTo>
                    <a:pt x="45605" y="905535"/>
                  </a:lnTo>
                  <a:lnTo>
                    <a:pt x="59093" y="910336"/>
                  </a:lnTo>
                  <a:lnTo>
                    <a:pt x="61429" y="902843"/>
                  </a:lnTo>
                  <a:lnTo>
                    <a:pt x="50863" y="898156"/>
                  </a:lnTo>
                  <a:lnTo>
                    <a:pt x="41757" y="891654"/>
                  </a:lnTo>
                  <a:lnTo>
                    <a:pt x="19634" y="847979"/>
                  </a:lnTo>
                  <a:lnTo>
                    <a:pt x="16891" y="816737"/>
                  </a:lnTo>
                  <a:lnTo>
                    <a:pt x="17576" y="800963"/>
                  </a:lnTo>
                  <a:lnTo>
                    <a:pt x="27876" y="762000"/>
                  </a:lnTo>
                  <a:lnTo>
                    <a:pt x="51028" y="737235"/>
                  </a:lnTo>
                  <a:lnTo>
                    <a:pt x="61722" y="732536"/>
                  </a:lnTo>
                  <a:close/>
                </a:path>
                <a:path w="3091815" h="1765935">
                  <a:moveTo>
                    <a:pt x="466953" y="817753"/>
                  </a:moveTo>
                  <a:lnTo>
                    <a:pt x="458355" y="770686"/>
                  </a:lnTo>
                  <a:lnTo>
                    <a:pt x="433070" y="736968"/>
                  </a:lnTo>
                  <a:lnTo>
                    <a:pt x="407860" y="725043"/>
                  </a:lnTo>
                  <a:lnTo>
                    <a:pt x="405231" y="732536"/>
                  </a:lnTo>
                  <a:lnTo>
                    <a:pt x="415950" y="737235"/>
                  </a:lnTo>
                  <a:lnTo>
                    <a:pt x="425170" y="743699"/>
                  </a:lnTo>
                  <a:lnTo>
                    <a:pt x="447319" y="786561"/>
                  </a:lnTo>
                  <a:lnTo>
                    <a:pt x="450062" y="816737"/>
                  </a:lnTo>
                  <a:lnTo>
                    <a:pt x="449364" y="833132"/>
                  </a:lnTo>
                  <a:lnTo>
                    <a:pt x="439064" y="873125"/>
                  </a:lnTo>
                  <a:lnTo>
                    <a:pt x="405523" y="902843"/>
                  </a:lnTo>
                  <a:lnTo>
                    <a:pt x="407860" y="910336"/>
                  </a:lnTo>
                  <a:lnTo>
                    <a:pt x="443255" y="889342"/>
                  </a:lnTo>
                  <a:lnTo>
                    <a:pt x="463130" y="850519"/>
                  </a:lnTo>
                  <a:lnTo>
                    <a:pt x="466001" y="834809"/>
                  </a:lnTo>
                  <a:lnTo>
                    <a:pt x="466953" y="817753"/>
                  </a:lnTo>
                  <a:close/>
                </a:path>
                <a:path w="3091815" h="1765935">
                  <a:moveTo>
                    <a:pt x="3091218" y="1533525"/>
                  </a:moveTo>
                  <a:lnTo>
                    <a:pt x="3068358" y="1514475"/>
                  </a:lnTo>
                  <a:lnTo>
                    <a:pt x="2959392" y="1423644"/>
                  </a:lnTo>
                  <a:lnTo>
                    <a:pt x="2952775" y="1420050"/>
                  </a:lnTo>
                  <a:lnTo>
                    <a:pt x="2928226" y="1440002"/>
                  </a:lnTo>
                  <a:lnTo>
                    <a:pt x="2930245" y="1447012"/>
                  </a:lnTo>
                  <a:lnTo>
                    <a:pt x="2935008" y="1452905"/>
                  </a:lnTo>
                  <a:lnTo>
                    <a:pt x="3008884" y="1514475"/>
                  </a:lnTo>
                  <a:lnTo>
                    <a:pt x="537502" y="1514475"/>
                  </a:lnTo>
                  <a:lnTo>
                    <a:pt x="537502" y="82334"/>
                  </a:lnTo>
                  <a:lnTo>
                    <a:pt x="599071" y="156210"/>
                  </a:lnTo>
                  <a:lnTo>
                    <a:pt x="604964" y="160972"/>
                  </a:lnTo>
                  <a:lnTo>
                    <a:pt x="611974" y="162991"/>
                  </a:lnTo>
                  <a:lnTo>
                    <a:pt x="619239" y="162229"/>
                  </a:lnTo>
                  <a:lnTo>
                    <a:pt x="625894" y="158623"/>
                  </a:lnTo>
                  <a:lnTo>
                    <a:pt x="630631" y="152742"/>
                  </a:lnTo>
                  <a:lnTo>
                    <a:pt x="632675" y="145757"/>
                  </a:lnTo>
                  <a:lnTo>
                    <a:pt x="631926" y="138506"/>
                  </a:lnTo>
                  <a:lnTo>
                    <a:pt x="628332" y="131826"/>
                  </a:lnTo>
                  <a:lnTo>
                    <a:pt x="543217" y="29718"/>
                  </a:lnTo>
                  <a:lnTo>
                    <a:pt x="518452" y="0"/>
                  </a:lnTo>
                  <a:lnTo>
                    <a:pt x="408571" y="131826"/>
                  </a:lnTo>
                  <a:lnTo>
                    <a:pt x="404964" y="138506"/>
                  </a:lnTo>
                  <a:lnTo>
                    <a:pt x="404228" y="145757"/>
                  </a:lnTo>
                  <a:lnTo>
                    <a:pt x="406260" y="152742"/>
                  </a:lnTo>
                  <a:lnTo>
                    <a:pt x="411010" y="158623"/>
                  </a:lnTo>
                  <a:lnTo>
                    <a:pt x="417652" y="162229"/>
                  </a:lnTo>
                  <a:lnTo>
                    <a:pt x="424916" y="162991"/>
                  </a:lnTo>
                  <a:lnTo>
                    <a:pt x="431927" y="160972"/>
                  </a:lnTo>
                  <a:lnTo>
                    <a:pt x="437832" y="156210"/>
                  </a:lnTo>
                  <a:lnTo>
                    <a:pt x="499402" y="82334"/>
                  </a:lnTo>
                  <a:lnTo>
                    <a:pt x="499402" y="1514475"/>
                  </a:lnTo>
                  <a:lnTo>
                    <a:pt x="289852" y="1514475"/>
                  </a:lnTo>
                  <a:lnTo>
                    <a:pt x="289852" y="1552575"/>
                  </a:lnTo>
                  <a:lnTo>
                    <a:pt x="499402" y="1552575"/>
                  </a:lnTo>
                  <a:lnTo>
                    <a:pt x="499402" y="1765719"/>
                  </a:lnTo>
                  <a:lnTo>
                    <a:pt x="537502" y="1765719"/>
                  </a:lnTo>
                  <a:lnTo>
                    <a:pt x="537502" y="1552575"/>
                  </a:lnTo>
                  <a:lnTo>
                    <a:pt x="3008884" y="1552575"/>
                  </a:lnTo>
                  <a:lnTo>
                    <a:pt x="2935008" y="1614144"/>
                  </a:lnTo>
                  <a:lnTo>
                    <a:pt x="2930245" y="1620050"/>
                  </a:lnTo>
                  <a:lnTo>
                    <a:pt x="2928226" y="1627060"/>
                  </a:lnTo>
                  <a:lnTo>
                    <a:pt x="2928988" y="1634324"/>
                  </a:lnTo>
                  <a:lnTo>
                    <a:pt x="2932595" y="1640967"/>
                  </a:lnTo>
                  <a:lnTo>
                    <a:pt x="2938488" y="1645716"/>
                  </a:lnTo>
                  <a:lnTo>
                    <a:pt x="2945511" y="1647748"/>
                  </a:lnTo>
                  <a:lnTo>
                    <a:pt x="2952775" y="1647012"/>
                  </a:lnTo>
                  <a:lnTo>
                    <a:pt x="2959392" y="1643405"/>
                  </a:lnTo>
                  <a:lnTo>
                    <a:pt x="3068358" y="1552575"/>
                  </a:lnTo>
                  <a:lnTo>
                    <a:pt x="3091218" y="1533525"/>
                  </a:lnTo>
                  <a:close/>
                </a:path>
              </a:pathLst>
            </a:custGeom>
            <a:solidFill>
              <a:srgbClr val="000000"/>
            </a:solidFill>
          </p:spPr>
          <p:txBody>
            <a:bodyPr wrap="square" lIns="0" tIns="0" rIns="0" bIns="0" rtlCol="0"/>
            <a:lstStyle/>
            <a:p>
              <a:endParaRPr/>
            </a:p>
          </p:txBody>
        </p:sp>
        <p:sp>
          <p:nvSpPr>
            <p:cNvPr id="5" name="object 5"/>
            <p:cNvSpPr/>
            <p:nvPr/>
          </p:nvSpPr>
          <p:spPr>
            <a:xfrm>
              <a:off x="216446" y="3442462"/>
              <a:ext cx="140335" cy="48260"/>
            </a:xfrm>
            <a:custGeom>
              <a:avLst/>
              <a:gdLst/>
              <a:ahLst/>
              <a:cxnLst/>
              <a:rect l="l" t="t" r="r" b="b"/>
              <a:pathLst>
                <a:path w="140335" h="48260">
                  <a:moveTo>
                    <a:pt x="115798" y="0"/>
                  </a:moveTo>
                  <a:lnTo>
                    <a:pt x="110617" y="5842"/>
                  </a:lnTo>
                  <a:lnTo>
                    <a:pt x="126250" y="19431"/>
                  </a:lnTo>
                  <a:lnTo>
                    <a:pt x="0" y="19431"/>
                  </a:lnTo>
                  <a:lnTo>
                    <a:pt x="0" y="28575"/>
                  </a:lnTo>
                  <a:lnTo>
                    <a:pt x="126250" y="28575"/>
                  </a:lnTo>
                  <a:lnTo>
                    <a:pt x="110617" y="42163"/>
                  </a:lnTo>
                  <a:lnTo>
                    <a:pt x="115798" y="48006"/>
                  </a:lnTo>
                  <a:lnTo>
                    <a:pt x="140309" y="26796"/>
                  </a:lnTo>
                  <a:lnTo>
                    <a:pt x="140309" y="21208"/>
                  </a:lnTo>
                  <a:lnTo>
                    <a:pt x="115798" y="0"/>
                  </a:lnTo>
                  <a:close/>
                </a:path>
              </a:pathLst>
            </a:custGeom>
            <a:solidFill>
              <a:srgbClr val="0096FF"/>
            </a:solidFill>
          </p:spPr>
          <p:txBody>
            <a:bodyPr wrap="square" lIns="0" tIns="0" rIns="0" bIns="0" rtlCol="0"/>
            <a:lstStyle/>
            <a:p>
              <a:endParaRPr/>
            </a:p>
          </p:txBody>
        </p:sp>
      </p:grpSp>
      <p:sp>
        <p:nvSpPr>
          <p:cNvPr id="6" name="object 6"/>
          <p:cNvSpPr txBox="1"/>
          <p:nvPr/>
        </p:nvSpPr>
        <p:spPr>
          <a:xfrm>
            <a:off x="22859" y="3393503"/>
            <a:ext cx="53403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Cambria Math"/>
                <a:cs typeface="Cambria Math"/>
              </a:rPr>
              <a:t>𝐽</a:t>
            </a:r>
            <a:r>
              <a:rPr sz="1550" spc="409" dirty="0">
                <a:latin typeface="Cambria Math"/>
                <a:cs typeface="Cambria Math"/>
              </a:rPr>
              <a:t> </a:t>
            </a:r>
            <a:r>
              <a:rPr sz="1550" spc="65" dirty="0">
                <a:solidFill>
                  <a:srgbClr val="0096FF"/>
                </a:solidFill>
                <a:latin typeface="Cambria Math"/>
                <a:cs typeface="Cambria Math"/>
              </a:rPr>
              <a:t>𝑤</a:t>
            </a:r>
            <a:r>
              <a:rPr sz="1550" spc="65" dirty="0">
                <a:latin typeface="Cambria Math"/>
                <a:cs typeface="Cambria Math"/>
              </a:rPr>
              <a:t>,</a:t>
            </a:r>
            <a:r>
              <a:rPr sz="1550" spc="-140" dirty="0">
                <a:latin typeface="Cambria Math"/>
                <a:cs typeface="Cambria Math"/>
              </a:rPr>
              <a:t> </a:t>
            </a:r>
            <a:r>
              <a:rPr sz="1550" spc="-50" dirty="0">
                <a:solidFill>
                  <a:srgbClr val="0096FF"/>
                </a:solidFill>
                <a:latin typeface="Cambria Math"/>
                <a:cs typeface="Cambria Math"/>
              </a:rPr>
              <a:t>𝑏</a:t>
            </a:r>
            <a:endParaRPr sz="1550">
              <a:latin typeface="Cambria Math"/>
              <a:cs typeface="Cambria Math"/>
            </a:endParaRPr>
          </a:p>
        </p:txBody>
      </p:sp>
      <p:sp>
        <p:nvSpPr>
          <p:cNvPr id="7" name="object 7"/>
          <p:cNvSpPr txBox="1">
            <a:spLocks noGrp="1"/>
          </p:cNvSpPr>
          <p:nvPr>
            <p:ph type="title"/>
          </p:nvPr>
        </p:nvSpPr>
        <p:spPr>
          <a:xfrm>
            <a:off x="439419" y="61912"/>
            <a:ext cx="5012055" cy="334645"/>
          </a:xfrm>
          <a:prstGeom prst="rect">
            <a:avLst/>
          </a:prstGeom>
        </p:spPr>
        <p:txBody>
          <a:bodyPr vert="horz" wrap="square" lIns="0" tIns="15875" rIns="0" bIns="0" rtlCol="0">
            <a:spAutoFit/>
          </a:bodyPr>
          <a:lstStyle/>
          <a:p>
            <a:pPr marL="12700">
              <a:lnSpc>
                <a:spcPct val="100000"/>
              </a:lnSpc>
              <a:spcBef>
                <a:spcPts val="125"/>
              </a:spcBef>
            </a:pPr>
            <a:r>
              <a:rPr sz="2000" dirty="0"/>
              <a:t>Identify</a:t>
            </a:r>
            <a:r>
              <a:rPr sz="2000" spc="-40" dirty="0"/>
              <a:t> </a:t>
            </a:r>
            <a:r>
              <a:rPr sz="2000" dirty="0"/>
              <a:t>problem</a:t>
            </a:r>
            <a:r>
              <a:rPr sz="2000" spc="-70" dirty="0"/>
              <a:t> </a:t>
            </a:r>
            <a:r>
              <a:rPr sz="2000" dirty="0"/>
              <a:t>with</a:t>
            </a:r>
            <a:r>
              <a:rPr sz="2000" spc="30" dirty="0"/>
              <a:t> </a:t>
            </a:r>
            <a:r>
              <a:rPr sz="2000" dirty="0"/>
              <a:t>gradient</a:t>
            </a:r>
            <a:r>
              <a:rPr sz="2000" spc="-90" dirty="0"/>
              <a:t> </a:t>
            </a:r>
            <a:r>
              <a:rPr sz="2000" spc="-10" dirty="0"/>
              <a:t>descent</a:t>
            </a:r>
            <a:endParaRPr sz="2000"/>
          </a:p>
        </p:txBody>
      </p:sp>
      <p:grpSp>
        <p:nvGrpSpPr>
          <p:cNvPr id="8" name="object 8"/>
          <p:cNvGrpSpPr/>
          <p:nvPr/>
        </p:nvGrpSpPr>
        <p:grpSpPr>
          <a:xfrm>
            <a:off x="6659244" y="2658745"/>
            <a:ext cx="467359" cy="192405"/>
            <a:chOff x="6659244" y="2658745"/>
            <a:chExt cx="467359" cy="192405"/>
          </a:xfrm>
        </p:grpSpPr>
        <p:sp>
          <p:nvSpPr>
            <p:cNvPr id="9" name="object 9"/>
            <p:cNvSpPr/>
            <p:nvPr/>
          </p:nvSpPr>
          <p:spPr>
            <a:xfrm>
              <a:off x="6659244" y="2665476"/>
              <a:ext cx="467359" cy="185420"/>
            </a:xfrm>
            <a:custGeom>
              <a:avLst/>
              <a:gdLst/>
              <a:ahLst/>
              <a:cxnLst/>
              <a:rect l="l" t="t" r="r" b="b"/>
              <a:pathLst>
                <a:path w="467359" h="185419">
                  <a:moveTo>
                    <a:pt x="407797" y="0"/>
                  </a:moveTo>
                  <a:lnTo>
                    <a:pt x="405256" y="7493"/>
                  </a:lnTo>
                  <a:lnTo>
                    <a:pt x="415946" y="12184"/>
                  </a:lnTo>
                  <a:lnTo>
                    <a:pt x="425148" y="18637"/>
                  </a:lnTo>
                  <a:lnTo>
                    <a:pt x="447325" y="61499"/>
                  </a:lnTo>
                  <a:lnTo>
                    <a:pt x="450087" y="91693"/>
                  </a:lnTo>
                  <a:lnTo>
                    <a:pt x="449397" y="108077"/>
                  </a:lnTo>
                  <a:lnTo>
                    <a:pt x="439038" y="148081"/>
                  </a:lnTo>
                  <a:lnTo>
                    <a:pt x="405510" y="177800"/>
                  </a:lnTo>
                  <a:lnTo>
                    <a:pt x="407797" y="185293"/>
                  </a:lnTo>
                  <a:lnTo>
                    <a:pt x="443283" y="164290"/>
                  </a:lnTo>
                  <a:lnTo>
                    <a:pt x="463168" y="125476"/>
                  </a:lnTo>
                  <a:lnTo>
                    <a:pt x="466978" y="92710"/>
                  </a:lnTo>
                  <a:lnTo>
                    <a:pt x="466006" y="75731"/>
                  </a:lnTo>
                  <a:lnTo>
                    <a:pt x="451611" y="32512"/>
                  </a:lnTo>
                  <a:lnTo>
                    <a:pt x="421251" y="4883"/>
                  </a:lnTo>
                  <a:lnTo>
                    <a:pt x="407797" y="0"/>
                  </a:lnTo>
                  <a:close/>
                </a:path>
                <a:path w="467359" h="185419">
                  <a:moveTo>
                    <a:pt x="59054" y="0"/>
                  </a:moveTo>
                  <a:lnTo>
                    <a:pt x="23693" y="21127"/>
                  </a:lnTo>
                  <a:lnTo>
                    <a:pt x="3810" y="60039"/>
                  </a:lnTo>
                  <a:lnTo>
                    <a:pt x="0" y="92710"/>
                  </a:lnTo>
                  <a:lnTo>
                    <a:pt x="952" y="109759"/>
                  </a:lnTo>
                  <a:lnTo>
                    <a:pt x="15239" y="152907"/>
                  </a:lnTo>
                  <a:lnTo>
                    <a:pt x="45600" y="180482"/>
                  </a:lnTo>
                  <a:lnTo>
                    <a:pt x="59054" y="185293"/>
                  </a:lnTo>
                  <a:lnTo>
                    <a:pt x="61468" y="177800"/>
                  </a:lnTo>
                  <a:lnTo>
                    <a:pt x="50869" y="173085"/>
                  </a:lnTo>
                  <a:lnTo>
                    <a:pt x="41735" y="166560"/>
                  </a:lnTo>
                  <a:lnTo>
                    <a:pt x="19637" y="122935"/>
                  </a:lnTo>
                  <a:lnTo>
                    <a:pt x="16890" y="91693"/>
                  </a:lnTo>
                  <a:lnTo>
                    <a:pt x="17579" y="75906"/>
                  </a:lnTo>
                  <a:lnTo>
                    <a:pt x="27812" y="36830"/>
                  </a:lnTo>
                  <a:lnTo>
                    <a:pt x="61722" y="7493"/>
                  </a:lnTo>
                  <a:lnTo>
                    <a:pt x="59054" y="0"/>
                  </a:lnTo>
                  <a:close/>
                </a:path>
              </a:pathLst>
            </a:custGeom>
            <a:solidFill>
              <a:srgbClr val="000000"/>
            </a:solidFill>
          </p:spPr>
          <p:txBody>
            <a:bodyPr wrap="square" lIns="0" tIns="0" rIns="0" bIns="0" rtlCol="0"/>
            <a:lstStyle/>
            <a:p>
              <a:endParaRPr/>
            </a:p>
          </p:txBody>
        </p:sp>
        <p:sp>
          <p:nvSpPr>
            <p:cNvPr id="10" name="object 10"/>
            <p:cNvSpPr/>
            <p:nvPr/>
          </p:nvSpPr>
          <p:spPr>
            <a:xfrm>
              <a:off x="6727316" y="2658745"/>
              <a:ext cx="159385" cy="48260"/>
            </a:xfrm>
            <a:custGeom>
              <a:avLst/>
              <a:gdLst/>
              <a:ahLst/>
              <a:cxnLst/>
              <a:rect l="l" t="t" r="r" b="b"/>
              <a:pathLst>
                <a:path w="159384" h="48260">
                  <a:moveTo>
                    <a:pt x="134874" y="0"/>
                  </a:moveTo>
                  <a:lnTo>
                    <a:pt x="129666" y="5842"/>
                  </a:lnTo>
                  <a:lnTo>
                    <a:pt x="145287" y="19431"/>
                  </a:lnTo>
                  <a:lnTo>
                    <a:pt x="0" y="19431"/>
                  </a:lnTo>
                  <a:lnTo>
                    <a:pt x="0" y="28575"/>
                  </a:lnTo>
                  <a:lnTo>
                    <a:pt x="145287" y="28575"/>
                  </a:lnTo>
                  <a:lnTo>
                    <a:pt x="129666" y="42163"/>
                  </a:lnTo>
                  <a:lnTo>
                    <a:pt x="134874" y="48006"/>
                  </a:lnTo>
                  <a:lnTo>
                    <a:pt x="159384" y="26797"/>
                  </a:lnTo>
                  <a:lnTo>
                    <a:pt x="159384" y="21209"/>
                  </a:lnTo>
                  <a:lnTo>
                    <a:pt x="134874" y="0"/>
                  </a:lnTo>
                  <a:close/>
                </a:path>
              </a:pathLst>
            </a:custGeom>
            <a:solidFill>
              <a:srgbClr val="0096FF"/>
            </a:solidFill>
          </p:spPr>
          <p:txBody>
            <a:bodyPr wrap="square" lIns="0" tIns="0" rIns="0" bIns="0" rtlCol="0"/>
            <a:lstStyle/>
            <a:p>
              <a:endParaRPr/>
            </a:p>
          </p:txBody>
        </p:sp>
      </p:grpSp>
      <p:sp>
        <p:nvSpPr>
          <p:cNvPr id="11" name="object 11"/>
          <p:cNvSpPr txBox="1"/>
          <p:nvPr/>
        </p:nvSpPr>
        <p:spPr>
          <a:xfrm>
            <a:off x="6550025" y="2360231"/>
            <a:ext cx="2396490" cy="753110"/>
          </a:xfrm>
          <a:prstGeom prst="rect">
            <a:avLst/>
          </a:prstGeom>
        </p:spPr>
        <p:txBody>
          <a:bodyPr vert="horz" wrap="square" lIns="0" tIns="15875" rIns="0" bIns="0" rtlCol="0">
            <a:spAutoFit/>
          </a:bodyPr>
          <a:lstStyle/>
          <a:p>
            <a:pPr marL="12700">
              <a:lnSpc>
                <a:spcPct val="100000"/>
              </a:lnSpc>
              <a:spcBef>
                <a:spcPts val="125"/>
              </a:spcBef>
            </a:pPr>
            <a:r>
              <a:rPr sz="1550" dirty="0">
                <a:latin typeface="Verdana"/>
                <a:cs typeface="Verdana"/>
              </a:rPr>
              <a:t>With</a:t>
            </a:r>
            <a:r>
              <a:rPr sz="1550" spc="75" dirty="0">
                <a:latin typeface="Verdana"/>
                <a:cs typeface="Verdana"/>
              </a:rPr>
              <a:t> </a:t>
            </a:r>
            <a:r>
              <a:rPr sz="1550" dirty="0">
                <a:latin typeface="Verdana"/>
                <a:cs typeface="Verdana"/>
              </a:rPr>
              <a:t>a</a:t>
            </a:r>
            <a:r>
              <a:rPr sz="1550" spc="130" dirty="0">
                <a:latin typeface="Verdana"/>
                <a:cs typeface="Verdana"/>
              </a:rPr>
              <a:t> </a:t>
            </a:r>
            <a:r>
              <a:rPr sz="1550" dirty="0">
                <a:latin typeface="Verdana"/>
                <a:cs typeface="Verdana"/>
              </a:rPr>
              <a:t>small</a:t>
            </a:r>
            <a:r>
              <a:rPr sz="1550" spc="114" dirty="0">
                <a:latin typeface="Verdana"/>
                <a:cs typeface="Verdana"/>
              </a:rPr>
              <a:t> </a:t>
            </a:r>
            <a:r>
              <a:rPr sz="1550" dirty="0">
                <a:latin typeface="Verdana"/>
                <a:cs typeface="Verdana"/>
              </a:rPr>
              <a:t>enough</a:t>
            </a:r>
            <a:r>
              <a:rPr sz="1550" spc="200" dirty="0">
                <a:latin typeface="Verdana"/>
                <a:cs typeface="Verdana"/>
              </a:rPr>
              <a:t> </a:t>
            </a:r>
            <a:r>
              <a:rPr sz="1550" spc="-25" dirty="0">
                <a:solidFill>
                  <a:srgbClr val="FF0000"/>
                </a:solidFill>
                <a:latin typeface="Cambria Math"/>
                <a:cs typeface="Cambria Math"/>
              </a:rPr>
              <a:t>𝛼</a:t>
            </a:r>
            <a:r>
              <a:rPr sz="1550" spc="-25" dirty="0">
                <a:latin typeface="Verdana"/>
                <a:cs typeface="Verdana"/>
              </a:rPr>
              <a:t>,</a:t>
            </a:r>
            <a:endParaRPr sz="1550">
              <a:latin typeface="Verdana"/>
              <a:cs typeface="Verdana"/>
            </a:endParaRPr>
          </a:p>
          <a:p>
            <a:pPr marL="12700" marR="55244">
              <a:lnSpc>
                <a:spcPct val="101099"/>
              </a:lnSpc>
              <a:spcBef>
                <a:spcPts val="75"/>
              </a:spcBef>
              <a:tabLst>
                <a:tab pos="679450" algn="l"/>
              </a:tabLst>
            </a:pPr>
            <a:r>
              <a:rPr sz="1550" dirty="0">
                <a:latin typeface="Cambria Math"/>
                <a:cs typeface="Cambria Math"/>
              </a:rPr>
              <a:t>𝐽</a:t>
            </a:r>
            <a:r>
              <a:rPr sz="1550" spc="405"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60" dirty="0">
                <a:latin typeface="Cambria Math"/>
                <a:cs typeface="Cambria Math"/>
              </a:rPr>
              <a:t> </a:t>
            </a:r>
            <a:r>
              <a:rPr sz="1550" spc="-50" dirty="0">
                <a:solidFill>
                  <a:srgbClr val="0096FF"/>
                </a:solidFill>
                <a:latin typeface="Cambria Math"/>
                <a:cs typeface="Cambria Math"/>
              </a:rPr>
              <a:t>𝑏</a:t>
            </a:r>
            <a:r>
              <a:rPr sz="1550" dirty="0">
                <a:solidFill>
                  <a:srgbClr val="0096FF"/>
                </a:solidFill>
                <a:latin typeface="Cambria Math"/>
                <a:cs typeface="Cambria Math"/>
              </a:rPr>
              <a:t>	</a:t>
            </a:r>
            <a:r>
              <a:rPr sz="1550" dirty="0">
                <a:latin typeface="Verdana"/>
                <a:cs typeface="Verdana"/>
              </a:rPr>
              <a:t>should</a:t>
            </a:r>
            <a:r>
              <a:rPr sz="1550" spc="185" dirty="0">
                <a:latin typeface="Verdana"/>
                <a:cs typeface="Verdana"/>
              </a:rPr>
              <a:t> </a:t>
            </a:r>
            <a:r>
              <a:rPr sz="1550" spc="-10" dirty="0">
                <a:solidFill>
                  <a:srgbClr val="C00000"/>
                </a:solidFill>
                <a:latin typeface="Verdana"/>
                <a:cs typeface="Verdana"/>
              </a:rPr>
              <a:t>decrease </a:t>
            </a:r>
            <a:r>
              <a:rPr sz="1550" dirty="0">
                <a:latin typeface="Verdana"/>
                <a:cs typeface="Verdana"/>
              </a:rPr>
              <a:t>on</a:t>
            </a:r>
            <a:r>
              <a:rPr sz="1550" spc="95" dirty="0">
                <a:latin typeface="Verdana"/>
                <a:cs typeface="Verdana"/>
              </a:rPr>
              <a:t> </a:t>
            </a:r>
            <a:r>
              <a:rPr sz="1550" dirty="0">
                <a:latin typeface="Verdana"/>
                <a:cs typeface="Verdana"/>
              </a:rPr>
              <a:t>every</a:t>
            </a:r>
            <a:r>
              <a:rPr sz="1550" spc="95" dirty="0">
                <a:latin typeface="Verdana"/>
                <a:cs typeface="Verdana"/>
              </a:rPr>
              <a:t> </a:t>
            </a:r>
            <a:r>
              <a:rPr sz="1550" spc="-10" dirty="0">
                <a:latin typeface="Verdana"/>
                <a:cs typeface="Verdana"/>
              </a:rPr>
              <a:t>iteration</a:t>
            </a:r>
            <a:endParaRPr sz="1550">
              <a:latin typeface="Verdana"/>
              <a:cs typeface="Verdana"/>
            </a:endParaRPr>
          </a:p>
        </p:txBody>
      </p:sp>
      <p:pic>
        <p:nvPicPr>
          <p:cNvPr id="12" name="object 12"/>
          <p:cNvPicPr/>
          <p:nvPr/>
        </p:nvPicPr>
        <p:blipFill>
          <a:blip r:embed="rId2" cstate="print"/>
          <a:stretch>
            <a:fillRect/>
          </a:stretch>
        </p:blipFill>
        <p:spPr>
          <a:xfrm>
            <a:off x="792162" y="2859151"/>
            <a:ext cx="2553736" cy="1330203"/>
          </a:xfrm>
          <a:prstGeom prst="rect">
            <a:avLst/>
          </a:prstGeom>
        </p:spPr>
      </p:pic>
      <p:sp>
        <p:nvSpPr>
          <p:cNvPr id="13" name="object 13"/>
          <p:cNvSpPr txBox="1"/>
          <p:nvPr/>
        </p:nvSpPr>
        <p:spPr>
          <a:xfrm>
            <a:off x="4390006" y="2294826"/>
            <a:ext cx="1413510"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Verdana"/>
                <a:cs typeface="Verdana"/>
              </a:rPr>
              <a:t>Use</a:t>
            </a:r>
            <a:r>
              <a:rPr sz="1550" spc="150" dirty="0">
                <a:latin typeface="Verdana"/>
                <a:cs typeface="Verdana"/>
              </a:rPr>
              <a:t> </a:t>
            </a:r>
            <a:r>
              <a:rPr sz="1550" dirty="0">
                <a:solidFill>
                  <a:srgbClr val="C00000"/>
                </a:solidFill>
                <a:latin typeface="Verdana"/>
                <a:cs typeface="Verdana"/>
              </a:rPr>
              <a:t>smaller</a:t>
            </a:r>
            <a:r>
              <a:rPr sz="1550" spc="120" dirty="0">
                <a:solidFill>
                  <a:srgbClr val="C00000"/>
                </a:solidFill>
                <a:latin typeface="Verdana"/>
                <a:cs typeface="Verdana"/>
              </a:rPr>
              <a:t> </a:t>
            </a:r>
            <a:r>
              <a:rPr sz="1550" spc="-50" dirty="0">
                <a:solidFill>
                  <a:srgbClr val="C00000"/>
                </a:solidFill>
                <a:latin typeface="Cambria Math"/>
                <a:cs typeface="Cambria Math"/>
              </a:rPr>
              <a:t>𝛼</a:t>
            </a:r>
            <a:endParaRPr sz="1550" dirty="0">
              <a:latin typeface="Cambria Math"/>
              <a:cs typeface="Cambria Math"/>
            </a:endParaRPr>
          </a:p>
        </p:txBody>
      </p:sp>
      <p:sp>
        <p:nvSpPr>
          <p:cNvPr id="14" name="object 14"/>
          <p:cNvSpPr txBox="1"/>
          <p:nvPr/>
        </p:nvSpPr>
        <p:spPr>
          <a:xfrm>
            <a:off x="6550025" y="3323844"/>
            <a:ext cx="2372995" cy="1001394"/>
          </a:xfrm>
          <a:prstGeom prst="rect">
            <a:avLst/>
          </a:prstGeom>
        </p:spPr>
        <p:txBody>
          <a:bodyPr vert="horz" wrap="square" lIns="0" tIns="7620" rIns="0" bIns="0" rtlCol="0">
            <a:spAutoFit/>
          </a:bodyPr>
          <a:lstStyle/>
          <a:p>
            <a:pPr marL="12700" marR="5080">
              <a:lnSpc>
                <a:spcPct val="103699"/>
              </a:lnSpc>
              <a:spcBef>
                <a:spcPts val="60"/>
              </a:spcBef>
            </a:pPr>
            <a:r>
              <a:rPr sz="1550" dirty="0">
                <a:latin typeface="Verdana"/>
                <a:cs typeface="Verdana"/>
              </a:rPr>
              <a:t>If</a:t>
            </a:r>
            <a:r>
              <a:rPr sz="1550" spc="105" dirty="0">
                <a:latin typeface="Verdana"/>
                <a:cs typeface="Verdana"/>
              </a:rPr>
              <a:t> </a:t>
            </a:r>
            <a:r>
              <a:rPr sz="1550" dirty="0">
                <a:solidFill>
                  <a:srgbClr val="C00000"/>
                </a:solidFill>
                <a:latin typeface="Cambria Math"/>
                <a:cs typeface="Cambria Math"/>
              </a:rPr>
              <a:t>𝛼</a:t>
            </a:r>
            <a:r>
              <a:rPr sz="1550" spc="215" dirty="0">
                <a:solidFill>
                  <a:srgbClr val="C00000"/>
                </a:solidFill>
                <a:latin typeface="Cambria Math"/>
                <a:cs typeface="Cambria Math"/>
              </a:rPr>
              <a:t> </a:t>
            </a:r>
            <a:r>
              <a:rPr sz="1550" dirty="0">
                <a:latin typeface="Verdana"/>
                <a:cs typeface="Verdana"/>
              </a:rPr>
              <a:t>is</a:t>
            </a:r>
            <a:r>
              <a:rPr sz="1550" spc="65" dirty="0">
                <a:latin typeface="Verdana"/>
                <a:cs typeface="Verdana"/>
              </a:rPr>
              <a:t> </a:t>
            </a:r>
            <a:r>
              <a:rPr sz="1550" dirty="0">
                <a:latin typeface="Verdana"/>
                <a:cs typeface="Verdana"/>
              </a:rPr>
              <a:t>too</a:t>
            </a:r>
            <a:r>
              <a:rPr sz="1550" spc="80" dirty="0">
                <a:latin typeface="Verdana"/>
                <a:cs typeface="Verdana"/>
              </a:rPr>
              <a:t> </a:t>
            </a:r>
            <a:r>
              <a:rPr sz="1550" spc="-10" dirty="0">
                <a:latin typeface="Verdana"/>
                <a:cs typeface="Verdana"/>
              </a:rPr>
              <a:t>small, </a:t>
            </a:r>
            <a:r>
              <a:rPr sz="1550" dirty="0">
                <a:latin typeface="Verdana"/>
                <a:cs typeface="Verdana"/>
              </a:rPr>
              <a:t>gradient</a:t>
            </a:r>
            <a:r>
              <a:rPr sz="1550" spc="140" dirty="0">
                <a:latin typeface="Verdana"/>
                <a:cs typeface="Verdana"/>
              </a:rPr>
              <a:t> </a:t>
            </a:r>
            <a:r>
              <a:rPr sz="1550" dirty="0">
                <a:latin typeface="Verdana"/>
                <a:cs typeface="Verdana"/>
              </a:rPr>
              <a:t>descent</a:t>
            </a:r>
            <a:r>
              <a:rPr sz="1550" spc="229" dirty="0">
                <a:latin typeface="Verdana"/>
                <a:cs typeface="Verdana"/>
              </a:rPr>
              <a:t> </a:t>
            </a:r>
            <a:r>
              <a:rPr sz="1550" spc="-20" dirty="0">
                <a:latin typeface="Verdana"/>
                <a:cs typeface="Verdana"/>
              </a:rPr>
              <a:t>takes </a:t>
            </a:r>
            <a:r>
              <a:rPr sz="1550" dirty="0">
                <a:latin typeface="Verdana"/>
                <a:cs typeface="Verdana"/>
              </a:rPr>
              <a:t>a</a:t>
            </a:r>
            <a:r>
              <a:rPr sz="1550" spc="60" dirty="0">
                <a:latin typeface="Verdana"/>
                <a:cs typeface="Verdana"/>
              </a:rPr>
              <a:t> </a:t>
            </a:r>
            <a:r>
              <a:rPr sz="1550" dirty="0">
                <a:latin typeface="Verdana"/>
                <a:cs typeface="Verdana"/>
              </a:rPr>
              <a:t>lot</a:t>
            </a:r>
            <a:r>
              <a:rPr sz="1550" spc="85" dirty="0">
                <a:latin typeface="Verdana"/>
                <a:cs typeface="Verdana"/>
              </a:rPr>
              <a:t> </a:t>
            </a:r>
            <a:r>
              <a:rPr sz="1550" dirty="0">
                <a:latin typeface="Verdana"/>
                <a:cs typeface="Verdana"/>
              </a:rPr>
              <a:t>more</a:t>
            </a:r>
            <a:r>
              <a:rPr sz="1550" spc="150" dirty="0">
                <a:latin typeface="Verdana"/>
                <a:cs typeface="Verdana"/>
              </a:rPr>
              <a:t> </a:t>
            </a:r>
            <a:r>
              <a:rPr sz="1550" dirty="0">
                <a:latin typeface="Verdana"/>
                <a:cs typeface="Verdana"/>
              </a:rPr>
              <a:t>iterations</a:t>
            </a:r>
            <a:r>
              <a:rPr sz="1550" spc="120" dirty="0">
                <a:latin typeface="Verdana"/>
                <a:cs typeface="Verdana"/>
              </a:rPr>
              <a:t> </a:t>
            </a:r>
            <a:r>
              <a:rPr sz="1550" spc="-25" dirty="0">
                <a:latin typeface="Verdana"/>
                <a:cs typeface="Verdana"/>
              </a:rPr>
              <a:t>to </a:t>
            </a:r>
            <a:r>
              <a:rPr sz="1550" spc="-10" dirty="0">
                <a:solidFill>
                  <a:srgbClr val="C00000"/>
                </a:solidFill>
                <a:latin typeface="Verdana"/>
                <a:cs typeface="Verdana"/>
              </a:rPr>
              <a:t>converge</a:t>
            </a:r>
            <a:endParaRPr sz="1550">
              <a:latin typeface="Verdana"/>
              <a:cs typeface="Verdana"/>
            </a:endParaRPr>
          </a:p>
        </p:txBody>
      </p:sp>
      <p:sp>
        <p:nvSpPr>
          <p:cNvPr id="15" name="object 15"/>
          <p:cNvSpPr txBox="1"/>
          <p:nvPr/>
        </p:nvSpPr>
        <p:spPr>
          <a:xfrm>
            <a:off x="1643930" y="2316438"/>
            <a:ext cx="1161415" cy="266700"/>
          </a:xfrm>
          <a:prstGeom prst="rect">
            <a:avLst/>
          </a:prstGeom>
        </p:spPr>
        <p:txBody>
          <a:bodyPr vert="horz" wrap="square" lIns="0" tIns="16510" rIns="0" bIns="0" rtlCol="0">
            <a:spAutoFit/>
          </a:bodyPr>
          <a:lstStyle/>
          <a:p>
            <a:pPr marL="12700">
              <a:lnSpc>
                <a:spcPct val="100000"/>
              </a:lnSpc>
              <a:spcBef>
                <a:spcPts val="130"/>
              </a:spcBef>
            </a:pPr>
            <a:r>
              <a:rPr sz="1550" dirty="0">
                <a:solidFill>
                  <a:srgbClr val="C00000"/>
                </a:solidFill>
                <a:latin typeface="Cambria Math"/>
                <a:cs typeface="Cambria Math"/>
              </a:rPr>
              <a:t>𝛼</a:t>
            </a:r>
            <a:r>
              <a:rPr sz="1550" spc="225" dirty="0">
                <a:solidFill>
                  <a:srgbClr val="C00000"/>
                </a:solidFill>
                <a:latin typeface="Cambria Math"/>
                <a:cs typeface="Cambria Math"/>
              </a:rPr>
              <a:t> </a:t>
            </a:r>
            <a:r>
              <a:rPr sz="1550" dirty="0">
                <a:latin typeface="Verdana"/>
                <a:cs typeface="Verdana"/>
              </a:rPr>
              <a:t>is</a:t>
            </a:r>
            <a:r>
              <a:rPr sz="1550" spc="85" dirty="0">
                <a:latin typeface="Verdana"/>
                <a:cs typeface="Verdana"/>
              </a:rPr>
              <a:t> </a:t>
            </a:r>
            <a:r>
              <a:rPr sz="1550" dirty="0">
                <a:latin typeface="Verdana"/>
                <a:cs typeface="Verdana"/>
              </a:rPr>
              <a:t>too</a:t>
            </a:r>
            <a:r>
              <a:rPr sz="1550" spc="105" dirty="0">
                <a:latin typeface="Verdana"/>
                <a:cs typeface="Verdana"/>
              </a:rPr>
              <a:t> </a:t>
            </a:r>
            <a:r>
              <a:rPr sz="1550" spc="-25" dirty="0">
                <a:solidFill>
                  <a:srgbClr val="C00000"/>
                </a:solidFill>
                <a:latin typeface="Verdana"/>
                <a:cs typeface="Verdana"/>
              </a:rPr>
              <a:t>big</a:t>
            </a:r>
            <a:endParaRPr sz="1550" dirty="0">
              <a:latin typeface="Verdana"/>
              <a:cs typeface="Verdana"/>
            </a:endParaRPr>
          </a:p>
        </p:txBody>
      </p:sp>
      <p:sp>
        <p:nvSpPr>
          <p:cNvPr id="16" name="object 16"/>
          <p:cNvSpPr txBox="1"/>
          <p:nvPr/>
        </p:nvSpPr>
        <p:spPr>
          <a:xfrm>
            <a:off x="4394453" y="4298315"/>
            <a:ext cx="1275080" cy="266065"/>
          </a:xfrm>
          <a:prstGeom prst="rect">
            <a:avLst/>
          </a:prstGeom>
        </p:spPr>
        <p:txBody>
          <a:bodyPr vert="horz" wrap="square" lIns="0" tIns="15875" rIns="0" bIns="0" rtlCol="0">
            <a:spAutoFit/>
          </a:bodyPr>
          <a:lstStyle/>
          <a:p>
            <a:pPr marL="38100">
              <a:lnSpc>
                <a:spcPct val="100000"/>
              </a:lnSpc>
              <a:spcBef>
                <a:spcPts val="125"/>
              </a:spcBef>
            </a:pPr>
            <a:r>
              <a:rPr sz="1550" dirty="0">
                <a:solidFill>
                  <a:srgbClr val="0096FF"/>
                </a:solidFill>
                <a:latin typeface="Arial"/>
                <a:cs typeface="Arial"/>
              </a:rPr>
              <a:t>parameter</a:t>
            </a:r>
            <a:r>
              <a:rPr sz="1550" spc="200" dirty="0">
                <a:solidFill>
                  <a:srgbClr val="0096FF"/>
                </a:solidFill>
                <a:latin typeface="Arial"/>
                <a:cs typeface="Arial"/>
              </a:rPr>
              <a:t> </a:t>
            </a:r>
            <a:r>
              <a:rPr sz="1550" spc="-25" dirty="0">
                <a:solidFill>
                  <a:srgbClr val="0096FF"/>
                </a:solidFill>
                <a:latin typeface="Cambria Math"/>
                <a:cs typeface="Cambria Math"/>
              </a:rPr>
              <a:t>𝑤</a:t>
            </a:r>
            <a:r>
              <a:rPr sz="1650" spc="-37" baseline="-15151" dirty="0">
                <a:solidFill>
                  <a:srgbClr val="0096FF"/>
                </a:solidFill>
                <a:latin typeface="Cambria Math"/>
                <a:cs typeface="Cambria Math"/>
              </a:rPr>
              <a:t>1</a:t>
            </a:r>
            <a:endParaRPr sz="1650" baseline="-15151">
              <a:latin typeface="Cambria Math"/>
              <a:cs typeface="Cambria Math"/>
            </a:endParaRPr>
          </a:p>
        </p:txBody>
      </p:sp>
      <p:grpSp>
        <p:nvGrpSpPr>
          <p:cNvPr id="17" name="object 17"/>
          <p:cNvGrpSpPr/>
          <p:nvPr/>
        </p:nvGrpSpPr>
        <p:grpSpPr>
          <a:xfrm>
            <a:off x="3290189" y="2724150"/>
            <a:ext cx="3074035" cy="1767205"/>
            <a:chOff x="3290189" y="2724150"/>
            <a:chExt cx="3074035" cy="1767205"/>
          </a:xfrm>
        </p:grpSpPr>
        <p:sp>
          <p:nvSpPr>
            <p:cNvPr id="18" name="object 18"/>
            <p:cNvSpPr/>
            <p:nvPr/>
          </p:nvSpPr>
          <p:spPr>
            <a:xfrm>
              <a:off x="3290189" y="2724149"/>
              <a:ext cx="3074035" cy="1767205"/>
            </a:xfrm>
            <a:custGeom>
              <a:avLst/>
              <a:gdLst/>
              <a:ahLst/>
              <a:cxnLst/>
              <a:rect l="l" t="t" r="r" b="b"/>
              <a:pathLst>
                <a:path w="3074035" h="1767204">
                  <a:moveTo>
                    <a:pt x="61722" y="732536"/>
                  </a:moveTo>
                  <a:lnTo>
                    <a:pt x="59055" y="725043"/>
                  </a:lnTo>
                  <a:lnTo>
                    <a:pt x="45593" y="729932"/>
                  </a:lnTo>
                  <a:lnTo>
                    <a:pt x="33807" y="736968"/>
                  </a:lnTo>
                  <a:lnTo>
                    <a:pt x="8572" y="770686"/>
                  </a:lnTo>
                  <a:lnTo>
                    <a:pt x="0" y="817753"/>
                  </a:lnTo>
                  <a:lnTo>
                    <a:pt x="939" y="834809"/>
                  </a:lnTo>
                  <a:lnTo>
                    <a:pt x="15227" y="877951"/>
                  </a:lnTo>
                  <a:lnTo>
                    <a:pt x="45593" y="905535"/>
                  </a:lnTo>
                  <a:lnTo>
                    <a:pt x="59055" y="910336"/>
                  </a:lnTo>
                  <a:lnTo>
                    <a:pt x="61341" y="902843"/>
                  </a:lnTo>
                  <a:lnTo>
                    <a:pt x="50812" y="898156"/>
                  </a:lnTo>
                  <a:lnTo>
                    <a:pt x="41706" y="891654"/>
                  </a:lnTo>
                  <a:lnTo>
                    <a:pt x="19583" y="847979"/>
                  </a:lnTo>
                  <a:lnTo>
                    <a:pt x="16878" y="816737"/>
                  </a:lnTo>
                  <a:lnTo>
                    <a:pt x="17551" y="800963"/>
                  </a:lnTo>
                  <a:lnTo>
                    <a:pt x="27813" y="762000"/>
                  </a:lnTo>
                  <a:lnTo>
                    <a:pt x="51028" y="737235"/>
                  </a:lnTo>
                  <a:lnTo>
                    <a:pt x="61722" y="732536"/>
                  </a:lnTo>
                  <a:close/>
                </a:path>
                <a:path w="3074035" h="1767204">
                  <a:moveTo>
                    <a:pt x="466852" y="817753"/>
                  </a:moveTo>
                  <a:lnTo>
                    <a:pt x="458279" y="770686"/>
                  </a:lnTo>
                  <a:lnTo>
                    <a:pt x="433031" y="736968"/>
                  </a:lnTo>
                  <a:lnTo>
                    <a:pt x="407797" y="725043"/>
                  </a:lnTo>
                  <a:lnTo>
                    <a:pt x="405130" y="732536"/>
                  </a:lnTo>
                  <a:lnTo>
                    <a:pt x="415886" y="737235"/>
                  </a:lnTo>
                  <a:lnTo>
                    <a:pt x="425119" y="743699"/>
                  </a:lnTo>
                  <a:lnTo>
                    <a:pt x="447255" y="786561"/>
                  </a:lnTo>
                  <a:lnTo>
                    <a:pt x="449961" y="816737"/>
                  </a:lnTo>
                  <a:lnTo>
                    <a:pt x="449287" y="833132"/>
                  </a:lnTo>
                  <a:lnTo>
                    <a:pt x="439039" y="873125"/>
                  </a:lnTo>
                  <a:lnTo>
                    <a:pt x="405511" y="902843"/>
                  </a:lnTo>
                  <a:lnTo>
                    <a:pt x="407797" y="910336"/>
                  </a:lnTo>
                  <a:lnTo>
                    <a:pt x="443153" y="889342"/>
                  </a:lnTo>
                  <a:lnTo>
                    <a:pt x="463042" y="850519"/>
                  </a:lnTo>
                  <a:lnTo>
                    <a:pt x="465899" y="834809"/>
                  </a:lnTo>
                  <a:lnTo>
                    <a:pt x="466852" y="817753"/>
                  </a:lnTo>
                  <a:close/>
                </a:path>
                <a:path w="3074035" h="1767204">
                  <a:moveTo>
                    <a:pt x="3073527" y="1533525"/>
                  </a:moveTo>
                  <a:lnTo>
                    <a:pt x="3050667" y="1514475"/>
                  </a:lnTo>
                  <a:lnTo>
                    <a:pt x="2941701" y="1423644"/>
                  </a:lnTo>
                  <a:lnTo>
                    <a:pt x="2935084" y="1420050"/>
                  </a:lnTo>
                  <a:lnTo>
                    <a:pt x="2910535" y="1440002"/>
                  </a:lnTo>
                  <a:lnTo>
                    <a:pt x="2912554" y="1447012"/>
                  </a:lnTo>
                  <a:lnTo>
                    <a:pt x="2917317" y="1452905"/>
                  </a:lnTo>
                  <a:lnTo>
                    <a:pt x="2991193" y="1514475"/>
                  </a:lnTo>
                  <a:lnTo>
                    <a:pt x="519811" y="1514475"/>
                  </a:lnTo>
                  <a:lnTo>
                    <a:pt x="519811" y="82308"/>
                  </a:lnTo>
                  <a:lnTo>
                    <a:pt x="500761" y="59436"/>
                  </a:lnTo>
                  <a:lnTo>
                    <a:pt x="519811" y="82296"/>
                  </a:lnTo>
                  <a:lnTo>
                    <a:pt x="581406" y="156210"/>
                  </a:lnTo>
                  <a:lnTo>
                    <a:pt x="587286" y="160972"/>
                  </a:lnTo>
                  <a:lnTo>
                    <a:pt x="594271" y="162991"/>
                  </a:lnTo>
                  <a:lnTo>
                    <a:pt x="601522" y="162229"/>
                  </a:lnTo>
                  <a:lnTo>
                    <a:pt x="608203" y="158623"/>
                  </a:lnTo>
                  <a:lnTo>
                    <a:pt x="612952" y="152742"/>
                  </a:lnTo>
                  <a:lnTo>
                    <a:pt x="614972" y="145757"/>
                  </a:lnTo>
                  <a:lnTo>
                    <a:pt x="614210" y="138506"/>
                  </a:lnTo>
                  <a:lnTo>
                    <a:pt x="610616" y="131826"/>
                  </a:lnTo>
                  <a:lnTo>
                    <a:pt x="525526" y="29718"/>
                  </a:lnTo>
                  <a:lnTo>
                    <a:pt x="500761" y="0"/>
                  </a:lnTo>
                  <a:lnTo>
                    <a:pt x="390906" y="131826"/>
                  </a:lnTo>
                  <a:lnTo>
                    <a:pt x="387299" y="138506"/>
                  </a:lnTo>
                  <a:lnTo>
                    <a:pt x="386537" y="145757"/>
                  </a:lnTo>
                  <a:lnTo>
                    <a:pt x="388556" y="152742"/>
                  </a:lnTo>
                  <a:lnTo>
                    <a:pt x="393319" y="158623"/>
                  </a:lnTo>
                  <a:lnTo>
                    <a:pt x="399986" y="162229"/>
                  </a:lnTo>
                  <a:lnTo>
                    <a:pt x="407238" y="162991"/>
                  </a:lnTo>
                  <a:lnTo>
                    <a:pt x="414223" y="160972"/>
                  </a:lnTo>
                  <a:lnTo>
                    <a:pt x="420116" y="156210"/>
                  </a:lnTo>
                  <a:lnTo>
                    <a:pt x="481711" y="82296"/>
                  </a:lnTo>
                  <a:lnTo>
                    <a:pt x="481711" y="1514475"/>
                  </a:lnTo>
                  <a:lnTo>
                    <a:pt x="272161" y="1514475"/>
                  </a:lnTo>
                  <a:lnTo>
                    <a:pt x="272161" y="1552575"/>
                  </a:lnTo>
                  <a:lnTo>
                    <a:pt x="481711" y="1552575"/>
                  </a:lnTo>
                  <a:lnTo>
                    <a:pt x="481711" y="1767154"/>
                  </a:lnTo>
                  <a:lnTo>
                    <a:pt x="519811" y="1767154"/>
                  </a:lnTo>
                  <a:lnTo>
                    <a:pt x="519811" y="1552575"/>
                  </a:lnTo>
                  <a:lnTo>
                    <a:pt x="2991193" y="1552575"/>
                  </a:lnTo>
                  <a:lnTo>
                    <a:pt x="2917317" y="1614144"/>
                  </a:lnTo>
                  <a:lnTo>
                    <a:pt x="2912554" y="1620050"/>
                  </a:lnTo>
                  <a:lnTo>
                    <a:pt x="2910535" y="1627060"/>
                  </a:lnTo>
                  <a:lnTo>
                    <a:pt x="2911297" y="1634324"/>
                  </a:lnTo>
                  <a:lnTo>
                    <a:pt x="2914904" y="1640967"/>
                  </a:lnTo>
                  <a:lnTo>
                    <a:pt x="2920796" y="1645716"/>
                  </a:lnTo>
                  <a:lnTo>
                    <a:pt x="2927820" y="1647748"/>
                  </a:lnTo>
                  <a:lnTo>
                    <a:pt x="2935084" y="1647012"/>
                  </a:lnTo>
                  <a:lnTo>
                    <a:pt x="2941701" y="1643405"/>
                  </a:lnTo>
                  <a:lnTo>
                    <a:pt x="3050667" y="1552575"/>
                  </a:lnTo>
                  <a:lnTo>
                    <a:pt x="3073527" y="1533525"/>
                  </a:lnTo>
                  <a:close/>
                </a:path>
              </a:pathLst>
            </a:custGeom>
            <a:solidFill>
              <a:srgbClr val="000000"/>
            </a:solidFill>
          </p:spPr>
          <p:txBody>
            <a:bodyPr wrap="square" lIns="0" tIns="0" rIns="0" bIns="0" rtlCol="0"/>
            <a:lstStyle/>
            <a:p>
              <a:endParaRPr/>
            </a:p>
          </p:txBody>
        </p:sp>
        <p:sp>
          <p:nvSpPr>
            <p:cNvPr id="19" name="object 19"/>
            <p:cNvSpPr/>
            <p:nvPr/>
          </p:nvSpPr>
          <p:spPr>
            <a:xfrm>
              <a:off x="3367786" y="3442462"/>
              <a:ext cx="140335" cy="48260"/>
            </a:xfrm>
            <a:custGeom>
              <a:avLst/>
              <a:gdLst/>
              <a:ahLst/>
              <a:cxnLst/>
              <a:rect l="l" t="t" r="r" b="b"/>
              <a:pathLst>
                <a:path w="140335" h="48260">
                  <a:moveTo>
                    <a:pt x="115824" y="0"/>
                  </a:moveTo>
                  <a:lnTo>
                    <a:pt x="110616" y="5842"/>
                  </a:lnTo>
                  <a:lnTo>
                    <a:pt x="126237" y="19431"/>
                  </a:lnTo>
                  <a:lnTo>
                    <a:pt x="0" y="19431"/>
                  </a:lnTo>
                  <a:lnTo>
                    <a:pt x="0" y="28575"/>
                  </a:lnTo>
                  <a:lnTo>
                    <a:pt x="126237" y="28575"/>
                  </a:lnTo>
                  <a:lnTo>
                    <a:pt x="110616" y="42163"/>
                  </a:lnTo>
                  <a:lnTo>
                    <a:pt x="115824" y="48006"/>
                  </a:lnTo>
                  <a:lnTo>
                    <a:pt x="140335" y="26796"/>
                  </a:lnTo>
                  <a:lnTo>
                    <a:pt x="140335" y="21208"/>
                  </a:lnTo>
                  <a:lnTo>
                    <a:pt x="115824" y="0"/>
                  </a:lnTo>
                  <a:close/>
                </a:path>
              </a:pathLst>
            </a:custGeom>
            <a:solidFill>
              <a:srgbClr val="0096FF"/>
            </a:solidFill>
          </p:spPr>
          <p:txBody>
            <a:bodyPr wrap="square" lIns="0" tIns="0" rIns="0" bIns="0" rtlCol="0"/>
            <a:lstStyle/>
            <a:p>
              <a:endParaRPr/>
            </a:p>
          </p:txBody>
        </p:sp>
      </p:grpSp>
      <p:sp>
        <p:nvSpPr>
          <p:cNvPr id="20" name="object 20"/>
          <p:cNvSpPr txBox="1"/>
          <p:nvPr/>
        </p:nvSpPr>
        <p:spPr>
          <a:xfrm>
            <a:off x="3177539" y="3393503"/>
            <a:ext cx="53403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Cambria Math"/>
                <a:cs typeface="Cambria Math"/>
              </a:rPr>
              <a:t>𝐽</a:t>
            </a:r>
            <a:r>
              <a:rPr sz="1550" spc="409" dirty="0">
                <a:latin typeface="Cambria Math"/>
                <a:cs typeface="Cambria Math"/>
              </a:rPr>
              <a:t> </a:t>
            </a:r>
            <a:r>
              <a:rPr sz="1550" spc="65" dirty="0">
                <a:solidFill>
                  <a:srgbClr val="0096FF"/>
                </a:solidFill>
                <a:latin typeface="Cambria Math"/>
                <a:cs typeface="Cambria Math"/>
              </a:rPr>
              <a:t>𝑤</a:t>
            </a:r>
            <a:r>
              <a:rPr sz="1550" spc="65" dirty="0">
                <a:latin typeface="Cambria Math"/>
                <a:cs typeface="Cambria Math"/>
              </a:rPr>
              <a:t>,</a:t>
            </a:r>
            <a:r>
              <a:rPr sz="1550" spc="-140" dirty="0">
                <a:latin typeface="Cambria Math"/>
                <a:cs typeface="Cambria Math"/>
              </a:rPr>
              <a:t> </a:t>
            </a:r>
            <a:r>
              <a:rPr sz="1550" spc="-50" dirty="0">
                <a:solidFill>
                  <a:srgbClr val="0096FF"/>
                </a:solidFill>
                <a:latin typeface="Cambria Math"/>
                <a:cs typeface="Cambria Math"/>
              </a:rPr>
              <a:t>𝑏</a:t>
            </a:r>
            <a:endParaRPr sz="1550">
              <a:latin typeface="Cambria Math"/>
              <a:cs typeface="Cambria Math"/>
            </a:endParaRPr>
          </a:p>
        </p:txBody>
      </p:sp>
      <p:grpSp>
        <p:nvGrpSpPr>
          <p:cNvPr id="21" name="object 21"/>
          <p:cNvGrpSpPr/>
          <p:nvPr/>
        </p:nvGrpSpPr>
        <p:grpSpPr>
          <a:xfrm>
            <a:off x="790854" y="2897251"/>
            <a:ext cx="5647055" cy="1660525"/>
            <a:chOff x="790854" y="2897251"/>
            <a:chExt cx="5647055" cy="1660525"/>
          </a:xfrm>
        </p:grpSpPr>
        <p:pic>
          <p:nvPicPr>
            <p:cNvPr id="22" name="object 22"/>
            <p:cNvPicPr/>
            <p:nvPr/>
          </p:nvPicPr>
          <p:blipFill>
            <a:blip r:embed="rId3" cstate="print"/>
            <a:stretch>
              <a:fillRect/>
            </a:stretch>
          </p:blipFill>
          <p:spPr>
            <a:xfrm>
              <a:off x="3925951" y="2897251"/>
              <a:ext cx="2511425" cy="1308760"/>
            </a:xfrm>
            <a:prstGeom prst="rect">
              <a:avLst/>
            </a:prstGeom>
          </p:spPr>
        </p:pic>
        <p:pic>
          <p:nvPicPr>
            <p:cNvPr id="23" name="object 23"/>
            <p:cNvPicPr/>
            <p:nvPr/>
          </p:nvPicPr>
          <p:blipFill>
            <a:blip r:embed="rId4" cstate="print"/>
            <a:stretch>
              <a:fillRect/>
            </a:stretch>
          </p:blipFill>
          <p:spPr>
            <a:xfrm>
              <a:off x="2936874" y="3443097"/>
              <a:ext cx="174117" cy="170179"/>
            </a:xfrm>
            <a:prstGeom prst="rect">
              <a:avLst/>
            </a:prstGeom>
          </p:spPr>
        </p:pic>
        <p:pic>
          <p:nvPicPr>
            <p:cNvPr id="24" name="object 24"/>
            <p:cNvPicPr/>
            <p:nvPr/>
          </p:nvPicPr>
          <p:blipFill>
            <a:blip r:embed="rId5" cstate="print"/>
            <a:stretch>
              <a:fillRect/>
            </a:stretch>
          </p:blipFill>
          <p:spPr>
            <a:xfrm>
              <a:off x="1140218" y="3382137"/>
              <a:ext cx="1527035" cy="171450"/>
            </a:xfrm>
            <a:prstGeom prst="rect">
              <a:avLst/>
            </a:prstGeom>
          </p:spPr>
        </p:pic>
        <p:pic>
          <p:nvPicPr>
            <p:cNvPr id="25" name="object 25"/>
            <p:cNvPicPr/>
            <p:nvPr/>
          </p:nvPicPr>
          <p:blipFill>
            <a:blip r:embed="rId6" cstate="print"/>
            <a:stretch>
              <a:fillRect/>
            </a:stretch>
          </p:blipFill>
          <p:spPr>
            <a:xfrm>
              <a:off x="2495549" y="3790950"/>
              <a:ext cx="180975" cy="180975"/>
            </a:xfrm>
            <a:prstGeom prst="rect">
              <a:avLst/>
            </a:prstGeom>
          </p:spPr>
        </p:pic>
        <p:pic>
          <p:nvPicPr>
            <p:cNvPr id="26" name="object 26"/>
            <p:cNvPicPr/>
            <p:nvPr/>
          </p:nvPicPr>
          <p:blipFill>
            <a:blip r:embed="rId7" cstate="print"/>
            <a:stretch>
              <a:fillRect/>
            </a:stretch>
          </p:blipFill>
          <p:spPr>
            <a:xfrm>
              <a:off x="5493003" y="3180969"/>
              <a:ext cx="855980" cy="979208"/>
            </a:xfrm>
            <a:prstGeom prst="rect">
              <a:avLst/>
            </a:prstGeom>
          </p:spPr>
        </p:pic>
        <p:pic>
          <p:nvPicPr>
            <p:cNvPr id="27" name="object 27"/>
            <p:cNvPicPr/>
            <p:nvPr/>
          </p:nvPicPr>
          <p:blipFill>
            <a:blip r:embed="rId8" cstate="print"/>
            <a:stretch>
              <a:fillRect/>
            </a:stretch>
          </p:blipFill>
          <p:spPr>
            <a:xfrm>
              <a:off x="790854" y="4389513"/>
              <a:ext cx="483844" cy="167640"/>
            </a:xfrm>
            <a:prstGeom prst="rect">
              <a:avLst/>
            </a:prstGeom>
          </p:spPr>
        </p:pic>
      </p:grpSp>
      <p:pic>
        <p:nvPicPr>
          <p:cNvPr id="28" name="object 28"/>
          <p:cNvPicPr/>
          <p:nvPr/>
        </p:nvPicPr>
        <p:blipFill>
          <a:blip r:embed="rId9" cstate="print"/>
          <a:stretch>
            <a:fillRect/>
          </a:stretch>
        </p:blipFill>
        <p:spPr>
          <a:xfrm>
            <a:off x="3807714" y="605408"/>
            <a:ext cx="1533016" cy="819150"/>
          </a:xfrm>
          <a:prstGeom prst="rect">
            <a:avLst/>
          </a:prstGeom>
        </p:spPr>
      </p:pic>
      <p:sp>
        <p:nvSpPr>
          <p:cNvPr id="29" name="object 29"/>
          <p:cNvSpPr txBox="1"/>
          <p:nvPr/>
        </p:nvSpPr>
        <p:spPr>
          <a:xfrm>
            <a:off x="4093464" y="1549336"/>
            <a:ext cx="1214120" cy="266065"/>
          </a:xfrm>
          <a:prstGeom prst="rect">
            <a:avLst/>
          </a:prstGeom>
        </p:spPr>
        <p:txBody>
          <a:bodyPr vert="horz" wrap="square" lIns="0" tIns="15875" rIns="0" bIns="0" rtlCol="0">
            <a:spAutoFit/>
          </a:bodyPr>
          <a:lstStyle/>
          <a:p>
            <a:pPr marL="12700">
              <a:lnSpc>
                <a:spcPct val="100000"/>
              </a:lnSpc>
              <a:spcBef>
                <a:spcPts val="125"/>
              </a:spcBef>
            </a:pPr>
            <a:r>
              <a:rPr sz="1550" dirty="0">
                <a:solidFill>
                  <a:srgbClr val="FF9300"/>
                </a:solidFill>
                <a:latin typeface="Verdana"/>
                <a:cs typeface="Verdana"/>
              </a:rPr>
              <a:t>#</a:t>
            </a:r>
            <a:r>
              <a:rPr sz="1550" spc="60" dirty="0">
                <a:solidFill>
                  <a:srgbClr val="FF9300"/>
                </a:solidFill>
                <a:latin typeface="Verdana"/>
                <a:cs typeface="Verdana"/>
              </a:rPr>
              <a:t> </a:t>
            </a:r>
            <a:r>
              <a:rPr sz="1550" spc="-10" dirty="0">
                <a:solidFill>
                  <a:srgbClr val="FF9300"/>
                </a:solidFill>
                <a:latin typeface="Verdana"/>
                <a:cs typeface="Verdana"/>
              </a:rPr>
              <a:t>iterations</a:t>
            </a:r>
            <a:endParaRPr sz="1550">
              <a:latin typeface="Verdana"/>
              <a:cs typeface="Verdana"/>
            </a:endParaRPr>
          </a:p>
        </p:txBody>
      </p:sp>
      <p:grpSp>
        <p:nvGrpSpPr>
          <p:cNvPr id="30" name="object 30"/>
          <p:cNvGrpSpPr/>
          <p:nvPr/>
        </p:nvGrpSpPr>
        <p:grpSpPr>
          <a:xfrm>
            <a:off x="3232530" y="542925"/>
            <a:ext cx="2649220" cy="1132205"/>
            <a:chOff x="3232530" y="542925"/>
            <a:chExt cx="2649220" cy="1132205"/>
          </a:xfrm>
        </p:grpSpPr>
        <p:sp>
          <p:nvSpPr>
            <p:cNvPr id="31" name="object 31"/>
            <p:cNvSpPr/>
            <p:nvPr/>
          </p:nvSpPr>
          <p:spPr>
            <a:xfrm>
              <a:off x="3232531" y="542924"/>
              <a:ext cx="2649220" cy="1132205"/>
            </a:xfrm>
            <a:custGeom>
              <a:avLst/>
              <a:gdLst/>
              <a:ahLst/>
              <a:cxnLst/>
              <a:rect l="l" t="t" r="r" b="b"/>
              <a:pathLst>
                <a:path w="2649220" h="1132205">
                  <a:moveTo>
                    <a:pt x="61722" y="477774"/>
                  </a:moveTo>
                  <a:lnTo>
                    <a:pt x="59055" y="470281"/>
                  </a:lnTo>
                  <a:lnTo>
                    <a:pt x="45593" y="475094"/>
                  </a:lnTo>
                  <a:lnTo>
                    <a:pt x="33807" y="482092"/>
                  </a:lnTo>
                  <a:lnTo>
                    <a:pt x="8559" y="515797"/>
                  </a:lnTo>
                  <a:lnTo>
                    <a:pt x="0" y="562991"/>
                  </a:lnTo>
                  <a:lnTo>
                    <a:pt x="952" y="579970"/>
                  </a:lnTo>
                  <a:lnTo>
                    <a:pt x="15240" y="623189"/>
                  </a:lnTo>
                  <a:lnTo>
                    <a:pt x="45593" y="650697"/>
                  </a:lnTo>
                  <a:lnTo>
                    <a:pt x="59055" y="655574"/>
                  </a:lnTo>
                  <a:lnTo>
                    <a:pt x="61341" y="647954"/>
                  </a:lnTo>
                  <a:lnTo>
                    <a:pt x="50812" y="643318"/>
                  </a:lnTo>
                  <a:lnTo>
                    <a:pt x="41719" y="636828"/>
                  </a:lnTo>
                  <a:lnTo>
                    <a:pt x="19634" y="593128"/>
                  </a:lnTo>
                  <a:lnTo>
                    <a:pt x="16891" y="561975"/>
                  </a:lnTo>
                  <a:lnTo>
                    <a:pt x="17576" y="546188"/>
                  </a:lnTo>
                  <a:lnTo>
                    <a:pt x="27813" y="507111"/>
                  </a:lnTo>
                  <a:lnTo>
                    <a:pt x="51028" y="482396"/>
                  </a:lnTo>
                  <a:lnTo>
                    <a:pt x="61722" y="477774"/>
                  </a:lnTo>
                  <a:close/>
                </a:path>
                <a:path w="2649220" h="1132205">
                  <a:moveTo>
                    <a:pt x="466852" y="562991"/>
                  </a:moveTo>
                  <a:lnTo>
                    <a:pt x="458279" y="515797"/>
                  </a:lnTo>
                  <a:lnTo>
                    <a:pt x="433031" y="482092"/>
                  </a:lnTo>
                  <a:lnTo>
                    <a:pt x="407797" y="470281"/>
                  </a:lnTo>
                  <a:lnTo>
                    <a:pt x="405130" y="477774"/>
                  </a:lnTo>
                  <a:lnTo>
                    <a:pt x="415886" y="482396"/>
                  </a:lnTo>
                  <a:lnTo>
                    <a:pt x="425132" y="488823"/>
                  </a:lnTo>
                  <a:lnTo>
                    <a:pt x="447255" y="531787"/>
                  </a:lnTo>
                  <a:lnTo>
                    <a:pt x="449961" y="561975"/>
                  </a:lnTo>
                  <a:lnTo>
                    <a:pt x="449287" y="578294"/>
                  </a:lnTo>
                  <a:lnTo>
                    <a:pt x="439039" y="618363"/>
                  </a:lnTo>
                  <a:lnTo>
                    <a:pt x="405511" y="647954"/>
                  </a:lnTo>
                  <a:lnTo>
                    <a:pt x="407797" y="655574"/>
                  </a:lnTo>
                  <a:lnTo>
                    <a:pt x="443255" y="634504"/>
                  </a:lnTo>
                  <a:lnTo>
                    <a:pt x="463105" y="595668"/>
                  </a:lnTo>
                  <a:lnTo>
                    <a:pt x="465912" y="579970"/>
                  </a:lnTo>
                  <a:lnTo>
                    <a:pt x="466852" y="562991"/>
                  </a:lnTo>
                  <a:close/>
                </a:path>
                <a:path w="2649220" h="1132205">
                  <a:moveTo>
                    <a:pt x="2648839" y="962025"/>
                  </a:moveTo>
                  <a:lnTo>
                    <a:pt x="2625979" y="942975"/>
                  </a:lnTo>
                  <a:lnTo>
                    <a:pt x="2517013" y="852170"/>
                  </a:lnTo>
                  <a:lnTo>
                    <a:pt x="2510332" y="848575"/>
                  </a:lnTo>
                  <a:lnTo>
                    <a:pt x="2485847" y="868514"/>
                  </a:lnTo>
                  <a:lnTo>
                    <a:pt x="2487866" y="875499"/>
                  </a:lnTo>
                  <a:lnTo>
                    <a:pt x="2492629" y="881380"/>
                  </a:lnTo>
                  <a:lnTo>
                    <a:pt x="2566543" y="942975"/>
                  </a:lnTo>
                  <a:lnTo>
                    <a:pt x="558419" y="942975"/>
                  </a:lnTo>
                  <a:lnTo>
                    <a:pt x="558419" y="82296"/>
                  </a:lnTo>
                  <a:lnTo>
                    <a:pt x="620014" y="156210"/>
                  </a:lnTo>
                  <a:lnTo>
                    <a:pt x="625894" y="160972"/>
                  </a:lnTo>
                  <a:lnTo>
                    <a:pt x="632879" y="162991"/>
                  </a:lnTo>
                  <a:lnTo>
                    <a:pt x="640130" y="162229"/>
                  </a:lnTo>
                  <a:lnTo>
                    <a:pt x="646811" y="158623"/>
                  </a:lnTo>
                  <a:lnTo>
                    <a:pt x="651560" y="152742"/>
                  </a:lnTo>
                  <a:lnTo>
                    <a:pt x="653580" y="145757"/>
                  </a:lnTo>
                  <a:lnTo>
                    <a:pt x="652818" y="138506"/>
                  </a:lnTo>
                  <a:lnTo>
                    <a:pt x="649224" y="131826"/>
                  </a:lnTo>
                  <a:lnTo>
                    <a:pt x="564134" y="29718"/>
                  </a:lnTo>
                  <a:lnTo>
                    <a:pt x="539369" y="0"/>
                  </a:lnTo>
                  <a:lnTo>
                    <a:pt x="429514" y="131826"/>
                  </a:lnTo>
                  <a:lnTo>
                    <a:pt x="425907" y="138506"/>
                  </a:lnTo>
                  <a:lnTo>
                    <a:pt x="425145" y="145757"/>
                  </a:lnTo>
                  <a:lnTo>
                    <a:pt x="427164" y="152742"/>
                  </a:lnTo>
                  <a:lnTo>
                    <a:pt x="431927" y="158623"/>
                  </a:lnTo>
                  <a:lnTo>
                    <a:pt x="438594" y="162229"/>
                  </a:lnTo>
                  <a:lnTo>
                    <a:pt x="445846" y="162991"/>
                  </a:lnTo>
                  <a:lnTo>
                    <a:pt x="452831" y="160972"/>
                  </a:lnTo>
                  <a:lnTo>
                    <a:pt x="458724" y="156210"/>
                  </a:lnTo>
                  <a:lnTo>
                    <a:pt x="520306" y="82296"/>
                  </a:lnTo>
                  <a:lnTo>
                    <a:pt x="520319" y="29718"/>
                  </a:lnTo>
                  <a:lnTo>
                    <a:pt x="520319" y="82296"/>
                  </a:lnTo>
                  <a:lnTo>
                    <a:pt x="520319" y="942975"/>
                  </a:lnTo>
                  <a:lnTo>
                    <a:pt x="377444" y="942975"/>
                  </a:lnTo>
                  <a:lnTo>
                    <a:pt x="377444" y="981075"/>
                  </a:lnTo>
                  <a:lnTo>
                    <a:pt x="520319" y="981075"/>
                  </a:lnTo>
                  <a:lnTo>
                    <a:pt x="520319" y="1131697"/>
                  </a:lnTo>
                  <a:lnTo>
                    <a:pt x="558419" y="1131697"/>
                  </a:lnTo>
                  <a:lnTo>
                    <a:pt x="558419" y="981075"/>
                  </a:lnTo>
                  <a:lnTo>
                    <a:pt x="2566543" y="981075"/>
                  </a:lnTo>
                  <a:lnTo>
                    <a:pt x="2492629" y="1042670"/>
                  </a:lnTo>
                  <a:lnTo>
                    <a:pt x="2487866" y="1048562"/>
                  </a:lnTo>
                  <a:lnTo>
                    <a:pt x="2485847" y="1055547"/>
                  </a:lnTo>
                  <a:lnTo>
                    <a:pt x="2486609" y="1062799"/>
                  </a:lnTo>
                  <a:lnTo>
                    <a:pt x="2490216" y="1069467"/>
                  </a:lnTo>
                  <a:lnTo>
                    <a:pt x="2496096" y="1074229"/>
                  </a:lnTo>
                  <a:lnTo>
                    <a:pt x="2503081" y="1076248"/>
                  </a:lnTo>
                  <a:lnTo>
                    <a:pt x="2510332" y="1075486"/>
                  </a:lnTo>
                  <a:lnTo>
                    <a:pt x="2517013" y="1071880"/>
                  </a:lnTo>
                  <a:lnTo>
                    <a:pt x="2625979" y="981075"/>
                  </a:lnTo>
                  <a:lnTo>
                    <a:pt x="2648839" y="962025"/>
                  </a:lnTo>
                  <a:close/>
                </a:path>
              </a:pathLst>
            </a:custGeom>
            <a:solidFill>
              <a:srgbClr val="000000"/>
            </a:solidFill>
          </p:spPr>
          <p:txBody>
            <a:bodyPr wrap="square" lIns="0" tIns="0" rIns="0" bIns="0" rtlCol="0"/>
            <a:lstStyle/>
            <a:p>
              <a:endParaRPr/>
            </a:p>
          </p:txBody>
        </p:sp>
        <p:sp>
          <p:nvSpPr>
            <p:cNvPr id="32" name="object 32"/>
            <p:cNvSpPr/>
            <p:nvPr/>
          </p:nvSpPr>
          <p:spPr>
            <a:xfrm>
              <a:off x="3310127" y="1006348"/>
              <a:ext cx="140335" cy="48260"/>
            </a:xfrm>
            <a:custGeom>
              <a:avLst/>
              <a:gdLst/>
              <a:ahLst/>
              <a:cxnLst/>
              <a:rect l="l" t="t" r="r" b="b"/>
              <a:pathLst>
                <a:path w="140335" h="48259">
                  <a:moveTo>
                    <a:pt x="115824" y="0"/>
                  </a:moveTo>
                  <a:lnTo>
                    <a:pt x="110617" y="5841"/>
                  </a:lnTo>
                  <a:lnTo>
                    <a:pt x="126237" y="19430"/>
                  </a:lnTo>
                  <a:lnTo>
                    <a:pt x="0" y="19430"/>
                  </a:lnTo>
                  <a:lnTo>
                    <a:pt x="0" y="28701"/>
                  </a:lnTo>
                  <a:lnTo>
                    <a:pt x="126237" y="28701"/>
                  </a:lnTo>
                  <a:lnTo>
                    <a:pt x="110617" y="42290"/>
                  </a:lnTo>
                  <a:lnTo>
                    <a:pt x="115824" y="48132"/>
                  </a:lnTo>
                  <a:lnTo>
                    <a:pt x="140335" y="26924"/>
                  </a:lnTo>
                  <a:lnTo>
                    <a:pt x="140335" y="21209"/>
                  </a:lnTo>
                  <a:lnTo>
                    <a:pt x="115824" y="0"/>
                  </a:lnTo>
                  <a:close/>
                </a:path>
              </a:pathLst>
            </a:custGeom>
            <a:solidFill>
              <a:srgbClr val="0096FF"/>
            </a:solidFill>
          </p:spPr>
          <p:txBody>
            <a:bodyPr wrap="square" lIns="0" tIns="0" rIns="0" bIns="0" rtlCol="0"/>
            <a:lstStyle/>
            <a:p>
              <a:endParaRPr/>
            </a:p>
          </p:txBody>
        </p:sp>
      </p:grpSp>
      <p:sp>
        <p:nvSpPr>
          <p:cNvPr id="33" name="object 33"/>
          <p:cNvSpPr txBox="1"/>
          <p:nvPr/>
        </p:nvSpPr>
        <p:spPr>
          <a:xfrm>
            <a:off x="3119754" y="952499"/>
            <a:ext cx="534035" cy="266700"/>
          </a:xfrm>
          <a:prstGeom prst="rect">
            <a:avLst/>
          </a:prstGeom>
        </p:spPr>
        <p:txBody>
          <a:bodyPr vert="horz" wrap="square" lIns="0" tIns="16510" rIns="0" bIns="0" rtlCol="0">
            <a:spAutoFit/>
          </a:bodyPr>
          <a:lstStyle/>
          <a:p>
            <a:pPr marL="12700">
              <a:lnSpc>
                <a:spcPct val="100000"/>
              </a:lnSpc>
              <a:spcBef>
                <a:spcPts val="130"/>
              </a:spcBef>
            </a:pPr>
            <a:r>
              <a:rPr sz="1550" dirty="0">
                <a:latin typeface="Cambria Math"/>
                <a:cs typeface="Cambria Math"/>
              </a:rPr>
              <a:t>𝐽</a:t>
            </a:r>
            <a:r>
              <a:rPr sz="1550" spc="405" dirty="0">
                <a:latin typeface="Cambria Math"/>
                <a:cs typeface="Cambria Math"/>
              </a:rPr>
              <a:t> </a:t>
            </a:r>
            <a:r>
              <a:rPr sz="1550" spc="65" dirty="0">
                <a:solidFill>
                  <a:srgbClr val="0096FF"/>
                </a:solidFill>
                <a:latin typeface="Cambria Math"/>
                <a:cs typeface="Cambria Math"/>
              </a:rPr>
              <a:t>𝑤</a:t>
            </a:r>
            <a:r>
              <a:rPr sz="1550" spc="65" dirty="0">
                <a:latin typeface="Cambria Math"/>
                <a:cs typeface="Cambria Math"/>
              </a:rPr>
              <a:t>,</a:t>
            </a:r>
            <a:r>
              <a:rPr sz="1550" spc="-145" dirty="0">
                <a:latin typeface="Cambria Math"/>
                <a:cs typeface="Cambria Math"/>
              </a:rPr>
              <a:t> </a:t>
            </a:r>
            <a:r>
              <a:rPr sz="1550" spc="-60" dirty="0">
                <a:solidFill>
                  <a:srgbClr val="0096FF"/>
                </a:solidFill>
                <a:latin typeface="Cambria Math"/>
                <a:cs typeface="Cambria Math"/>
              </a:rPr>
              <a:t>𝑏</a:t>
            </a:r>
            <a:endParaRPr sz="1550">
              <a:latin typeface="Cambria Math"/>
              <a:cs typeface="Cambria Math"/>
            </a:endParaRPr>
          </a:p>
        </p:txBody>
      </p:sp>
      <p:sp>
        <p:nvSpPr>
          <p:cNvPr id="34" name="object 34"/>
          <p:cNvSpPr txBox="1"/>
          <p:nvPr/>
        </p:nvSpPr>
        <p:spPr>
          <a:xfrm>
            <a:off x="1927605" y="1942528"/>
            <a:ext cx="2573655"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Verdana"/>
                <a:cs typeface="Verdana"/>
              </a:rPr>
              <a:t>Adjust</a:t>
            </a:r>
            <a:r>
              <a:rPr sz="2000" spc="-75" dirty="0">
                <a:latin typeface="Verdana"/>
                <a:cs typeface="Verdana"/>
              </a:rPr>
              <a:t> </a:t>
            </a:r>
            <a:r>
              <a:rPr sz="2000" dirty="0">
                <a:latin typeface="Verdana"/>
                <a:cs typeface="Verdana"/>
              </a:rPr>
              <a:t>learning</a:t>
            </a:r>
            <a:r>
              <a:rPr sz="2000" spc="-10" dirty="0">
                <a:latin typeface="Verdana"/>
                <a:cs typeface="Verdana"/>
              </a:rPr>
              <a:t> </a:t>
            </a:r>
            <a:r>
              <a:rPr sz="2000" spc="-20" dirty="0">
                <a:latin typeface="Verdana"/>
                <a:cs typeface="Verdana"/>
              </a:rPr>
              <a:t>rate</a:t>
            </a:r>
            <a:endParaRPr sz="2000">
              <a:latin typeface="Verdana"/>
              <a:cs typeface="Verdana"/>
            </a:endParaRPr>
          </a:p>
        </p:txBody>
      </p:sp>
      <p:sp>
        <p:nvSpPr>
          <p:cNvPr id="35" name="object 35"/>
          <p:cNvSpPr/>
          <p:nvPr/>
        </p:nvSpPr>
        <p:spPr>
          <a:xfrm>
            <a:off x="204787" y="1909826"/>
            <a:ext cx="6067425" cy="0"/>
          </a:xfrm>
          <a:custGeom>
            <a:avLst/>
            <a:gdLst/>
            <a:ahLst/>
            <a:cxnLst/>
            <a:rect l="l" t="t" r="r" b="b"/>
            <a:pathLst>
              <a:path w="6067425">
                <a:moveTo>
                  <a:pt x="0" y="0"/>
                </a:moveTo>
                <a:lnTo>
                  <a:pt x="6066853" y="0"/>
                </a:lnTo>
              </a:path>
            </a:pathLst>
          </a:custGeom>
          <a:ln w="25400">
            <a:solidFill>
              <a:srgbClr val="B3B3B3"/>
            </a:solidFill>
          </a:ln>
        </p:spPr>
        <p:txBody>
          <a:bodyPr wrap="square" lIns="0" tIns="0" rIns="0" bIns="0" rtlCol="0"/>
          <a:lstStyle/>
          <a:p>
            <a:endParaRPr/>
          </a:p>
        </p:txBody>
      </p:sp>
      <p:grpSp>
        <p:nvGrpSpPr>
          <p:cNvPr id="41" name="object 41"/>
          <p:cNvGrpSpPr/>
          <p:nvPr/>
        </p:nvGrpSpPr>
        <p:grpSpPr>
          <a:xfrm>
            <a:off x="172212" y="504824"/>
            <a:ext cx="2661920" cy="1130935"/>
            <a:chOff x="172212" y="504824"/>
            <a:chExt cx="2661920" cy="1130935"/>
          </a:xfrm>
        </p:grpSpPr>
        <p:sp>
          <p:nvSpPr>
            <p:cNvPr id="43" name="object 43"/>
            <p:cNvSpPr/>
            <p:nvPr/>
          </p:nvSpPr>
          <p:spPr>
            <a:xfrm>
              <a:off x="172212" y="504824"/>
              <a:ext cx="2661920" cy="1130935"/>
            </a:xfrm>
            <a:custGeom>
              <a:avLst/>
              <a:gdLst/>
              <a:ahLst/>
              <a:cxnLst/>
              <a:rect l="l" t="t" r="r" b="b"/>
              <a:pathLst>
                <a:path w="2661920" h="1130935">
                  <a:moveTo>
                    <a:pt x="61734" y="538226"/>
                  </a:moveTo>
                  <a:lnTo>
                    <a:pt x="59093" y="530733"/>
                  </a:lnTo>
                  <a:lnTo>
                    <a:pt x="45656" y="535622"/>
                  </a:lnTo>
                  <a:lnTo>
                    <a:pt x="33870" y="542658"/>
                  </a:lnTo>
                  <a:lnTo>
                    <a:pt x="8597" y="576376"/>
                  </a:lnTo>
                  <a:lnTo>
                    <a:pt x="0" y="623443"/>
                  </a:lnTo>
                  <a:lnTo>
                    <a:pt x="952" y="640499"/>
                  </a:lnTo>
                  <a:lnTo>
                    <a:pt x="15240" y="683641"/>
                  </a:lnTo>
                  <a:lnTo>
                    <a:pt x="45618" y="711225"/>
                  </a:lnTo>
                  <a:lnTo>
                    <a:pt x="59093" y="716026"/>
                  </a:lnTo>
                  <a:lnTo>
                    <a:pt x="61442" y="708533"/>
                  </a:lnTo>
                  <a:lnTo>
                    <a:pt x="50876" y="703846"/>
                  </a:lnTo>
                  <a:lnTo>
                    <a:pt x="41770" y="697344"/>
                  </a:lnTo>
                  <a:lnTo>
                    <a:pt x="19646" y="653669"/>
                  </a:lnTo>
                  <a:lnTo>
                    <a:pt x="16903" y="622427"/>
                  </a:lnTo>
                  <a:lnTo>
                    <a:pt x="17589" y="606653"/>
                  </a:lnTo>
                  <a:lnTo>
                    <a:pt x="27889" y="567690"/>
                  </a:lnTo>
                  <a:lnTo>
                    <a:pt x="51041" y="542925"/>
                  </a:lnTo>
                  <a:lnTo>
                    <a:pt x="61734" y="538226"/>
                  </a:lnTo>
                  <a:close/>
                </a:path>
                <a:path w="2661920" h="1130935">
                  <a:moveTo>
                    <a:pt x="466966" y="623443"/>
                  </a:moveTo>
                  <a:lnTo>
                    <a:pt x="458355" y="576376"/>
                  </a:lnTo>
                  <a:lnTo>
                    <a:pt x="433082" y="542658"/>
                  </a:lnTo>
                  <a:lnTo>
                    <a:pt x="407873" y="530733"/>
                  </a:lnTo>
                  <a:lnTo>
                    <a:pt x="405231" y="538226"/>
                  </a:lnTo>
                  <a:lnTo>
                    <a:pt x="415950" y="542925"/>
                  </a:lnTo>
                  <a:lnTo>
                    <a:pt x="425183" y="549389"/>
                  </a:lnTo>
                  <a:lnTo>
                    <a:pt x="447319" y="592251"/>
                  </a:lnTo>
                  <a:lnTo>
                    <a:pt x="450062" y="622427"/>
                  </a:lnTo>
                  <a:lnTo>
                    <a:pt x="449364" y="638810"/>
                  </a:lnTo>
                  <a:lnTo>
                    <a:pt x="439077" y="678815"/>
                  </a:lnTo>
                  <a:lnTo>
                    <a:pt x="405523" y="708533"/>
                  </a:lnTo>
                  <a:lnTo>
                    <a:pt x="407873" y="716026"/>
                  </a:lnTo>
                  <a:lnTo>
                    <a:pt x="443268" y="695032"/>
                  </a:lnTo>
                  <a:lnTo>
                    <a:pt x="463156" y="656209"/>
                  </a:lnTo>
                  <a:lnTo>
                    <a:pt x="466013" y="640499"/>
                  </a:lnTo>
                  <a:lnTo>
                    <a:pt x="466966" y="623443"/>
                  </a:lnTo>
                  <a:close/>
                </a:path>
                <a:path w="2661920" h="1130935">
                  <a:moveTo>
                    <a:pt x="2661412" y="1009650"/>
                  </a:moveTo>
                  <a:lnTo>
                    <a:pt x="2638552" y="990600"/>
                  </a:lnTo>
                  <a:lnTo>
                    <a:pt x="2529586" y="899795"/>
                  </a:lnTo>
                  <a:lnTo>
                    <a:pt x="2522905" y="896200"/>
                  </a:lnTo>
                  <a:lnTo>
                    <a:pt x="2498356" y="916139"/>
                  </a:lnTo>
                  <a:lnTo>
                    <a:pt x="2500426" y="923124"/>
                  </a:lnTo>
                  <a:lnTo>
                    <a:pt x="2505202" y="929005"/>
                  </a:lnTo>
                  <a:lnTo>
                    <a:pt x="2579116" y="990600"/>
                  </a:lnTo>
                  <a:lnTo>
                    <a:pt x="561213" y="990600"/>
                  </a:lnTo>
                  <a:lnTo>
                    <a:pt x="561213" y="82334"/>
                  </a:lnTo>
                  <a:lnTo>
                    <a:pt x="622782" y="156210"/>
                  </a:lnTo>
                  <a:lnTo>
                    <a:pt x="628675" y="160972"/>
                  </a:lnTo>
                  <a:lnTo>
                    <a:pt x="635685" y="162991"/>
                  </a:lnTo>
                  <a:lnTo>
                    <a:pt x="642950" y="162229"/>
                  </a:lnTo>
                  <a:lnTo>
                    <a:pt x="649592" y="158623"/>
                  </a:lnTo>
                  <a:lnTo>
                    <a:pt x="654342" y="152742"/>
                  </a:lnTo>
                  <a:lnTo>
                    <a:pt x="656386" y="145757"/>
                  </a:lnTo>
                  <a:lnTo>
                    <a:pt x="655637" y="138506"/>
                  </a:lnTo>
                  <a:lnTo>
                    <a:pt x="652043" y="131826"/>
                  </a:lnTo>
                  <a:lnTo>
                    <a:pt x="566928" y="29718"/>
                  </a:lnTo>
                  <a:lnTo>
                    <a:pt x="542163" y="0"/>
                  </a:lnTo>
                  <a:lnTo>
                    <a:pt x="432282" y="131826"/>
                  </a:lnTo>
                  <a:lnTo>
                    <a:pt x="428675" y="138506"/>
                  </a:lnTo>
                  <a:lnTo>
                    <a:pt x="427939" y="145757"/>
                  </a:lnTo>
                  <a:lnTo>
                    <a:pt x="429971" y="152742"/>
                  </a:lnTo>
                  <a:lnTo>
                    <a:pt x="434721" y="158623"/>
                  </a:lnTo>
                  <a:lnTo>
                    <a:pt x="441363" y="162229"/>
                  </a:lnTo>
                  <a:lnTo>
                    <a:pt x="448627" y="162991"/>
                  </a:lnTo>
                  <a:lnTo>
                    <a:pt x="455637" y="160972"/>
                  </a:lnTo>
                  <a:lnTo>
                    <a:pt x="461543" y="156210"/>
                  </a:lnTo>
                  <a:lnTo>
                    <a:pt x="523113" y="82334"/>
                  </a:lnTo>
                  <a:lnTo>
                    <a:pt x="523113" y="990600"/>
                  </a:lnTo>
                  <a:lnTo>
                    <a:pt x="284988" y="990600"/>
                  </a:lnTo>
                  <a:lnTo>
                    <a:pt x="284988" y="1028700"/>
                  </a:lnTo>
                  <a:lnTo>
                    <a:pt x="523113" y="1028700"/>
                  </a:lnTo>
                  <a:lnTo>
                    <a:pt x="523113" y="1130427"/>
                  </a:lnTo>
                  <a:lnTo>
                    <a:pt x="561213" y="1130427"/>
                  </a:lnTo>
                  <a:lnTo>
                    <a:pt x="561213" y="1028700"/>
                  </a:lnTo>
                  <a:lnTo>
                    <a:pt x="2579116" y="1028700"/>
                  </a:lnTo>
                  <a:lnTo>
                    <a:pt x="2505202" y="1090295"/>
                  </a:lnTo>
                  <a:lnTo>
                    <a:pt x="2500426" y="1096187"/>
                  </a:lnTo>
                  <a:lnTo>
                    <a:pt x="2498356" y="1103172"/>
                  </a:lnTo>
                  <a:lnTo>
                    <a:pt x="2499068" y="1110424"/>
                  </a:lnTo>
                  <a:lnTo>
                    <a:pt x="2502662" y="1117092"/>
                  </a:lnTo>
                  <a:lnTo>
                    <a:pt x="2508618" y="1121854"/>
                  </a:lnTo>
                  <a:lnTo>
                    <a:pt x="2515641" y="1123873"/>
                  </a:lnTo>
                  <a:lnTo>
                    <a:pt x="2522905" y="1123111"/>
                  </a:lnTo>
                  <a:lnTo>
                    <a:pt x="2529586" y="1119505"/>
                  </a:lnTo>
                  <a:lnTo>
                    <a:pt x="2638552" y="1028700"/>
                  </a:lnTo>
                  <a:lnTo>
                    <a:pt x="2661412" y="1009650"/>
                  </a:lnTo>
                  <a:close/>
                </a:path>
              </a:pathLst>
            </a:custGeom>
            <a:solidFill>
              <a:srgbClr val="000000"/>
            </a:solidFill>
          </p:spPr>
          <p:txBody>
            <a:bodyPr wrap="square" lIns="0" tIns="0" rIns="0" bIns="0" rtlCol="0"/>
            <a:lstStyle/>
            <a:p>
              <a:endParaRPr/>
            </a:p>
          </p:txBody>
        </p:sp>
        <p:sp>
          <p:nvSpPr>
            <p:cNvPr id="44" name="object 44"/>
            <p:cNvSpPr/>
            <p:nvPr/>
          </p:nvSpPr>
          <p:spPr>
            <a:xfrm>
              <a:off x="249885" y="1028826"/>
              <a:ext cx="140335" cy="48260"/>
            </a:xfrm>
            <a:custGeom>
              <a:avLst/>
              <a:gdLst/>
              <a:ahLst/>
              <a:cxnLst/>
              <a:rect l="l" t="t" r="r" b="b"/>
              <a:pathLst>
                <a:path w="140335" h="48259">
                  <a:moveTo>
                    <a:pt x="115798" y="0"/>
                  </a:moveTo>
                  <a:lnTo>
                    <a:pt x="110629" y="5842"/>
                  </a:lnTo>
                  <a:lnTo>
                    <a:pt x="126250" y="19431"/>
                  </a:lnTo>
                  <a:lnTo>
                    <a:pt x="0" y="19431"/>
                  </a:lnTo>
                  <a:lnTo>
                    <a:pt x="0" y="28575"/>
                  </a:lnTo>
                  <a:lnTo>
                    <a:pt x="126250" y="28575"/>
                  </a:lnTo>
                  <a:lnTo>
                    <a:pt x="110629" y="42163"/>
                  </a:lnTo>
                  <a:lnTo>
                    <a:pt x="115798" y="48006"/>
                  </a:lnTo>
                  <a:lnTo>
                    <a:pt x="140322" y="26797"/>
                  </a:lnTo>
                  <a:lnTo>
                    <a:pt x="140322" y="21209"/>
                  </a:lnTo>
                  <a:lnTo>
                    <a:pt x="115798" y="0"/>
                  </a:lnTo>
                  <a:close/>
                </a:path>
              </a:pathLst>
            </a:custGeom>
            <a:solidFill>
              <a:srgbClr val="0096FF"/>
            </a:solidFill>
          </p:spPr>
          <p:txBody>
            <a:bodyPr wrap="square" lIns="0" tIns="0" rIns="0" bIns="0" rtlCol="0"/>
            <a:lstStyle/>
            <a:p>
              <a:endParaRPr/>
            </a:p>
          </p:txBody>
        </p:sp>
      </p:grpSp>
      <p:sp>
        <p:nvSpPr>
          <p:cNvPr id="45" name="object 45"/>
          <p:cNvSpPr txBox="1"/>
          <p:nvPr/>
        </p:nvSpPr>
        <p:spPr>
          <a:xfrm>
            <a:off x="4008501" y="441007"/>
            <a:ext cx="1211580" cy="243204"/>
          </a:xfrm>
          <a:prstGeom prst="rect">
            <a:avLst/>
          </a:prstGeom>
        </p:spPr>
        <p:txBody>
          <a:bodyPr vert="horz" wrap="square" lIns="0" tIns="15875" rIns="0" bIns="0" rtlCol="0">
            <a:spAutoFit/>
          </a:bodyPr>
          <a:lstStyle/>
          <a:p>
            <a:pPr marL="12700">
              <a:lnSpc>
                <a:spcPct val="100000"/>
              </a:lnSpc>
              <a:spcBef>
                <a:spcPts val="125"/>
              </a:spcBef>
            </a:pPr>
            <a:r>
              <a:rPr sz="1400" dirty="0">
                <a:solidFill>
                  <a:srgbClr val="C00000"/>
                </a:solidFill>
                <a:latin typeface="Cambria Math"/>
                <a:cs typeface="Cambria Math"/>
              </a:rPr>
              <a:t>𝛼</a:t>
            </a:r>
            <a:r>
              <a:rPr sz="1400" spc="225" dirty="0">
                <a:solidFill>
                  <a:srgbClr val="C00000"/>
                </a:solidFill>
                <a:latin typeface="Cambria Math"/>
                <a:cs typeface="Cambria Math"/>
              </a:rPr>
              <a:t> </a:t>
            </a:r>
            <a:r>
              <a:rPr sz="1400" dirty="0">
                <a:latin typeface="Verdana"/>
                <a:cs typeface="Verdana"/>
              </a:rPr>
              <a:t>is</a:t>
            </a:r>
            <a:r>
              <a:rPr sz="1400" spc="-5" dirty="0">
                <a:latin typeface="Verdana"/>
                <a:cs typeface="Verdana"/>
              </a:rPr>
              <a:t> </a:t>
            </a:r>
            <a:r>
              <a:rPr sz="1400" dirty="0">
                <a:latin typeface="Verdana"/>
                <a:cs typeface="Verdana"/>
              </a:rPr>
              <a:t>too</a:t>
            </a:r>
            <a:r>
              <a:rPr sz="1400" spc="-45" dirty="0">
                <a:latin typeface="Verdana"/>
                <a:cs typeface="Verdana"/>
              </a:rPr>
              <a:t> </a:t>
            </a:r>
            <a:r>
              <a:rPr sz="1400" spc="-20" dirty="0">
                <a:solidFill>
                  <a:srgbClr val="C00000"/>
                </a:solidFill>
                <a:latin typeface="Verdana"/>
                <a:cs typeface="Verdana"/>
              </a:rPr>
              <a:t>large</a:t>
            </a:r>
            <a:endParaRPr sz="1400">
              <a:latin typeface="Verdana"/>
              <a:cs typeface="Verdana"/>
            </a:endParaRPr>
          </a:p>
        </p:txBody>
      </p:sp>
      <p:pic>
        <p:nvPicPr>
          <p:cNvPr id="46" name="object 46"/>
          <p:cNvPicPr/>
          <p:nvPr/>
        </p:nvPicPr>
        <p:blipFill>
          <a:blip r:embed="rId10" cstate="print"/>
          <a:stretch>
            <a:fillRect/>
          </a:stretch>
        </p:blipFill>
        <p:spPr>
          <a:xfrm>
            <a:off x="5810250" y="38100"/>
            <a:ext cx="742950" cy="742950"/>
          </a:xfrm>
          <a:prstGeom prst="rect">
            <a:avLst/>
          </a:prstGeom>
        </p:spPr>
      </p:pic>
      <p:sp>
        <p:nvSpPr>
          <p:cNvPr id="47" name="object 47"/>
          <p:cNvSpPr txBox="1"/>
          <p:nvPr/>
        </p:nvSpPr>
        <p:spPr>
          <a:xfrm>
            <a:off x="6872858" y="164782"/>
            <a:ext cx="1961514" cy="513715"/>
          </a:xfrm>
          <a:prstGeom prst="rect">
            <a:avLst/>
          </a:prstGeom>
        </p:spPr>
        <p:txBody>
          <a:bodyPr vert="horz" wrap="square" lIns="0" tIns="4445" rIns="0" bIns="0" rtlCol="0">
            <a:spAutoFit/>
          </a:bodyPr>
          <a:lstStyle/>
          <a:p>
            <a:pPr marL="12700" marR="5080">
              <a:lnSpc>
                <a:spcPct val="104900"/>
              </a:lnSpc>
              <a:spcBef>
                <a:spcPts val="35"/>
              </a:spcBef>
            </a:pPr>
            <a:r>
              <a:rPr sz="1550" dirty="0">
                <a:latin typeface="Verdana"/>
                <a:cs typeface="Verdana"/>
              </a:rPr>
              <a:t>learning</a:t>
            </a:r>
            <a:r>
              <a:rPr sz="1550" spc="130" dirty="0">
                <a:latin typeface="Verdana"/>
                <a:cs typeface="Verdana"/>
              </a:rPr>
              <a:t> </a:t>
            </a:r>
            <a:r>
              <a:rPr sz="1550" dirty="0">
                <a:latin typeface="Verdana"/>
                <a:cs typeface="Verdana"/>
              </a:rPr>
              <a:t>rate</a:t>
            </a:r>
            <a:r>
              <a:rPr sz="1550" spc="175" dirty="0">
                <a:latin typeface="Verdana"/>
                <a:cs typeface="Verdana"/>
              </a:rPr>
              <a:t> </a:t>
            </a:r>
            <a:r>
              <a:rPr sz="1550" dirty="0">
                <a:latin typeface="Verdana"/>
                <a:cs typeface="Verdana"/>
              </a:rPr>
              <a:t>is</a:t>
            </a:r>
            <a:r>
              <a:rPr sz="1550" spc="55" dirty="0">
                <a:latin typeface="Verdana"/>
                <a:cs typeface="Verdana"/>
              </a:rPr>
              <a:t> </a:t>
            </a:r>
            <a:r>
              <a:rPr sz="1550" spc="-25" dirty="0">
                <a:latin typeface="Verdana"/>
                <a:cs typeface="Verdana"/>
              </a:rPr>
              <a:t>too </a:t>
            </a:r>
            <a:r>
              <a:rPr sz="1550" spc="-10" dirty="0">
                <a:latin typeface="Verdana"/>
                <a:cs typeface="Verdana"/>
              </a:rPr>
              <a:t>large</a:t>
            </a:r>
            <a:endParaRPr sz="1550">
              <a:latin typeface="Verdana"/>
              <a:cs typeface="Verdana"/>
            </a:endParaRPr>
          </a:p>
        </p:txBody>
      </p:sp>
      <p:sp>
        <p:nvSpPr>
          <p:cNvPr id="48" name="object 48"/>
          <p:cNvSpPr txBox="1"/>
          <p:nvPr/>
        </p:nvSpPr>
        <p:spPr>
          <a:xfrm>
            <a:off x="6516751" y="254952"/>
            <a:ext cx="238125" cy="266065"/>
          </a:xfrm>
          <a:prstGeom prst="rect">
            <a:avLst/>
          </a:prstGeom>
        </p:spPr>
        <p:txBody>
          <a:bodyPr vert="horz" wrap="square" lIns="0" tIns="15875" rIns="0" bIns="0" rtlCol="0">
            <a:spAutoFit/>
          </a:bodyPr>
          <a:lstStyle/>
          <a:p>
            <a:pPr marL="12700">
              <a:lnSpc>
                <a:spcPct val="100000"/>
              </a:lnSpc>
              <a:spcBef>
                <a:spcPts val="125"/>
              </a:spcBef>
            </a:pPr>
            <a:r>
              <a:rPr sz="1550" spc="-25" dirty="0">
                <a:latin typeface="Verdana"/>
                <a:cs typeface="Verdana"/>
              </a:rPr>
              <a:t>or</a:t>
            </a:r>
            <a:endParaRPr sz="1550">
              <a:latin typeface="Verdana"/>
              <a:cs typeface="Verdana"/>
            </a:endParaRPr>
          </a:p>
        </p:txBody>
      </p:sp>
      <p:sp>
        <p:nvSpPr>
          <p:cNvPr id="49" name="object 49"/>
          <p:cNvSpPr txBox="1"/>
          <p:nvPr/>
        </p:nvSpPr>
        <p:spPr>
          <a:xfrm>
            <a:off x="56197" y="975423"/>
            <a:ext cx="534670"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Cambria Math"/>
                <a:cs typeface="Cambria Math"/>
              </a:rPr>
              <a:t>𝐽</a:t>
            </a:r>
            <a:r>
              <a:rPr sz="1550" spc="409" dirty="0">
                <a:latin typeface="Cambria Math"/>
                <a:cs typeface="Cambria Math"/>
              </a:rPr>
              <a:t> </a:t>
            </a:r>
            <a:r>
              <a:rPr sz="1550" spc="60" dirty="0">
                <a:solidFill>
                  <a:srgbClr val="0096FF"/>
                </a:solidFill>
                <a:latin typeface="Cambria Math"/>
                <a:cs typeface="Cambria Math"/>
              </a:rPr>
              <a:t>𝑤</a:t>
            </a:r>
            <a:r>
              <a:rPr sz="1550" spc="60" dirty="0">
                <a:latin typeface="Cambria Math"/>
                <a:cs typeface="Cambria Math"/>
              </a:rPr>
              <a:t>,</a:t>
            </a:r>
            <a:r>
              <a:rPr sz="1550" spc="-135" dirty="0">
                <a:latin typeface="Cambria Math"/>
                <a:cs typeface="Cambria Math"/>
              </a:rPr>
              <a:t> </a:t>
            </a:r>
            <a:r>
              <a:rPr sz="1550" spc="-60" dirty="0">
                <a:solidFill>
                  <a:srgbClr val="0096FF"/>
                </a:solidFill>
                <a:latin typeface="Cambria Math"/>
                <a:cs typeface="Cambria Math"/>
              </a:rPr>
              <a:t>𝑏</a:t>
            </a:r>
            <a:endParaRPr sz="1550">
              <a:latin typeface="Cambria Math"/>
              <a:cs typeface="Cambria Math"/>
            </a:endParaRPr>
          </a:p>
        </p:txBody>
      </p:sp>
      <p:pic>
        <p:nvPicPr>
          <p:cNvPr id="50" name="object 50"/>
          <p:cNvPicPr/>
          <p:nvPr/>
        </p:nvPicPr>
        <p:blipFill>
          <a:blip r:embed="rId11" cstate="print"/>
          <a:stretch>
            <a:fillRect/>
          </a:stretch>
        </p:blipFill>
        <p:spPr>
          <a:xfrm>
            <a:off x="772731" y="800734"/>
            <a:ext cx="1882751" cy="568960"/>
          </a:xfrm>
          <a:prstGeom prst="rect">
            <a:avLst/>
          </a:prstGeom>
        </p:spPr>
      </p:pic>
      <p:sp>
        <p:nvSpPr>
          <p:cNvPr id="51" name="object 51"/>
          <p:cNvSpPr txBox="1"/>
          <p:nvPr/>
        </p:nvSpPr>
        <p:spPr>
          <a:xfrm>
            <a:off x="905827" y="1580578"/>
            <a:ext cx="1218565" cy="266065"/>
          </a:xfrm>
          <a:prstGeom prst="rect">
            <a:avLst/>
          </a:prstGeom>
        </p:spPr>
        <p:txBody>
          <a:bodyPr vert="horz" wrap="square" lIns="0" tIns="15875" rIns="0" bIns="0" rtlCol="0">
            <a:spAutoFit/>
          </a:bodyPr>
          <a:lstStyle/>
          <a:p>
            <a:pPr marL="12700">
              <a:lnSpc>
                <a:spcPct val="100000"/>
              </a:lnSpc>
              <a:spcBef>
                <a:spcPts val="125"/>
              </a:spcBef>
            </a:pPr>
            <a:r>
              <a:rPr sz="1550" dirty="0">
                <a:solidFill>
                  <a:srgbClr val="FF9300"/>
                </a:solidFill>
                <a:latin typeface="Verdana"/>
                <a:cs typeface="Verdana"/>
              </a:rPr>
              <a:t>#</a:t>
            </a:r>
            <a:r>
              <a:rPr sz="1550" spc="65" dirty="0">
                <a:solidFill>
                  <a:srgbClr val="FF9300"/>
                </a:solidFill>
                <a:latin typeface="Verdana"/>
                <a:cs typeface="Verdana"/>
              </a:rPr>
              <a:t> </a:t>
            </a:r>
            <a:r>
              <a:rPr sz="1550" spc="-10" dirty="0">
                <a:solidFill>
                  <a:srgbClr val="FF9300"/>
                </a:solidFill>
                <a:latin typeface="Verdana"/>
                <a:cs typeface="Verdana"/>
              </a:rPr>
              <a:t>iterations</a:t>
            </a:r>
            <a:endParaRPr sz="1550">
              <a:latin typeface="Verdana"/>
              <a:cs typeface="Verdana"/>
            </a:endParaRPr>
          </a:p>
        </p:txBody>
      </p:sp>
      <p:pic>
        <p:nvPicPr>
          <p:cNvPr id="55" name="object 55"/>
          <p:cNvPicPr/>
          <p:nvPr/>
        </p:nvPicPr>
        <p:blipFill>
          <a:blip r:embed="rId12" cstate="print"/>
          <a:stretch>
            <a:fillRect/>
          </a:stretch>
        </p:blipFill>
        <p:spPr>
          <a:xfrm>
            <a:off x="5368036" y="631316"/>
            <a:ext cx="678434" cy="426720"/>
          </a:xfrm>
          <a:prstGeom prst="rect">
            <a:avLst/>
          </a:prstGeom>
        </p:spPr>
      </p:pic>
    </p:spTree>
    <p:extLst>
      <p:ext uri="{BB962C8B-B14F-4D97-AF65-F5344CB8AC3E}">
        <p14:creationId xmlns:p14="http://schemas.microsoft.com/office/powerpoint/2010/main" val="426705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428942" y="262890"/>
            <a:ext cx="8295640" cy="438150"/>
          </a:xfrm>
          <a:prstGeom prst="rect">
            <a:avLst/>
          </a:prstGeom>
        </p:spPr>
        <p:txBody>
          <a:bodyPr vert="horz" wrap="square" lIns="0" tIns="13335" rIns="0" bIns="0" rtlCol="0">
            <a:spAutoFit/>
          </a:bodyPr>
          <a:lstStyle/>
          <a:p>
            <a:pPr marL="12700">
              <a:lnSpc>
                <a:spcPct val="100000"/>
              </a:lnSpc>
              <a:spcBef>
                <a:spcPts val="105"/>
              </a:spcBef>
            </a:pPr>
            <a:r>
              <a:rPr dirty="0"/>
              <a:t>Make</a:t>
            </a:r>
            <a:r>
              <a:rPr spc="-125" dirty="0"/>
              <a:t> </a:t>
            </a:r>
            <a:r>
              <a:rPr dirty="0"/>
              <a:t>sure</a:t>
            </a:r>
            <a:r>
              <a:rPr spc="-60" dirty="0"/>
              <a:t> </a:t>
            </a:r>
            <a:r>
              <a:rPr dirty="0"/>
              <a:t>gradient</a:t>
            </a:r>
            <a:r>
              <a:rPr spc="25" dirty="0"/>
              <a:t> </a:t>
            </a:r>
            <a:r>
              <a:rPr dirty="0"/>
              <a:t>descent</a:t>
            </a:r>
            <a:r>
              <a:rPr spc="-105" dirty="0"/>
              <a:t> </a:t>
            </a:r>
            <a:r>
              <a:rPr dirty="0"/>
              <a:t>is</a:t>
            </a:r>
            <a:r>
              <a:rPr spc="-15" dirty="0"/>
              <a:t> </a:t>
            </a:r>
            <a:r>
              <a:rPr dirty="0"/>
              <a:t>working</a:t>
            </a:r>
            <a:r>
              <a:rPr spc="10" dirty="0"/>
              <a:t> </a:t>
            </a:r>
            <a:r>
              <a:rPr spc="-10" dirty="0"/>
              <a:t>correctly</a:t>
            </a:r>
          </a:p>
        </p:txBody>
      </p:sp>
      <p:sp>
        <p:nvSpPr>
          <p:cNvPr id="10" name="object 10"/>
          <p:cNvSpPr/>
          <p:nvPr/>
        </p:nvSpPr>
        <p:spPr>
          <a:xfrm>
            <a:off x="5653151" y="1281175"/>
            <a:ext cx="0" cy="3108960"/>
          </a:xfrm>
          <a:custGeom>
            <a:avLst/>
            <a:gdLst/>
            <a:ahLst/>
            <a:cxnLst/>
            <a:rect l="l" t="t" r="r" b="b"/>
            <a:pathLst>
              <a:path h="3108960">
                <a:moveTo>
                  <a:pt x="0" y="0"/>
                </a:moveTo>
                <a:lnTo>
                  <a:pt x="0" y="3108540"/>
                </a:lnTo>
              </a:path>
            </a:pathLst>
          </a:custGeom>
          <a:ln w="25400">
            <a:solidFill>
              <a:srgbClr val="7E7E7E"/>
            </a:solidFill>
          </a:ln>
        </p:spPr>
        <p:txBody>
          <a:bodyPr wrap="square" lIns="0" tIns="0" rIns="0" bIns="0" rtlCol="0"/>
          <a:lstStyle/>
          <a:p>
            <a:endParaRPr/>
          </a:p>
        </p:txBody>
      </p:sp>
      <p:sp>
        <p:nvSpPr>
          <p:cNvPr id="11" name="object 11"/>
          <p:cNvSpPr/>
          <p:nvPr/>
        </p:nvSpPr>
        <p:spPr>
          <a:xfrm>
            <a:off x="1382775" y="1113916"/>
            <a:ext cx="128905" cy="34290"/>
          </a:xfrm>
          <a:custGeom>
            <a:avLst/>
            <a:gdLst/>
            <a:ahLst/>
            <a:cxnLst/>
            <a:rect l="l" t="t" r="r" b="b"/>
            <a:pathLst>
              <a:path w="128905" h="34290">
                <a:moveTo>
                  <a:pt x="111252" y="0"/>
                </a:moveTo>
                <a:lnTo>
                  <a:pt x="107568" y="4191"/>
                </a:lnTo>
                <a:lnTo>
                  <a:pt x="118745" y="13843"/>
                </a:lnTo>
                <a:lnTo>
                  <a:pt x="0" y="13843"/>
                </a:lnTo>
                <a:lnTo>
                  <a:pt x="0" y="20447"/>
                </a:lnTo>
                <a:lnTo>
                  <a:pt x="118745" y="20447"/>
                </a:lnTo>
                <a:lnTo>
                  <a:pt x="107568" y="30099"/>
                </a:lnTo>
                <a:lnTo>
                  <a:pt x="111252" y="34290"/>
                </a:lnTo>
                <a:lnTo>
                  <a:pt x="128778" y="19177"/>
                </a:lnTo>
                <a:lnTo>
                  <a:pt x="128778" y="15112"/>
                </a:lnTo>
                <a:lnTo>
                  <a:pt x="111252" y="0"/>
                </a:lnTo>
                <a:close/>
              </a:path>
            </a:pathLst>
          </a:custGeom>
          <a:solidFill>
            <a:srgbClr val="000000"/>
          </a:solidFill>
        </p:spPr>
        <p:txBody>
          <a:bodyPr wrap="square" lIns="0" tIns="0" rIns="0" bIns="0" rtlCol="0"/>
          <a:lstStyle/>
          <a:p>
            <a:endParaRPr/>
          </a:p>
        </p:txBody>
      </p:sp>
      <p:grpSp>
        <p:nvGrpSpPr>
          <p:cNvPr id="12" name="object 12"/>
          <p:cNvGrpSpPr/>
          <p:nvPr/>
        </p:nvGrpSpPr>
        <p:grpSpPr>
          <a:xfrm>
            <a:off x="1819401" y="945133"/>
            <a:ext cx="467359" cy="192405"/>
            <a:chOff x="1819401" y="945133"/>
            <a:chExt cx="467359" cy="192405"/>
          </a:xfrm>
        </p:grpSpPr>
        <p:sp>
          <p:nvSpPr>
            <p:cNvPr id="13" name="object 13"/>
            <p:cNvSpPr/>
            <p:nvPr/>
          </p:nvSpPr>
          <p:spPr>
            <a:xfrm>
              <a:off x="1819401" y="951864"/>
              <a:ext cx="467359" cy="185420"/>
            </a:xfrm>
            <a:custGeom>
              <a:avLst/>
              <a:gdLst/>
              <a:ahLst/>
              <a:cxnLst/>
              <a:rect l="l" t="t" r="r" b="b"/>
              <a:pathLst>
                <a:path w="467360" h="185419">
                  <a:moveTo>
                    <a:pt x="407924" y="0"/>
                  </a:moveTo>
                  <a:lnTo>
                    <a:pt x="405256" y="7493"/>
                  </a:lnTo>
                  <a:lnTo>
                    <a:pt x="416002" y="12184"/>
                  </a:lnTo>
                  <a:lnTo>
                    <a:pt x="425211" y="18637"/>
                  </a:lnTo>
                  <a:lnTo>
                    <a:pt x="447341" y="61499"/>
                  </a:lnTo>
                  <a:lnTo>
                    <a:pt x="450088" y="91694"/>
                  </a:lnTo>
                  <a:lnTo>
                    <a:pt x="449399" y="108059"/>
                  </a:lnTo>
                  <a:lnTo>
                    <a:pt x="439166" y="148082"/>
                  </a:lnTo>
                  <a:lnTo>
                    <a:pt x="405511" y="177800"/>
                  </a:lnTo>
                  <a:lnTo>
                    <a:pt x="407924" y="185293"/>
                  </a:lnTo>
                  <a:lnTo>
                    <a:pt x="443285" y="164218"/>
                  </a:lnTo>
                  <a:lnTo>
                    <a:pt x="463169" y="125380"/>
                  </a:lnTo>
                  <a:lnTo>
                    <a:pt x="466979" y="92710"/>
                  </a:lnTo>
                  <a:lnTo>
                    <a:pt x="466026" y="75731"/>
                  </a:lnTo>
                  <a:lnTo>
                    <a:pt x="451739" y="32512"/>
                  </a:lnTo>
                  <a:lnTo>
                    <a:pt x="421360" y="4829"/>
                  </a:lnTo>
                  <a:lnTo>
                    <a:pt x="407924" y="0"/>
                  </a:lnTo>
                  <a:close/>
                </a:path>
                <a:path w="467360" h="185419">
                  <a:moveTo>
                    <a:pt x="59181" y="0"/>
                  </a:moveTo>
                  <a:lnTo>
                    <a:pt x="23820" y="21109"/>
                  </a:lnTo>
                  <a:lnTo>
                    <a:pt x="3825" y="60039"/>
                  </a:lnTo>
                  <a:lnTo>
                    <a:pt x="0" y="92710"/>
                  </a:lnTo>
                  <a:lnTo>
                    <a:pt x="952" y="109688"/>
                  </a:lnTo>
                  <a:lnTo>
                    <a:pt x="15240" y="152908"/>
                  </a:lnTo>
                  <a:lnTo>
                    <a:pt x="45654" y="180411"/>
                  </a:lnTo>
                  <a:lnTo>
                    <a:pt x="59181" y="185293"/>
                  </a:lnTo>
                  <a:lnTo>
                    <a:pt x="61468" y="177800"/>
                  </a:lnTo>
                  <a:lnTo>
                    <a:pt x="50925" y="173085"/>
                  </a:lnTo>
                  <a:lnTo>
                    <a:pt x="41798" y="166560"/>
                  </a:lnTo>
                  <a:lnTo>
                    <a:pt x="19653" y="122888"/>
                  </a:lnTo>
                  <a:lnTo>
                    <a:pt x="16891" y="91694"/>
                  </a:lnTo>
                  <a:lnTo>
                    <a:pt x="17581" y="75906"/>
                  </a:lnTo>
                  <a:lnTo>
                    <a:pt x="27940" y="36830"/>
                  </a:lnTo>
                  <a:lnTo>
                    <a:pt x="61722" y="7493"/>
                  </a:lnTo>
                  <a:lnTo>
                    <a:pt x="59181" y="0"/>
                  </a:lnTo>
                  <a:close/>
                </a:path>
              </a:pathLst>
            </a:custGeom>
            <a:solidFill>
              <a:srgbClr val="000000"/>
            </a:solidFill>
          </p:spPr>
          <p:txBody>
            <a:bodyPr wrap="square" lIns="0" tIns="0" rIns="0" bIns="0" rtlCol="0"/>
            <a:lstStyle/>
            <a:p>
              <a:endParaRPr/>
            </a:p>
          </p:txBody>
        </p:sp>
        <p:sp>
          <p:nvSpPr>
            <p:cNvPr id="14" name="object 14"/>
            <p:cNvSpPr/>
            <p:nvPr/>
          </p:nvSpPr>
          <p:spPr>
            <a:xfrm>
              <a:off x="1887600" y="945133"/>
              <a:ext cx="159385" cy="48260"/>
            </a:xfrm>
            <a:custGeom>
              <a:avLst/>
              <a:gdLst/>
              <a:ahLst/>
              <a:cxnLst/>
              <a:rect l="l" t="t" r="r" b="b"/>
              <a:pathLst>
                <a:path w="159385" h="48259">
                  <a:moveTo>
                    <a:pt x="134874" y="0"/>
                  </a:moveTo>
                  <a:lnTo>
                    <a:pt x="129667" y="5841"/>
                  </a:lnTo>
                  <a:lnTo>
                    <a:pt x="145287" y="19430"/>
                  </a:lnTo>
                  <a:lnTo>
                    <a:pt x="0" y="19430"/>
                  </a:lnTo>
                  <a:lnTo>
                    <a:pt x="0" y="28575"/>
                  </a:lnTo>
                  <a:lnTo>
                    <a:pt x="145287" y="28575"/>
                  </a:lnTo>
                  <a:lnTo>
                    <a:pt x="129667" y="42163"/>
                  </a:lnTo>
                  <a:lnTo>
                    <a:pt x="134874" y="48005"/>
                  </a:lnTo>
                  <a:lnTo>
                    <a:pt x="159385" y="26796"/>
                  </a:lnTo>
                  <a:lnTo>
                    <a:pt x="159385" y="21081"/>
                  </a:lnTo>
                  <a:lnTo>
                    <a:pt x="134874" y="0"/>
                  </a:lnTo>
                  <a:close/>
                </a:path>
              </a:pathLst>
            </a:custGeom>
            <a:solidFill>
              <a:srgbClr val="0096FF"/>
            </a:solidFill>
          </p:spPr>
          <p:txBody>
            <a:bodyPr wrap="square" lIns="0" tIns="0" rIns="0" bIns="0" rtlCol="0"/>
            <a:lstStyle/>
            <a:p>
              <a:endParaRPr/>
            </a:p>
          </p:txBody>
        </p:sp>
      </p:grpSp>
      <p:sp>
        <p:nvSpPr>
          <p:cNvPr id="15" name="object 15"/>
          <p:cNvSpPr txBox="1"/>
          <p:nvPr/>
        </p:nvSpPr>
        <p:spPr>
          <a:xfrm>
            <a:off x="246379" y="891603"/>
            <a:ext cx="1993264" cy="378460"/>
          </a:xfrm>
          <a:prstGeom prst="rect">
            <a:avLst/>
          </a:prstGeom>
        </p:spPr>
        <p:txBody>
          <a:bodyPr vert="horz" wrap="square" lIns="0" tIns="15875" rIns="0" bIns="0" rtlCol="0">
            <a:spAutoFit/>
          </a:bodyPr>
          <a:lstStyle/>
          <a:p>
            <a:pPr marL="12700">
              <a:lnSpc>
                <a:spcPts val="1645"/>
              </a:lnSpc>
              <a:spcBef>
                <a:spcPts val="125"/>
              </a:spcBef>
            </a:pPr>
            <a:r>
              <a:rPr sz="1550" dirty="0">
                <a:latin typeface="Verdana"/>
                <a:cs typeface="Verdana"/>
              </a:rPr>
              <a:t>objective:</a:t>
            </a:r>
            <a:r>
              <a:rPr sz="1550" spc="150" dirty="0">
                <a:latin typeface="Verdana"/>
                <a:cs typeface="Verdana"/>
              </a:rPr>
              <a:t> </a:t>
            </a:r>
            <a:r>
              <a:rPr sz="1550" dirty="0">
                <a:latin typeface="Cambria Math"/>
                <a:cs typeface="Cambria Math"/>
              </a:rPr>
              <a:t>min 𝐽</a:t>
            </a:r>
            <a:r>
              <a:rPr sz="1550" spc="455"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45" dirty="0">
                <a:latin typeface="Cambria Math"/>
                <a:cs typeface="Cambria Math"/>
              </a:rPr>
              <a:t> </a:t>
            </a:r>
            <a:r>
              <a:rPr sz="1550" spc="-50" dirty="0">
                <a:solidFill>
                  <a:srgbClr val="0096FF"/>
                </a:solidFill>
                <a:latin typeface="Cambria Math"/>
                <a:cs typeface="Cambria Math"/>
              </a:rPr>
              <a:t>𝑏</a:t>
            </a:r>
            <a:endParaRPr sz="1550">
              <a:latin typeface="Cambria Math"/>
              <a:cs typeface="Cambria Math"/>
            </a:endParaRPr>
          </a:p>
          <a:p>
            <a:pPr marL="1147445">
              <a:lnSpc>
                <a:spcPts val="1105"/>
              </a:lnSpc>
            </a:pPr>
            <a:r>
              <a:rPr sz="1100" spc="35" dirty="0">
                <a:latin typeface="Cambria Math"/>
                <a:cs typeface="Cambria Math"/>
              </a:rPr>
              <a:t>w,𝑏</a:t>
            </a:r>
            <a:endParaRPr sz="1100">
              <a:latin typeface="Cambria Math"/>
              <a:cs typeface="Cambria Math"/>
            </a:endParaRPr>
          </a:p>
        </p:txBody>
      </p:sp>
      <p:grpSp>
        <p:nvGrpSpPr>
          <p:cNvPr id="16" name="object 16"/>
          <p:cNvGrpSpPr/>
          <p:nvPr/>
        </p:nvGrpSpPr>
        <p:grpSpPr>
          <a:xfrm>
            <a:off x="2809113" y="818133"/>
            <a:ext cx="467359" cy="192405"/>
            <a:chOff x="2809113" y="818133"/>
            <a:chExt cx="467359" cy="192405"/>
          </a:xfrm>
        </p:grpSpPr>
        <p:sp>
          <p:nvSpPr>
            <p:cNvPr id="17" name="object 17"/>
            <p:cNvSpPr/>
            <p:nvPr/>
          </p:nvSpPr>
          <p:spPr>
            <a:xfrm>
              <a:off x="2809113" y="824864"/>
              <a:ext cx="467359" cy="185420"/>
            </a:xfrm>
            <a:custGeom>
              <a:avLst/>
              <a:gdLst/>
              <a:ahLst/>
              <a:cxnLst/>
              <a:rect l="l" t="t" r="r" b="b"/>
              <a:pathLst>
                <a:path w="467360" h="185419">
                  <a:moveTo>
                    <a:pt x="407797" y="0"/>
                  </a:moveTo>
                  <a:lnTo>
                    <a:pt x="405256" y="7620"/>
                  </a:lnTo>
                  <a:lnTo>
                    <a:pt x="415948" y="12239"/>
                  </a:lnTo>
                  <a:lnTo>
                    <a:pt x="425164" y="18669"/>
                  </a:lnTo>
                  <a:lnTo>
                    <a:pt x="447341" y="61531"/>
                  </a:lnTo>
                  <a:lnTo>
                    <a:pt x="450088" y="91821"/>
                  </a:lnTo>
                  <a:lnTo>
                    <a:pt x="449397" y="108130"/>
                  </a:lnTo>
                  <a:lnTo>
                    <a:pt x="439038" y="148082"/>
                  </a:lnTo>
                  <a:lnTo>
                    <a:pt x="405511" y="177800"/>
                  </a:lnTo>
                  <a:lnTo>
                    <a:pt x="407797" y="185293"/>
                  </a:lnTo>
                  <a:lnTo>
                    <a:pt x="443283" y="164290"/>
                  </a:lnTo>
                  <a:lnTo>
                    <a:pt x="463169" y="125476"/>
                  </a:lnTo>
                  <a:lnTo>
                    <a:pt x="466978" y="92710"/>
                  </a:lnTo>
                  <a:lnTo>
                    <a:pt x="466024" y="75731"/>
                  </a:lnTo>
                  <a:lnTo>
                    <a:pt x="451612" y="32512"/>
                  </a:lnTo>
                  <a:lnTo>
                    <a:pt x="421251" y="4883"/>
                  </a:lnTo>
                  <a:lnTo>
                    <a:pt x="407797" y="0"/>
                  </a:lnTo>
                  <a:close/>
                </a:path>
                <a:path w="467360" h="185419">
                  <a:moveTo>
                    <a:pt x="59055" y="0"/>
                  </a:moveTo>
                  <a:lnTo>
                    <a:pt x="23693" y="21127"/>
                  </a:lnTo>
                  <a:lnTo>
                    <a:pt x="3809" y="60039"/>
                  </a:lnTo>
                  <a:lnTo>
                    <a:pt x="0" y="92710"/>
                  </a:lnTo>
                  <a:lnTo>
                    <a:pt x="952" y="109759"/>
                  </a:lnTo>
                  <a:lnTo>
                    <a:pt x="15239" y="152908"/>
                  </a:lnTo>
                  <a:lnTo>
                    <a:pt x="45600" y="180482"/>
                  </a:lnTo>
                  <a:lnTo>
                    <a:pt x="59055" y="185293"/>
                  </a:lnTo>
                  <a:lnTo>
                    <a:pt x="61468" y="177800"/>
                  </a:lnTo>
                  <a:lnTo>
                    <a:pt x="50869" y="173156"/>
                  </a:lnTo>
                  <a:lnTo>
                    <a:pt x="41735" y="166655"/>
                  </a:lnTo>
                  <a:lnTo>
                    <a:pt x="19637" y="122951"/>
                  </a:lnTo>
                  <a:lnTo>
                    <a:pt x="16891" y="91821"/>
                  </a:lnTo>
                  <a:lnTo>
                    <a:pt x="17579" y="75961"/>
                  </a:lnTo>
                  <a:lnTo>
                    <a:pt x="27812" y="36957"/>
                  </a:lnTo>
                  <a:lnTo>
                    <a:pt x="61722" y="7620"/>
                  </a:lnTo>
                  <a:lnTo>
                    <a:pt x="59055" y="0"/>
                  </a:lnTo>
                  <a:close/>
                </a:path>
              </a:pathLst>
            </a:custGeom>
            <a:solidFill>
              <a:srgbClr val="000000"/>
            </a:solidFill>
          </p:spPr>
          <p:txBody>
            <a:bodyPr wrap="square" lIns="0" tIns="0" rIns="0" bIns="0" rtlCol="0"/>
            <a:lstStyle/>
            <a:p>
              <a:endParaRPr/>
            </a:p>
          </p:txBody>
        </p:sp>
        <p:sp>
          <p:nvSpPr>
            <p:cNvPr id="18" name="object 18"/>
            <p:cNvSpPr/>
            <p:nvPr/>
          </p:nvSpPr>
          <p:spPr>
            <a:xfrm>
              <a:off x="2877185" y="818133"/>
              <a:ext cx="159385" cy="48260"/>
            </a:xfrm>
            <a:custGeom>
              <a:avLst/>
              <a:gdLst/>
              <a:ahLst/>
              <a:cxnLst/>
              <a:rect l="l" t="t" r="r" b="b"/>
              <a:pathLst>
                <a:path w="159385" h="48259">
                  <a:moveTo>
                    <a:pt x="134873" y="0"/>
                  </a:moveTo>
                  <a:lnTo>
                    <a:pt x="129793" y="5841"/>
                  </a:lnTo>
                  <a:lnTo>
                    <a:pt x="145414" y="19430"/>
                  </a:lnTo>
                  <a:lnTo>
                    <a:pt x="0" y="19430"/>
                  </a:lnTo>
                  <a:lnTo>
                    <a:pt x="0" y="28575"/>
                  </a:lnTo>
                  <a:lnTo>
                    <a:pt x="145414" y="28575"/>
                  </a:lnTo>
                  <a:lnTo>
                    <a:pt x="129793" y="42163"/>
                  </a:lnTo>
                  <a:lnTo>
                    <a:pt x="134873" y="48005"/>
                  </a:lnTo>
                  <a:lnTo>
                    <a:pt x="159384" y="26924"/>
                  </a:lnTo>
                  <a:lnTo>
                    <a:pt x="159384" y="21208"/>
                  </a:lnTo>
                  <a:lnTo>
                    <a:pt x="134873" y="0"/>
                  </a:lnTo>
                  <a:close/>
                </a:path>
              </a:pathLst>
            </a:custGeom>
            <a:solidFill>
              <a:srgbClr val="0096FF"/>
            </a:solidFill>
          </p:spPr>
          <p:txBody>
            <a:bodyPr wrap="square" lIns="0" tIns="0" rIns="0" bIns="0" rtlCol="0"/>
            <a:lstStyle/>
            <a:p>
              <a:endParaRPr/>
            </a:p>
          </p:txBody>
        </p:sp>
      </p:grpSp>
      <p:sp>
        <p:nvSpPr>
          <p:cNvPr id="19" name="object 19"/>
          <p:cNvSpPr txBox="1"/>
          <p:nvPr/>
        </p:nvSpPr>
        <p:spPr>
          <a:xfrm>
            <a:off x="2695829" y="763905"/>
            <a:ext cx="2346325" cy="266700"/>
          </a:xfrm>
          <a:prstGeom prst="rect">
            <a:avLst/>
          </a:prstGeom>
        </p:spPr>
        <p:txBody>
          <a:bodyPr vert="horz" wrap="square" lIns="0" tIns="16510" rIns="0" bIns="0" rtlCol="0">
            <a:spAutoFit/>
          </a:bodyPr>
          <a:lstStyle/>
          <a:p>
            <a:pPr marL="12700">
              <a:lnSpc>
                <a:spcPct val="100000"/>
              </a:lnSpc>
              <a:spcBef>
                <a:spcPts val="130"/>
              </a:spcBef>
              <a:tabLst>
                <a:tab pos="680085" algn="l"/>
              </a:tabLst>
            </a:pPr>
            <a:r>
              <a:rPr sz="1550" dirty="0">
                <a:latin typeface="Cambria Math"/>
                <a:cs typeface="Cambria Math"/>
              </a:rPr>
              <a:t>𝐽</a:t>
            </a:r>
            <a:r>
              <a:rPr sz="1550" spc="405"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70" dirty="0">
                <a:latin typeface="Cambria Math"/>
                <a:cs typeface="Cambria Math"/>
              </a:rPr>
              <a:t> </a:t>
            </a:r>
            <a:r>
              <a:rPr sz="1550" spc="-50" dirty="0">
                <a:solidFill>
                  <a:srgbClr val="0096FF"/>
                </a:solidFill>
                <a:latin typeface="Cambria Math"/>
                <a:cs typeface="Cambria Math"/>
              </a:rPr>
              <a:t>𝑏</a:t>
            </a:r>
            <a:r>
              <a:rPr sz="1550" dirty="0">
                <a:solidFill>
                  <a:srgbClr val="0096FF"/>
                </a:solidFill>
                <a:latin typeface="Cambria Math"/>
                <a:cs typeface="Cambria Math"/>
              </a:rPr>
              <a:t>	</a:t>
            </a:r>
            <a:r>
              <a:rPr sz="1550" dirty="0">
                <a:latin typeface="Verdana"/>
                <a:cs typeface="Verdana"/>
              </a:rPr>
              <a:t>should</a:t>
            </a:r>
            <a:r>
              <a:rPr sz="1550" spc="180" dirty="0">
                <a:latin typeface="Verdana"/>
                <a:cs typeface="Verdana"/>
              </a:rPr>
              <a:t> </a:t>
            </a:r>
            <a:r>
              <a:rPr sz="1550" spc="-10" dirty="0">
                <a:solidFill>
                  <a:srgbClr val="C00000"/>
                </a:solidFill>
                <a:latin typeface="Verdana"/>
                <a:cs typeface="Verdana"/>
              </a:rPr>
              <a:t>decrease</a:t>
            </a:r>
            <a:endParaRPr sz="1550" dirty="0">
              <a:latin typeface="Verdana"/>
              <a:cs typeface="Verdana"/>
            </a:endParaRPr>
          </a:p>
        </p:txBody>
      </p:sp>
      <p:sp>
        <p:nvSpPr>
          <p:cNvPr id="20" name="object 20"/>
          <p:cNvSpPr txBox="1"/>
          <p:nvPr/>
        </p:nvSpPr>
        <p:spPr>
          <a:xfrm>
            <a:off x="2695829" y="1012507"/>
            <a:ext cx="206438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Verdana"/>
                <a:cs typeface="Verdana"/>
              </a:rPr>
              <a:t>after</a:t>
            </a:r>
            <a:r>
              <a:rPr sz="1550" spc="114" dirty="0">
                <a:latin typeface="Verdana"/>
                <a:cs typeface="Verdana"/>
              </a:rPr>
              <a:t> </a:t>
            </a:r>
            <a:r>
              <a:rPr sz="1550" dirty="0">
                <a:latin typeface="Verdana"/>
                <a:cs typeface="Verdana"/>
              </a:rPr>
              <a:t>every</a:t>
            </a:r>
            <a:r>
              <a:rPr sz="1550" spc="85" dirty="0">
                <a:latin typeface="Verdana"/>
                <a:cs typeface="Verdana"/>
              </a:rPr>
              <a:t> </a:t>
            </a:r>
            <a:r>
              <a:rPr sz="1550" spc="-10" dirty="0">
                <a:latin typeface="Verdana"/>
                <a:cs typeface="Verdana"/>
              </a:rPr>
              <a:t>iteration</a:t>
            </a:r>
            <a:endParaRPr sz="1550">
              <a:latin typeface="Verdana"/>
              <a:cs typeface="Verdana"/>
            </a:endParaRPr>
          </a:p>
        </p:txBody>
      </p:sp>
      <p:sp>
        <p:nvSpPr>
          <p:cNvPr id="24" name="object 24"/>
          <p:cNvSpPr/>
          <p:nvPr/>
        </p:nvSpPr>
        <p:spPr>
          <a:xfrm>
            <a:off x="7799323" y="2926588"/>
            <a:ext cx="159385" cy="48260"/>
          </a:xfrm>
          <a:custGeom>
            <a:avLst/>
            <a:gdLst/>
            <a:ahLst/>
            <a:cxnLst/>
            <a:rect l="l" t="t" r="r" b="b"/>
            <a:pathLst>
              <a:path w="159384" h="48260">
                <a:moveTo>
                  <a:pt x="134874" y="0"/>
                </a:moveTo>
                <a:lnTo>
                  <a:pt x="129667" y="5842"/>
                </a:lnTo>
                <a:lnTo>
                  <a:pt x="145287" y="19431"/>
                </a:lnTo>
                <a:lnTo>
                  <a:pt x="0" y="19431"/>
                </a:lnTo>
                <a:lnTo>
                  <a:pt x="0" y="28575"/>
                </a:lnTo>
                <a:lnTo>
                  <a:pt x="145287" y="28575"/>
                </a:lnTo>
                <a:lnTo>
                  <a:pt x="129667" y="42163"/>
                </a:lnTo>
                <a:lnTo>
                  <a:pt x="134874" y="48006"/>
                </a:lnTo>
                <a:lnTo>
                  <a:pt x="159384" y="26924"/>
                </a:lnTo>
                <a:lnTo>
                  <a:pt x="159384" y="21209"/>
                </a:lnTo>
                <a:lnTo>
                  <a:pt x="134874" y="0"/>
                </a:lnTo>
                <a:close/>
              </a:path>
            </a:pathLst>
          </a:custGeom>
          <a:solidFill>
            <a:srgbClr val="0096FF"/>
          </a:solidFill>
        </p:spPr>
        <p:txBody>
          <a:bodyPr wrap="square" lIns="0" tIns="0" rIns="0" bIns="0" rtlCol="0"/>
          <a:lstStyle/>
          <a:p>
            <a:endParaRPr/>
          </a:p>
        </p:txBody>
      </p:sp>
      <p:grpSp>
        <p:nvGrpSpPr>
          <p:cNvPr id="25" name="object 25"/>
          <p:cNvGrpSpPr/>
          <p:nvPr/>
        </p:nvGrpSpPr>
        <p:grpSpPr>
          <a:xfrm>
            <a:off x="6140577" y="2095626"/>
            <a:ext cx="467359" cy="192405"/>
            <a:chOff x="6140577" y="2095626"/>
            <a:chExt cx="467359" cy="192405"/>
          </a:xfrm>
        </p:grpSpPr>
        <p:sp>
          <p:nvSpPr>
            <p:cNvPr id="26" name="object 26"/>
            <p:cNvSpPr/>
            <p:nvPr/>
          </p:nvSpPr>
          <p:spPr>
            <a:xfrm>
              <a:off x="6140577" y="2102357"/>
              <a:ext cx="467359" cy="185420"/>
            </a:xfrm>
            <a:custGeom>
              <a:avLst/>
              <a:gdLst/>
              <a:ahLst/>
              <a:cxnLst/>
              <a:rect l="l" t="t" r="r" b="b"/>
              <a:pathLst>
                <a:path w="467359" h="185419">
                  <a:moveTo>
                    <a:pt x="407924" y="0"/>
                  </a:moveTo>
                  <a:lnTo>
                    <a:pt x="405256" y="7493"/>
                  </a:lnTo>
                  <a:lnTo>
                    <a:pt x="416020" y="12186"/>
                  </a:lnTo>
                  <a:lnTo>
                    <a:pt x="425259" y="18653"/>
                  </a:lnTo>
                  <a:lnTo>
                    <a:pt x="447389" y="61515"/>
                  </a:lnTo>
                  <a:lnTo>
                    <a:pt x="450088" y="91693"/>
                  </a:lnTo>
                  <a:lnTo>
                    <a:pt x="449399" y="108077"/>
                  </a:lnTo>
                  <a:lnTo>
                    <a:pt x="439166" y="148081"/>
                  </a:lnTo>
                  <a:lnTo>
                    <a:pt x="405638" y="177800"/>
                  </a:lnTo>
                  <a:lnTo>
                    <a:pt x="407924" y="185293"/>
                  </a:lnTo>
                  <a:lnTo>
                    <a:pt x="443285" y="164290"/>
                  </a:lnTo>
                  <a:lnTo>
                    <a:pt x="463168" y="125476"/>
                  </a:lnTo>
                  <a:lnTo>
                    <a:pt x="466978" y="92710"/>
                  </a:lnTo>
                  <a:lnTo>
                    <a:pt x="466026" y="75731"/>
                  </a:lnTo>
                  <a:lnTo>
                    <a:pt x="451739" y="32512"/>
                  </a:lnTo>
                  <a:lnTo>
                    <a:pt x="421378" y="4883"/>
                  </a:lnTo>
                  <a:lnTo>
                    <a:pt x="407924" y="0"/>
                  </a:lnTo>
                  <a:close/>
                </a:path>
                <a:path w="467359" h="185419">
                  <a:moveTo>
                    <a:pt x="59182" y="0"/>
                  </a:moveTo>
                  <a:lnTo>
                    <a:pt x="23820" y="21127"/>
                  </a:lnTo>
                  <a:lnTo>
                    <a:pt x="3873" y="60039"/>
                  </a:lnTo>
                  <a:lnTo>
                    <a:pt x="0" y="92710"/>
                  </a:lnTo>
                  <a:lnTo>
                    <a:pt x="952" y="109759"/>
                  </a:lnTo>
                  <a:lnTo>
                    <a:pt x="15239" y="152908"/>
                  </a:lnTo>
                  <a:lnTo>
                    <a:pt x="45708" y="180482"/>
                  </a:lnTo>
                  <a:lnTo>
                    <a:pt x="59182" y="185293"/>
                  </a:lnTo>
                  <a:lnTo>
                    <a:pt x="61468" y="177800"/>
                  </a:lnTo>
                  <a:lnTo>
                    <a:pt x="50942" y="173085"/>
                  </a:lnTo>
                  <a:lnTo>
                    <a:pt x="41846" y="166560"/>
                  </a:lnTo>
                  <a:lnTo>
                    <a:pt x="19716" y="122935"/>
                  </a:lnTo>
                  <a:lnTo>
                    <a:pt x="17018" y="91693"/>
                  </a:lnTo>
                  <a:lnTo>
                    <a:pt x="17688" y="75908"/>
                  </a:lnTo>
                  <a:lnTo>
                    <a:pt x="27939" y="36956"/>
                  </a:lnTo>
                  <a:lnTo>
                    <a:pt x="61849" y="7493"/>
                  </a:lnTo>
                  <a:lnTo>
                    <a:pt x="59182" y="0"/>
                  </a:lnTo>
                  <a:close/>
                </a:path>
              </a:pathLst>
            </a:custGeom>
            <a:solidFill>
              <a:srgbClr val="000000"/>
            </a:solidFill>
          </p:spPr>
          <p:txBody>
            <a:bodyPr wrap="square" lIns="0" tIns="0" rIns="0" bIns="0" rtlCol="0"/>
            <a:lstStyle/>
            <a:p>
              <a:endParaRPr/>
            </a:p>
          </p:txBody>
        </p:sp>
        <p:sp>
          <p:nvSpPr>
            <p:cNvPr id="27" name="object 27"/>
            <p:cNvSpPr/>
            <p:nvPr/>
          </p:nvSpPr>
          <p:spPr>
            <a:xfrm>
              <a:off x="6208776" y="2095626"/>
              <a:ext cx="159385" cy="48260"/>
            </a:xfrm>
            <a:custGeom>
              <a:avLst/>
              <a:gdLst/>
              <a:ahLst/>
              <a:cxnLst/>
              <a:rect l="l" t="t" r="r" b="b"/>
              <a:pathLst>
                <a:path w="159385" h="48260">
                  <a:moveTo>
                    <a:pt x="134874" y="0"/>
                  </a:moveTo>
                  <a:lnTo>
                    <a:pt x="129666" y="5842"/>
                  </a:lnTo>
                  <a:lnTo>
                    <a:pt x="145287" y="19431"/>
                  </a:lnTo>
                  <a:lnTo>
                    <a:pt x="0" y="19431"/>
                  </a:lnTo>
                  <a:lnTo>
                    <a:pt x="0" y="28575"/>
                  </a:lnTo>
                  <a:lnTo>
                    <a:pt x="145287" y="28575"/>
                  </a:lnTo>
                  <a:lnTo>
                    <a:pt x="129666" y="42164"/>
                  </a:lnTo>
                  <a:lnTo>
                    <a:pt x="134874" y="48006"/>
                  </a:lnTo>
                  <a:lnTo>
                    <a:pt x="159385" y="26797"/>
                  </a:lnTo>
                  <a:lnTo>
                    <a:pt x="159385" y="21209"/>
                  </a:lnTo>
                  <a:lnTo>
                    <a:pt x="134874" y="0"/>
                  </a:lnTo>
                  <a:close/>
                </a:path>
              </a:pathLst>
            </a:custGeom>
            <a:solidFill>
              <a:srgbClr val="0096FF"/>
            </a:solidFill>
          </p:spPr>
          <p:txBody>
            <a:bodyPr wrap="square" lIns="0" tIns="0" rIns="0" bIns="0" rtlCol="0"/>
            <a:lstStyle/>
            <a:p>
              <a:endParaRPr/>
            </a:p>
          </p:txBody>
        </p:sp>
      </p:grpSp>
      <p:sp>
        <p:nvSpPr>
          <p:cNvPr id="28" name="object 28"/>
          <p:cNvSpPr txBox="1"/>
          <p:nvPr/>
        </p:nvSpPr>
        <p:spPr>
          <a:xfrm>
            <a:off x="5763895" y="1097597"/>
            <a:ext cx="2954655" cy="1212850"/>
          </a:xfrm>
          <a:prstGeom prst="rect">
            <a:avLst/>
          </a:prstGeom>
        </p:spPr>
        <p:txBody>
          <a:bodyPr vert="horz" wrap="square" lIns="0" tIns="12065" rIns="0" bIns="0" rtlCol="0">
            <a:spAutoFit/>
          </a:bodyPr>
          <a:lstStyle/>
          <a:p>
            <a:pPr marL="50800" marR="43180">
              <a:lnSpc>
                <a:spcPct val="130500"/>
              </a:lnSpc>
              <a:spcBef>
                <a:spcPts val="95"/>
              </a:spcBef>
              <a:tabLst>
                <a:tab pos="650875" algn="l"/>
              </a:tabLst>
            </a:pPr>
            <a:r>
              <a:rPr sz="1550" dirty="0">
                <a:latin typeface="Verdana"/>
                <a:cs typeface="Verdana"/>
              </a:rPr>
              <a:t>Automatic</a:t>
            </a:r>
            <a:r>
              <a:rPr sz="1550" spc="280" dirty="0">
                <a:latin typeface="Verdana"/>
                <a:cs typeface="Verdana"/>
              </a:rPr>
              <a:t> </a:t>
            </a:r>
            <a:r>
              <a:rPr sz="1550" dirty="0">
                <a:latin typeface="Verdana"/>
                <a:cs typeface="Verdana"/>
              </a:rPr>
              <a:t>convergence</a:t>
            </a:r>
            <a:r>
              <a:rPr sz="1550" spc="235" dirty="0">
                <a:latin typeface="Verdana"/>
                <a:cs typeface="Verdana"/>
              </a:rPr>
              <a:t> </a:t>
            </a:r>
            <a:r>
              <a:rPr sz="1550" spc="-20" dirty="0">
                <a:latin typeface="Verdana"/>
                <a:cs typeface="Verdana"/>
              </a:rPr>
              <a:t>test </a:t>
            </a:r>
            <a:r>
              <a:rPr sz="1550" dirty="0">
                <a:latin typeface="Verdana"/>
                <a:cs typeface="Verdana"/>
              </a:rPr>
              <a:t>Let</a:t>
            </a:r>
            <a:r>
              <a:rPr sz="1550" spc="30" dirty="0">
                <a:latin typeface="Verdana"/>
                <a:cs typeface="Verdana"/>
              </a:rPr>
              <a:t> </a:t>
            </a:r>
            <a:r>
              <a:rPr sz="1550" spc="-50" dirty="0">
                <a:solidFill>
                  <a:srgbClr val="0096FF"/>
                </a:solidFill>
                <a:latin typeface="Cambria Math"/>
                <a:cs typeface="Cambria Math"/>
              </a:rPr>
              <a:t>𝜀</a:t>
            </a:r>
            <a:r>
              <a:rPr sz="1550" dirty="0">
                <a:solidFill>
                  <a:srgbClr val="0096FF"/>
                </a:solidFill>
                <a:latin typeface="Cambria Math"/>
                <a:cs typeface="Cambria Math"/>
              </a:rPr>
              <a:t>	</a:t>
            </a:r>
            <a:r>
              <a:rPr sz="1550" dirty="0">
                <a:latin typeface="Verdana"/>
                <a:cs typeface="Verdana"/>
              </a:rPr>
              <a:t>“epsilon”</a:t>
            </a:r>
            <a:r>
              <a:rPr sz="1550" spc="85" dirty="0">
                <a:latin typeface="Verdana"/>
                <a:cs typeface="Verdana"/>
              </a:rPr>
              <a:t> </a:t>
            </a:r>
            <a:r>
              <a:rPr sz="1550" dirty="0">
                <a:latin typeface="Verdana"/>
                <a:cs typeface="Verdana"/>
              </a:rPr>
              <a:t>be</a:t>
            </a:r>
            <a:r>
              <a:rPr sz="1550" spc="195" dirty="0">
                <a:latin typeface="Verdana"/>
                <a:cs typeface="Verdana"/>
              </a:rPr>
              <a:t> </a:t>
            </a:r>
            <a:r>
              <a:rPr sz="1550" spc="-20" dirty="0">
                <a:solidFill>
                  <a:srgbClr val="0096FF"/>
                </a:solidFill>
                <a:latin typeface="Cambria Math"/>
                <a:cs typeface="Cambria Math"/>
              </a:rPr>
              <a:t>10</a:t>
            </a:r>
            <a:r>
              <a:rPr sz="1650" spc="-30" baseline="30303" dirty="0">
                <a:solidFill>
                  <a:srgbClr val="0096FF"/>
                </a:solidFill>
                <a:latin typeface="Cambria Math"/>
                <a:cs typeface="Cambria Math"/>
              </a:rPr>
              <a:t>−3</a:t>
            </a:r>
            <a:r>
              <a:rPr sz="1550" spc="-20" dirty="0">
                <a:latin typeface="Verdana"/>
                <a:cs typeface="Verdana"/>
              </a:rPr>
              <a:t>.</a:t>
            </a:r>
            <a:endParaRPr sz="1550" dirty="0">
              <a:latin typeface="Verdana"/>
              <a:cs typeface="Verdana"/>
            </a:endParaRPr>
          </a:p>
          <a:p>
            <a:pPr>
              <a:lnSpc>
                <a:spcPct val="100000"/>
              </a:lnSpc>
              <a:spcBef>
                <a:spcPts val="745"/>
              </a:spcBef>
            </a:pPr>
            <a:endParaRPr sz="1550" dirty="0">
              <a:latin typeface="Verdana"/>
              <a:cs typeface="Verdana"/>
            </a:endParaRPr>
          </a:p>
          <a:p>
            <a:pPr marL="50800">
              <a:lnSpc>
                <a:spcPct val="100000"/>
              </a:lnSpc>
              <a:tabLst>
                <a:tab pos="946785" algn="l"/>
              </a:tabLst>
            </a:pPr>
            <a:r>
              <a:rPr sz="1550" dirty="0">
                <a:latin typeface="Verdana"/>
                <a:cs typeface="Verdana"/>
              </a:rPr>
              <a:t>If</a:t>
            </a:r>
            <a:r>
              <a:rPr sz="1550" spc="80" dirty="0">
                <a:latin typeface="Verdana"/>
                <a:cs typeface="Verdana"/>
              </a:rPr>
              <a:t> </a:t>
            </a:r>
            <a:r>
              <a:rPr sz="1550" dirty="0">
                <a:latin typeface="Cambria Math"/>
                <a:cs typeface="Cambria Math"/>
              </a:rPr>
              <a:t>𝐽</a:t>
            </a:r>
            <a:r>
              <a:rPr sz="1550" spc="375" dirty="0">
                <a:latin typeface="Cambria Math"/>
                <a:cs typeface="Cambria Math"/>
              </a:rPr>
              <a:t> </a:t>
            </a:r>
            <a:r>
              <a:rPr sz="1550" dirty="0">
                <a:solidFill>
                  <a:srgbClr val="0096FF"/>
                </a:solidFill>
                <a:latin typeface="Cambria Math"/>
                <a:cs typeface="Cambria Math"/>
              </a:rPr>
              <a:t>w</a:t>
            </a:r>
            <a:r>
              <a:rPr sz="1550" dirty="0">
                <a:latin typeface="Cambria Math"/>
                <a:cs typeface="Cambria Math"/>
              </a:rPr>
              <a:t>,</a:t>
            </a:r>
            <a:r>
              <a:rPr sz="1550" spc="-75" dirty="0">
                <a:latin typeface="Cambria Math"/>
                <a:cs typeface="Cambria Math"/>
              </a:rPr>
              <a:t> </a:t>
            </a:r>
            <a:r>
              <a:rPr sz="1550" spc="-50" dirty="0">
                <a:solidFill>
                  <a:srgbClr val="0096FF"/>
                </a:solidFill>
                <a:latin typeface="Cambria Math"/>
                <a:cs typeface="Cambria Math"/>
              </a:rPr>
              <a:t>𝑏</a:t>
            </a:r>
            <a:r>
              <a:rPr sz="1550" dirty="0">
                <a:solidFill>
                  <a:srgbClr val="0096FF"/>
                </a:solidFill>
                <a:latin typeface="Cambria Math"/>
                <a:cs typeface="Cambria Math"/>
              </a:rPr>
              <a:t>	</a:t>
            </a:r>
            <a:r>
              <a:rPr sz="1550" dirty="0">
                <a:latin typeface="Verdana"/>
                <a:cs typeface="Verdana"/>
              </a:rPr>
              <a:t>decreases</a:t>
            </a:r>
            <a:r>
              <a:rPr sz="1550" spc="140" dirty="0">
                <a:latin typeface="Verdana"/>
                <a:cs typeface="Verdana"/>
              </a:rPr>
              <a:t> </a:t>
            </a:r>
            <a:r>
              <a:rPr sz="1550" dirty="0">
                <a:latin typeface="Verdana"/>
                <a:cs typeface="Verdana"/>
              </a:rPr>
              <a:t>by</a:t>
            </a:r>
            <a:r>
              <a:rPr sz="1550" spc="90" dirty="0">
                <a:latin typeface="Verdana"/>
                <a:cs typeface="Verdana"/>
              </a:rPr>
              <a:t> </a:t>
            </a:r>
            <a:r>
              <a:rPr sz="1550" dirty="0">
                <a:latin typeface="Verdana"/>
                <a:cs typeface="Verdana"/>
              </a:rPr>
              <a:t>≤</a:t>
            </a:r>
            <a:r>
              <a:rPr sz="1550" spc="140" dirty="0">
                <a:latin typeface="Verdana"/>
                <a:cs typeface="Verdana"/>
              </a:rPr>
              <a:t> </a:t>
            </a:r>
            <a:r>
              <a:rPr sz="1550" spc="-50" dirty="0">
                <a:solidFill>
                  <a:srgbClr val="0096FF"/>
                </a:solidFill>
                <a:latin typeface="Cambria Math"/>
                <a:cs typeface="Cambria Math"/>
              </a:rPr>
              <a:t>𝜀</a:t>
            </a:r>
            <a:endParaRPr sz="1550" dirty="0">
              <a:latin typeface="Cambria Math"/>
              <a:cs typeface="Cambria Math"/>
            </a:endParaRPr>
          </a:p>
        </p:txBody>
      </p:sp>
      <p:sp>
        <p:nvSpPr>
          <p:cNvPr id="29" name="object 29"/>
          <p:cNvSpPr txBox="1"/>
          <p:nvPr/>
        </p:nvSpPr>
        <p:spPr>
          <a:xfrm>
            <a:off x="5801995" y="2292413"/>
            <a:ext cx="164274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Verdana"/>
                <a:cs typeface="Verdana"/>
              </a:rPr>
              <a:t>in</a:t>
            </a:r>
            <a:r>
              <a:rPr sz="1550" spc="65" dirty="0">
                <a:latin typeface="Verdana"/>
                <a:cs typeface="Verdana"/>
              </a:rPr>
              <a:t> </a:t>
            </a:r>
            <a:r>
              <a:rPr sz="1550" dirty="0">
                <a:latin typeface="Verdana"/>
                <a:cs typeface="Verdana"/>
              </a:rPr>
              <a:t>one</a:t>
            </a:r>
            <a:r>
              <a:rPr sz="1550" spc="55" dirty="0">
                <a:latin typeface="Verdana"/>
                <a:cs typeface="Verdana"/>
              </a:rPr>
              <a:t> </a:t>
            </a:r>
            <a:r>
              <a:rPr sz="1550" spc="-10" dirty="0">
                <a:latin typeface="Verdana"/>
                <a:cs typeface="Verdana"/>
              </a:rPr>
              <a:t>iteration,</a:t>
            </a:r>
            <a:endParaRPr sz="1550">
              <a:latin typeface="Verdana"/>
              <a:cs typeface="Verdana"/>
            </a:endParaRPr>
          </a:p>
        </p:txBody>
      </p:sp>
      <p:sp>
        <p:nvSpPr>
          <p:cNvPr id="30" name="object 30"/>
          <p:cNvSpPr txBox="1"/>
          <p:nvPr/>
        </p:nvSpPr>
        <p:spPr>
          <a:xfrm>
            <a:off x="5801995" y="2425128"/>
            <a:ext cx="2355215" cy="1204595"/>
          </a:xfrm>
          <a:prstGeom prst="rect">
            <a:avLst/>
          </a:prstGeom>
        </p:spPr>
        <p:txBody>
          <a:bodyPr vert="horz" wrap="square" lIns="0" tIns="12065" rIns="0" bIns="0" rtlCol="0">
            <a:spAutoFit/>
          </a:bodyPr>
          <a:lstStyle/>
          <a:p>
            <a:pPr marL="22225" marR="5080" indent="-9525">
              <a:lnSpc>
                <a:spcPct val="146500"/>
              </a:lnSpc>
              <a:spcBef>
                <a:spcPts val="95"/>
              </a:spcBef>
            </a:pPr>
            <a:r>
              <a:rPr sz="1550" dirty="0">
                <a:latin typeface="Verdana"/>
                <a:cs typeface="Verdana"/>
              </a:rPr>
              <a:t>declare</a:t>
            </a:r>
            <a:r>
              <a:rPr sz="1550" spc="160" dirty="0">
                <a:latin typeface="Verdana"/>
                <a:cs typeface="Verdana"/>
              </a:rPr>
              <a:t> </a:t>
            </a:r>
            <a:r>
              <a:rPr sz="1550" spc="-10" dirty="0">
                <a:solidFill>
                  <a:srgbClr val="C00000"/>
                </a:solidFill>
                <a:latin typeface="Verdana"/>
                <a:cs typeface="Verdana"/>
              </a:rPr>
              <a:t>convergence</a:t>
            </a:r>
            <a:r>
              <a:rPr sz="1550" spc="-10" dirty="0">
                <a:latin typeface="Verdana"/>
                <a:cs typeface="Verdana"/>
              </a:rPr>
              <a:t>. </a:t>
            </a:r>
            <a:r>
              <a:rPr sz="1550" dirty="0">
                <a:latin typeface="Verdana"/>
                <a:cs typeface="Verdana"/>
              </a:rPr>
              <a:t>(found</a:t>
            </a:r>
            <a:r>
              <a:rPr sz="1550" spc="210" dirty="0">
                <a:latin typeface="Verdana"/>
                <a:cs typeface="Verdana"/>
              </a:rPr>
              <a:t> </a:t>
            </a:r>
            <a:r>
              <a:rPr sz="1550" dirty="0">
                <a:latin typeface="Verdana"/>
                <a:cs typeface="Verdana"/>
              </a:rPr>
              <a:t>parameters</a:t>
            </a:r>
            <a:r>
              <a:rPr sz="1550" spc="175" dirty="0">
                <a:latin typeface="Verdana"/>
                <a:cs typeface="Verdana"/>
              </a:rPr>
              <a:t> </a:t>
            </a:r>
            <a:r>
              <a:rPr sz="1550" dirty="0">
                <a:solidFill>
                  <a:srgbClr val="0096FF"/>
                </a:solidFill>
                <a:latin typeface="Cambria Math"/>
                <a:cs typeface="Cambria Math"/>
              </a:rPr>
              <a:t>w</a:t>
            </a:r>
            <a:r>
              <a:rPr sz="1550" dirty="0">
                <a:latin typeface="Cambria Math"/>
                <a:cs typeface="Cambria Math"/>
              </a:rPr>
              <a:t>,</a:t>
            </a:r>
            <a:r>
              <a:rPr sz="1550" spc="-25" dirty="0">
                <a:latin typeface="Cambria Math"/>
                <a:cs typeface="Cambria Math"/>
              </a:rPr>
              <a:t> </a:t>
            </a:r>
            <a:r>
              <a:rPr sz="1550" spc="-50" dirty="0">
                <a:solidFill>
                  <a:srgbClr val="0096FF"/>
                </a:solidFill>
                <a:latin typeface="Cambria Math"/>
                <a:cs typeface="Cambria Math"/>
              </a:rPr>
              <a:t>𝑏</a:t>
            </a:r>
            <a:endParaRPr sz="1550" dirty="0">
              <a:latin typeface="Cambria Math"/>
              <a:cs typeface="Cambria Math"/>
            </a:endParaRPr>
          </a:p>
          <a:p>
            <a:pPr marL="22225">
              <a:lnSpc>
                <a:spcPct val="100000"/>
              </a:lnSpc>
              <a:spcBef>
                <a:spcPts val="90"/>
              </a:spcBef>
            </a:pPr>
            <a:r>
              <a:rPr sz="1550" dirty="0">
                <a:latin typeface="Verdana"/>
                <a:cs typeface="Verdana"/>
              </a:rPr>
              <a:t>to</a:t>
            </a:r>
            <a:r>
              <a:rPr sz="1550" spc="105" dirty="0">
                <a:latin typeface="Verdana"/>
                <a:cs typeface="Verdana"/>
              </a:rPr>
              <a:t> </a:t>
            </a:r>
            <a:r>
              <a:rPr sz="1550" dirty="0">
                <a:latin typeface="Verdana"/>
                <a:cs typeface="Verdana"/>
              </a:rPr>
              <a:t>get</a:t>
            </a:r>
            <a:r>
              <a:rPr sz="1550" spc="75" dirty="0">
                <a:latin typeface="Verdana"/>
                <a:cs typeface="Verdana"/>
              </a:rPr>
              <a:t> </a:t>
            </a:r>
            <a:r>
              <a:rPr sz="1550" dirty="0">
                <a:latin typeface="Verdana"/>
                <a:cs typeface="Verdana"/>
              </a:rPr>
              <a:t>close</a:t>
            </a:r>
            <a:r>
              <a:rPr sz="1550" spc="55" dirty="0">
                <a:latin typeface="Verdana"/>
                <a:cs typeface="Verdana"/>
              </a:rPr>
              <a:t> </a:t>
            </a:r>
            <a:r>
              <a:rPr sz="1550" spc="-25" dirty="0">
                <a:latin typeface="Verdana"/>
                <a:cs typeface="Verdana"/>
              </a:rPr>
              <a:t>to</a:t>
            </a:r>
            <a:endParaRPr sz="1550" dirty="0">
              <a:latin typeface="Verdana"/>
              <a:cs typeface="Verdana"/>
            </a:endParaRPr>
          </a:p>
          <a:p>
            <a:pPr marL="22225">
              <a:lnSpc>
                <a:spcPct val="100000"/>
              </a:lnSpc>
              <a:spcBef>
                <a:spcPts val="20"/>
              </a:spcBef>
            </a:pPr>
            <a:r>
              <a:rPr sz="1550" dirty="0">
                <a:latin typeface="Verdana"/>
                <a:cs typeface="Verdana"/>
              </a:rPr>
              <a:t>global</a:t>
            </a:r>
            <a:r>
              <a:rPr sz="1550" spc="175" dirty="0">
                <a:latin typeface="Verdana"/>
                <a:cs typeface="Verdana"/>
              </a:rPr>
              <a:t> </a:t>
            </a:r>
            <a:r>
              <a:rPr sz="1550" spc="-10" dirty="0">
                <a:latin typeface="Verdana"/>
                <a:cs typeface="Verdana"/>
              </a:rPr>
              <a:t>minimum)</a:t>
            </a:r>
            <a:endParaRPr sz="1550" dirty="0">
              <a:latin typeface="Verdana"/>
              <a:cs typeface="Verdana"/>
            </a:endParaRPr>
          </a:p>
        </p:txBody>
      </p:sp>
      <p:pic>
        <p:nvPicPr>
          <p:cNvPr id="35" name="object 35"/>
          <p:cNvPicPr/>
          <p:nvPr/>
        </p:nvPicPr>
        <p:blipFill>
          <a:blip r:embed="rId2" cstate="print"/>
          <a:stretch>
            <a:fillRect/>
          </a:stretch>
        </p:blipFill>
        <p:spPr>
          <a:xfrm>
            <a:off x="7660992" y="1747520"/>
            <a:ext cx="679224" cy="165353"/>
          </a:xfrm>
          <a:prstGeom prst="rect">
            <a:avLst/>
          </a:prstGeom>
        </p:spPr>
      </p:pic>
      <p:pic>
        <p:nvPicPr>
          <p:cNvPr id="1026" name="Picture 2" descr="Gradient Descent Algorithm | Understanding the Logic Gradient Descent">
            <a:extLst>
              <a:ext uri="{FF2B5EF4-FFF2-40B4-BE49-F238E27FC236}">
                <a16:creationId xmlns:a16="http://schemas.microsoft.com/office/drawing/2014/main" id="{591E5BC9-068D-F017-746C-3370DB371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961" y="1445306"/>
            <a:ext cx="3862304" cy="2962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F07D-B274-886D-DAFE-CA6FDA25BC1A}"/>
              </a:ext>
            </a:extLst>
          </p:cNvPr>
          <p:cNvSpPr>
            <a:spLocks noGrp="1"/>
          </p:cNvSpPr>
          <p:nvPr>
            <p:ph type="title"/>
          </p:nvPr>
        </p:nvSpPr>
        <p:spPr>
          <a:xfrm>
            <a:off x="304800" y="361950"/>
            <a:ext cx="8488997" cy="415498"/>
          </a:xfrm>
        </p:spPr>
        <p:txBody>
          <a:bodyPr/>
          <a:lstStyle/>
          <a:p>
            <a:r>
              <a:rPr lang="en-US" dirty="0"/>
              <a:t>Tolerance (</a:t>
            </a:r>
            <a:r>
              <a:rPr lang="en-US" i="1" dirty="0" err="1"/>
              <a:t>tol</a:t>
            </a:r>
            <a:r>
              <a:rPr lang="en-US" dirty="0"/>
              <a:t>) in Logistic Regression (</a:t>
            </a:r>
            <a:r>
              <a:rPr lang="en-US" i="1" dirty="0"/>
              <a:t>hw1</a:t>
            </a:r>
            <a:r>
              <a:rPr lang="en-US" dirty="0"/>
              <a:t>)</a:t>
            </a:r>
          </a:p>
        </p:txBody>
      </p:sp>
      <p:sp>
        <p:nvSpPr>
          <p:cNvPr id="3" name="Text Placeholder 2">
            <a:extLst>
              <a:ext uri="{FF2B5EF4-FFF2-40B4-BE49-F238E27FC236}">
                <a16:creationId xmlns:a16="http://schemas.microsoft.com/office/drawing/2014/main" id="{07B4EE32-491C-C735-5B29-A87000BA636C}"/>
              </a:ext>
            </a:extLst>
          </p:cNvPr>
          <p:cNvSpPr>
            <a:spLocks noGrp="1"/>
          </p:cNvSpPr>
          <p:nvPr>
            <p:ph type="body" idx="1"/>
          </p:nvPr>
        </p:nvSpPr>
        <p:spPr>
          <a:xfrm>
            <a:off x="525699" y="1200150"/>
            <a:ext cx="5417901" cy="2462213"/>
          </a:xfrm>
        </p:spPr>
        <p:txBody>
          <a:bodyPr/>
          <a:lstStyle/>
          <a:p>
            <a:pPr marL="285750" indent="-285750">
              <a:buFont typeface="Arial" panose="020B0604020202020204" pitchFamily="34" charset="0"/>
              <a:buChar char="•"/>
            </a:pPr>
            <a:r>
              <a:rPr lang="en-US" sz="1600" b="1" i="1" dirty="0" err="1">
                <a:solidFill>
                  <a:schemeClr val="tx1"/>
                </a:solidFill>
              </a:rPr>
              <a:t>tol</a:t>
            </a:r>
            <a:r>
              <a:rPr lang="en-US" sz="1600" b="1" dirty="0">
                <a:solidFill>
                  <a:schemeClr val="tx1"/>
                </a:solidFill>
              </a:rPr>
              <a:t> </a:t>
            </a:r>
            <a:r>
              <a:rPr lang="en-US" sz="1600" dirty="0">
                <a:solidFill>
                  <a:schemeClr val="tx1"/>
                </a:solidFill>
              </a:rPr>
              <a:t>stands for tolerance and controls the </a:t>
            </a:r>
            <a:r>
              <a:rPr lang="en-US" sz="1600" b="1" dirty="0">
                <a:solidFill>
                  <a:schemeClr val="tx1"/>
                </a:solidFill>
              </a:rPr>
              <a:t>stopping criterion </a:t>
            </a:r>
            <a:r>
              <a:rPr lang="en-US" sz="1600" dirty="0">
                <a:solidFill>
                  <a:schemeClr val="tx1"/>
                </a:solidFill>
              </a:rPr>
              <a:t>for the optimization algorithm (like gradient descent or other solvers).</a:t>
            </a:r>
          </a:p>
          <a:p>
            <a:pPr marL="285750" indent="-285750">
              <a:buFont typeface="Arial" panose="020B0604020202020204" pitchFamily="34" charset="0"/>
              <a:buChar char="•"/>
            </a:pPr>
            <a:r>
              <a:rPr lang="en-US" sz="1600" dirty="0">
                <a:solidFill>
                  <a:schemeClr val="tx1"/>
                </a:solidFill>
              </a:rPr>
              <a:t>The optimization process (such as gradient descent) iterates to minimize the cost function. However, after a certain number of iterations, the updates to the weights (or loss) become very small.</a:t>
            </a:r>
          </a:p>
          <a:p>
            <a:pPr marL="285750" indent="-285750">
              <a:buFont typeface="Arial" panose="020B0604020202020204" pitchFamily="34" charset="0"/>
              <a:buChar char="•"/>
            </a:pPr>
            <a:r>
              <a:rPr lang="en-US" sz="1600" b="1" i="1" dirty="0" err="1">
                <a:solidFill>
                  <a:schemeClr val="tx1"/>
                </a:solidFill>
              </a:rPr>
              <a:t>tol</a:t>
            </a:r>
            <a:r>
              <a:rPr lang="en-US" sz="1600" b="1" i="1" dirty="0">
                <a:solidFill>
                  <a:schemeClr val="tx1"/>
                </a:solidFill>
              </a:rPr>
              <a:t> (epsilon-like) </a:t>
            </a:r>
            <a:r>
              <a:rPr lang="en-US" sz="1600" dirty="0">
                <a:solidFill>
                  <a:schemeClr val="tx1"/>
                </a:solidFill>
              </a:rPr>
              <a:t>is the </a:t>
            </a:r>
            <a:r>
              <a:rPr lang="en-US" sz="1600" b="1" dirty="0">
                <a:solidFill>
                  <a:schemeClr val="tx1"/>
                </a:solidFill>
              </a:rPr>
              <a:t>threshold</a:t>
            </a:r>
            <a:r>
              <a:rPr lang="en-US" sz="1600" dirty="0">
                <a:solidFill>
                  <a:schemeClr val="tx1"/>
                </a:solidFill>
              </a:rPr>
              <a:t> below which the updates are considered insignificant, and the algorithm is allowed to stop. In other words, when the change in the cost function or the coefficients between iterations is smaller than this value, the solver concludes that convergence has been reached and terminates.</a:t>
            </a:r>
          </a:p>
          <a:p>
            <a:endParaRPr lang="en-US" sz="1600" dirty="0">
              <a:solidFill>
                <a:schemeClr val="tx1"/>
              </a:solidFill>
            </a:endParaRPr>
          </a:p>
        </p:txBody>
      </p:sp>
      <p:pic>
        <p:nvPicPr>
          <p:cNvPr id="2052" name="Picture 4" descr="Mean Squared error">
            <a:extLst>
              <a:ext uri="{FF2B5EF4-FFF2-40B4-BE49-F238E27FC236}">
                <a16:creationId xmlns:a16="http://schemas.microsoft.com/office/drawing/2014/main" id="{BE09505C-6A93-1FFC-2D8D-104F9F307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76350"/>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3917CC-2B9D-539C-C25C-398874B91929}"/>
              </a:ext>
            </a:extLst>
          </p:cNvPr>
          <p:cNvSpPr txBox="1"/>
          <p:nvPr/>
        </p:nvSpPr>
        <p:spPr>
          <a:xfrm>
            <a:off x="6553200" y="3284548"/>
            <a:ext cx="2466974" cy="338554"/>
          </a:xfrm>
          <a:prstGeom prst="rect">
            <a:avLst/>
          </a:prstGeom>
          <a:noFill/>
        </p:spPr>
        <p:txBody>
          <a:bodyPr wrap="square" rtlCol="0">
            <a:spAutoFit/>
          </a:bodyPr>
          <a:lstStyle/>
          <a:p>
            <a:r>
              <a:rPr lang="en-US" sz="1600" dirty="0"/>
              <a:t>Non-convex function</a:t>
            </a:r>
          </a:p>
        </p:txBody>
      </p:sp>
    </p:spTree>
    <p:extLst>
      <p:ext uri="{BB962C8B-B14F-4D97-AF65-F5344CB8AC3E}">
        <p14:creationId xmlns:p14="http://schemas.microsoft.com/office/powerpoint/2010/main" val="1721532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457200" y="285750"/>
            <a:ext cx="7467917" cy="1917512"/>
          </a:xfrm>
          <a:prstGeom prst="rect">
            <a:avLst/>
          </a:prstGeom>
        </p:spPr>
        <p:txBody>
          <a:bodyPr vert="horz" wrap="square" lIns="0" tIns="435927" rIns="0" bIns="0" rtlCol="0">
            <a:spAutoFit/>
          </a:bodyPr>
          <a:lstStyle/>
          <a:p>
            <a:pPr marL="660400" algn="ctr">
              <a:lnSpc>
                <a:spcPct val="100000"/>
              </a:lnSpc>
              <a:spcBef>
                <a:spcPts val="110"/>
              </a:spcBef>
            </a:pPr>
            <a:r>
              <a:rPr lang="en-US" sz="4800" spc="-10" dirty="0">
                <a:solidFill>
                  <a:srgbClr val="0070EA"/>
                </a:solidFill>
              </a:rPr>
              <a:t>Linear Regression in Scikit-Learn</a:t>
            </a:r>
            <a:endParaRPr lang="en-US" sz="4800" dirty="0"/>
          </a:p>
        </p:txBody>
      </p:sp>
      <p:sp>
        <p:nvSpPr>
          <p:cNvPr id="6" name="object 2">
            <a:extLst>
              <a:ext uri="{FF2B5EF4-FFF2-40B4-BE49-F238E27FC236}">
                <a16:creationId xmlns:a16="http://schemas.microsoft.com/office/drawing/2014/main" id="{6167EA9F-C6F2-143F-63F0-FC809746A04A}"/>
              </a:ext>
            </a:extLst>
          </p:cNvPr>
          <p:cNvSpPr txBox="1">
            <a:spLocks noGrp="1"/>
          </p:cNvSpPr>
          <p:nvPr>
            <p:ph type="subTitle" idx="4"/>
          </p:nvPr>
        </p:nvSpPr>
        <p:spPr>
          <a:xfrm>
            <a:off x="1447800" y="2876550"/>
            <a:ext cx="5741034" cy="1435393"/>
          </a:xfrm>
          <a:prstGeom prst="rect">
            <a:avLst/>
          </a:prstGeom>
        </p:spPr>
        <p:txBody>
          <a:bodyPr vert="horz" wrap="square" lIns="0" tIns="12065" rIns="0" bIns="0" rtlCol="0">
            <a:spAutoFit/>
          </a:bodyPr>
          <a:lstStyle/>
          <a:p>
            <a:pPr marL="313055" marR="5080" indent="266700" algn="ctr">
              <a:lnSpc>
                <a:spcPct val="114799"/>
              </a:lnSpc>
              <a:spcBef>
                <a:spcPts val="95"/>
              </a:spcBef>
            </a:pPr>
            <a:r>
              <a:rPr lang="en-US" sz="4200" dirty="0">
                <a:solidFill>
                  <a:srgbClr val="000000"/>
                </a:solidFill>
              </a:rPr>
              <a:t>Gradient Descent in Scikit-Learn</a:t>
            </a:r>
            <a:endParaRPr lang="en-US" sz="4200" dirty="0"/>
          </a:p>
        </p:txBody>
      </p:sp>
    </p:spTree>
    <p:extLst>
      <p:ext uri="{BB962C8B-B14F-4D97-AF65-F5344CB8AC3E}">
        <p14:creationId xmlns:p14="http://schemas.microsoft.com/office/powerpoint/2010/main" val="1649739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A71F-EC9A-4CF6-0CFD-4AD9C224C41E}"/>
              </a:ext>
            </a:extLst>
          </p:cNvPr>
          <p:cNvSpPr>
            <a:spLocks noGrp="1"/>
          </p:cNvSpPr>
          <p:nvPr>
            <p:ph type="title"/>
          </p:nvPr>
        </p:nvSpPr>
        <p:spPr>
          <a:xfrm>
            <a:off x="327501" y="361950"/>
            <a:ext cx="8488997" cy="415498"/>
          </a:xfrm>
        </p:spPr>
        <p:txBody>
          <a:bodyPr/>
          <a:lstStyle/>
          <a:p>
            <a:r>
              <a:rPr lang="en-US" dirty="0"/>
              <a:t>Linear Regression in </a:t>
            </a:r>
            <a:r>
              <a:rPr lang="en-US" dirty="0" err="1"/>
              <a:t>Sklearn</a:t>
            </a:r>
            <a:endParaRPr lang="en-US" dirty="0"/>
          </a:p>
        </p:txBody>
      </p:sp>
      <p:sp>
        <p:nvSpPr>
          <p:cNvPr id="3" name="Text Placeholder 2">
            <a:extLst>
              <a:ext uri="{FF2B5EF4-FFF2-40B4-BE49-F238E27FC236}">
                <a16:creationId xmlns:a16="http://schemas.microsoft.com/office/drawing/2014/main" id="{01AD3D3E-AE31-396D-F9A4-189288128070}"/>
              </a:ext>
            </a:extLst>
          </p:cNvPr>
          <p:cNvSpPr>
            <a:spLocks noGrp="1"/>
          </p:cNvSpPr>
          <p:nvPr>
            <p:ph type="body" idx="1"/>
          </p:nvPr>
        </p:nvSpPr>
        <p:spPr>
          <a:xfrm>
            <a:off x="327501" y="971550"/>
            <a:ext cx="7696200" cy="1477328"/>
          </a:xfrm>
        </p:spPr>
        <p:txBody>
          <a:bodyPr/>
          <a:lstStyle/>
          <a:p>
            <a:endParaRPr lang="en-US" dirty="0"/>
          </a:p>
          <a:p>
            <a:r>
              <a:rPr lang="en-US" sz="1600" dirty="0">
                <a:solidFill>
                  <a:schemeClr val="tx1"/>
                </a:solidFill>
              </a:rPr>
              <a:t>from </a:t>
            </a:r>
            <a:r>
              <a:rPr lang="en-US" sz="1600" dirty="0" err="1">
                <a:solidFill>
                  <a:schemeClr val="tx1"/>
                </a:solidFill>
              </a:rPr>
              <a:t>sklearn.linear_model</a:t>
            </a:r>
            <a:r>
              <a:rPr lang="en-US" sz="1600" dirty="0">
                <a:solidFill>
                  <a:schemeClr val="tx1"/>
                </a:solidFill>
              </a:rPr>
              <a:t> import </a:t>
            </a:r>
            <a:r>
              <a:rPr lang="en-US" sz="1600" dirty="0" err="1">
                <a:solidFill>
                  <a:schemeClr val="tx1"/>
                </a:solidFill>
              </a:rPr>
              <a:t>LinearRegression</a:t>
            </a:r>
            <a:endParaRPr lang="en-US" sz="1600" dirty="0">
              <a:solidFill>
                <a:schemeClr val="tx1"/>
              </a:solidFill>
            </a:endParaRPr>
          </a:p>
          <a:p>
            <a:r>
              <a:rPr lang="en-US" sz="1600" dirty="0">
                <a:solidFill>
                  <a:schemeClr val="tx1"/>
                </a:solidFill>
              </a:rPr>
              <a:t>from </a:t>
            </a:r>
            <a:r>
              <a:rPr lang="en-US" sz="1600" dirty="0" err="1">
                <a:solidFill>
                  <a:schemeClr val="tx1"/>
                </a:solidFill>
              </a:rPr>
              <a:t>sklearn.linear_model</a:t>
            </a:r>
            <a:r>
              <a:rPr lang="en-US" sz="1600" dirty="0">
                <a:solidFill>
                  <a:schemeClr val="tx1"/>
                </a:solidFill>
              </a:rPr>
              <a:t> import </a:t>
            </a:r>
            <a:r>
              <a:rPr lang="en-US" sz="1600" dirty="0" err="1">
                <a:solidFill>
                  <a:schemeClr val="tx1"/>
                </a:solidFill>
              </a:rPr>
              <a:t>SGDRegressor</a:t>
            </a:r>
            <a:endParaRPr lang="en-US" sz="1600" dirty="0">
              <a:solidFill>
                <a:schemeClr val="tx1"/>
              </a:solidFill>
            </a:endParaRPr>
          </a:p>
          <a:p>
            <a:r>
              <a:rPr lang="en-US" sz="1600" dirty="0">
                <a:solidFill>
                  <a:schemeClr val="tx1"/>
                </a:solidFill>
              </a:rPr>
              <a:t>from </a:t>
            </a:r>
            <a:r>
              <a:rPr lang="en-US" sz="1600" dirty="0" err="1">
                <a:solidFill>
                  <a:schemeClr val="tx1"/>
                </a:solidFill>
              </a:rPr>
              <a:t>sklearn.linear_model</a:t>
            </a:r>
            <a:r>
              <a:rPr lang="en-US" sz="1600" dirty="0">
                <a:solidFill>
                  <a:schemeClr val="tx1"/>
                </a:solidFill>
              </a:rPr>
              <a:t> import Ridge, Lasso, and </a:t>
            </a:r>
            <a:r>
              <a:rPr lang="en-US" sz="1600" dirty="0" err="1">
                <a:solidFill>
                  <a:schemeClr val="tx1"/>
                </a:solidFill>
              </a:rPr>
              <a:t>ElasticNet</a:t>
            </a:r>
            <a:r>
              <a:rPr lang="en-US" sz="1600" dirty="0">
                <a:solidFill>
                  <a:schemeClr val="tx1"/>
                </a:solidFill>
              </a:rPr>
              <a:t> (regularized version)</a:t>
            </a:r>
          </a:p>
          <a:p>
            <a:endParaRPr lang="en-US" dirty="0"/>
          </a:p>
        </p:txBody>
      </p:sp>
      <p:sp>
        <p:nvSpPr>
          <p:cNvPr id="4" name="Rectangle 3">
            <a:extLst>
              <a:ext uri="{FF2B5EF4-FFF2-40B4-BE49-F238E27FC236}">
                <a16:creationId xmlns:a16="http://schemas.microsoft.com/office/drawing/2014/main" id="{9FD02013-1B5A-E6ED-D26C-EA60F7AE3BCC}"/>
              </a:ext>
            </a:extLst>
          </p:cNvPr>
          <p:cNvSpPr/>
          <p:nvPr/>
        </p:nvSpPr>
        <p:spPr>
          <a:xfrm>
            <a:off x="327501" y="1352550"/>
            <a:ext cx="4549299" cy="457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2230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FF3D40-513F-4185-A6BF-DF7818C3FD97}"/>
              </a:ext>
            </a:extLst>
          </p:cNvPr>
          <p:cNvSpPr>
            <a:spLocks noGrp="1"/>
          </p:cNvSpPr>
          <p:nvPr>
            <p:ph type="sldNum" sz="quarter" idx="12"/>
          </p:nvPr>
        </p:nvSpPr>
        <p:spPr/>
        <p:txBody>
          <a:bodyPr/>
          <a:lstStyle/>
          <a:p>
            <a:fld id="{106E12CD-FCB1-464E-A775-0B83FDDACE03}" type="slidenum">
              <a:rPr lang="en-US" smtClean="0"/>
              <a:pPr/>
              <a:t>38</a:t>
            </a:fld>
            <a:endParaRPr lang="en-US" dirty="0"/>
          </a:p>
        </p:txBody>
      </p:sp>
      <p:sp>
        <p:nvSpPr>
          <p:cNvPr id="5" name="Title 1">
            <a:extLst>
              <a:ext uri="{FF2B5EF4-FFF2-40B4-BE49-F238E27FC236}">
                <a16:creationId xmlns:a16="http://schemas.microsoft.com/office/drawing/2014/main" id="{4A23DD3C-D66D-451B-AE81-08CC275D03EF}"/>
              </a:ext>
            </a:extLst>
          </p:cNvPr>
          <p:cNvSpPr>
            <a:spLocks noGrp="1"/>
          </p:cNvSpPr>
          <p:nvPr>
            <p:ph type="ctrTitle"/>
          </p:nvPr>
        </p:nvSpPr>
        <p:spPr>
          <a:xfrm>
            <a:off x="76200" y="190261"/>
            <a:ext cx="9182923" cy="808701"/>
          </a:xfrm>
        </p:spPr>
        <p:txBody>
          <a:bodyPr>
            <a:normAutofit fontScale="90000"/>
          </a:bodyPr>
          <a:lstStyle/>
          <a:p>
            <a:pPr algn="l"/>
            <a:r>
              <a:rPr lang="en-US" sz="2800" dirty="0">
                <a:solidFill>
                  <a:srgbClr val="FF0000"/>
                </a:solidFill>
                <a:latin typeface="Times New Roman" panose="02020603050405020304" pitchFamily="18" charset="0"/>
                <a:cs typeface="Times New Roman" panose="02020603050405020304" pitchFamily="18" charset="0"/>
              </a:rPr>
              <a:t>From 303-2:  </a:t>
            </a:r>
            <a:r>
              <a:rPr lang="en-US" sz="2800" dirty="0">
                <a:latin typeface="Times New Roman" panose="02020603050405020304" pitchFamily="18" charset="0"/>
                <a:cs typeface="Times New Roman" panose="02020603050405020304" pitchFamily="18" charset="0"/>
              </a:rPr>
              <a:t>Estimating the Regression Coefficients (Mathematically)</a:t>
            </a:r>
          </a:p>
        </p:txBody>
      </p:sp>
      <p:pic>
        <p:nvPicPr>
          <p:cNvPr id="7" name="Picture 6">
            <a:extLst>
              <a:ext uri="{FF2B5EF4-FFF2-40B4-BE49-F238E27FC236}">
                <a16:creationId xmlns:a16="http://schemas.microsoft.com/office/drawing/2014/main" id="{728ACE03-06CD-BF83-9E1D-81034A4FB3A1}"/>
              </a:ext>
            </a:extLst>
          </p:cNvPr>
          <p:cNvPicPr>
            <a:picLocks noChangeAspect="1"/>
          </p:cNvPicPr>
          <p:nvPr/>
        </p:nvPicPr>
        <p:blipFill>
          <a:blip r:embed="rId2"/>
          <a:stretch>
            <a:fillRect/>
          </a:stretch>
        </p:blipFill>
        <p:spPr>
          <a:xfrm>
            <a:off x="570676" y="630883"/>
            <a:ext cx="7772401" cy="3545110"/>
          </a:xfrm>
          <a:prstGeom prst="rect">
            <a:avLst/>
          </a:prstGeom>
        </p:spPr>
      </p:pic>
      <p:pic>
        <p:nvPicPr>
          <p:cNvPr id="2" name="Picture 1">
            <a:extLst>
              <a:ext uri="{FF2B5EF4-FFF2-40B4-BE49-F238E27FC236}">
                <a16:creationId xmlns:a16="http://schemas.microsoft.com/office/drawing/2014/main" id="{6317D958-8A9D-AF90-294A-D87E83D25B2D}"/>
              </a:ext>
            </a:extLst>
          </p:cNvPr>
          <p:cNvPicPr>
            <a:picLocks noChangeAspect="1"/>
          </p:cNvPicPr>
          <p:nvPr/>
        </p:nvPicPr>
        <p:blipFill>
          <a:blip r:embed="rId3"/>
          <a:stretch>
            <a:fillRect/>
          </a:stretch>
        </p:blipFill>
        <p:spPr>
          <a:xfrm>
            <a:off x="6094949" y="2388659"/>
            <a:ext cx="2248128" cy="2123958"/>
          </a:xfrm>
          <a:prstGeom prst="rect">
            <a:avLst/>
          </a:prstGeom>
        </p:spPr>
      </p:pic>
      <p:cxnSp>
        <p:nvCxnSpPr>
          <p:cNvPr id="6" name="Straight Arrow Connector 5">
            <a:extLst>
              <a:ext uri="{FF2B5EF4-FFF2-40B4-BE49-F238E27FC236}">
                <a16:creationId xmlns:a16="http://schemas.microsoft.com/office/drawing/2014/main" id="{24B87B23-A905-84E3-EECA-70A9668E274F}"/>
              </a:ext>
            </a:extLst>
          </p:cNvPr>
          <p:cNvCxnSpPr>
            <a:cxnSpLocks/>
          </p:cNvCxnSpPr>
          <p:nvPr/>
        </p:nvCxnSpPr>
        <p:spPr>
          <a:xfrm>
            <a:off x="3276600" y="3450638"/>
            <a:ext cx="3942413" cy="7253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963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3350"/>
            <a:ext cx="8488997" cy="555665"/>
          </a:xfrm>
          <a:prstGeom prst="rect">
            <a:avLst/>
          </a:prstGeom>
        </p:spPr>
        <p:txBody>
          <a:bodyPr vert="horz" wrap="square" lIns="0" tIns="138811" rIns="0" bIns="0" rtlCol="0">
            <a:spAutoFit/>
          </a:bodyPr>
          <a:lstStyle/>
          <a:p>
            <a:pPr marL="1413510">
              <a:lnSpc>
                <a:spcPct val="100000"/>
              </a:lnSpc>
              <a:spcBef>
                <a:spcPts val="105"/>
              </a:spcBef>
            </a:pPr>
            <a:r>
              <a:rPr lang="en-US" dirty="0"/>
              <a:t>Linear Regression in </a:t>
            </a:r>
            <a:r>
              <a:rPr lang="en-US" b="1" i="1" dirty="0" err="1">
                <a:latin typeface="Roboto" panose="02000000000000000000" pitchFamily="2" charset="0"/>
              </a:rPr>
              <a:t>Sklearn</a:t>
            </a:r>
            <a:r>
              <a:rPr lang="en-US" dirty="0"/>
              <a:t>, </a:t>
            </a:r>
            <a:r>
              <a:rPr lang="en-US" b="1" i="1" u="none" strike="noStrike" dirty="0" err="1">
                <a:effectLst/>
                <a:latin typeface="Roboto" panose="02000000000000000000" pitchFamily="2" charset="0"/>
              </a:rPr>
              <a:t>Statsmodels</a:t>
            </a:r>
            <a:endParaRPr spc="-10" dirty="0"/>
          </a:p>
        </p:txBody>
      </p:sp>
      <p:sp>
        <p:nvSpPr>
          <p:cNvPr id="3" name="object 3"/>
          <p:cNvSpPr txBox="1"/>
          <p:nvPr/>
        </p:nvSpPr>
        <p:spPr>
          <a:xfrm>
            <a:off x="381000" y="2495550"/>
            <a:ext cx="3984308" cy="2188420"/>
          </a:xfrm>
          <a:prstGeom prst="rect">
            <a:avLst/>
          </a:prstGeom>
        </p:spPr>
        <p:txBody>
          <a:bodyPr vert="horz" wrap="square" lIns="0" tIns="15875" rIns="0" bIns="0" rtlCol="0">
            <a:spAutoFit/>
          </a:bodyPr>
          <a:lstStyle/>
          <a:p>
            <a:pPr marL="30480">
              <a:lnSpc>
                <a:spcPct val="100000"/>
              </a:lnSpc>
              <a:spcBef>
                <a:spcPts val="1545"/>
              </a:spcBef>
            </a:pPr>
            <a:r>
              <a:rPr sz="1550" spc="-10" dirty="0">
                <a:latin typeface="Verdana"/>
                <a:cs typeface="Verdana"/>
              </a:rPr>
              <a:t>Disadvantages</a:t>
            </a:r>
            <a:endParaRPr sz="1550" dirty="0">
              <a:latin typeface="Verdana"/>
              <a:cs typeface="Verdana"/>
            </a:endParaRPr>
          </a:p>
          <a:p>
            <a:pPr marL="374015" indent="-343535">
              <a:lnSpc>
                <a:spcPct val="100000"/>
              </a:lnSpc>
              <a:spcBef>
                <a:spcPts val="95"/>
              </a:spcBef>
              <a:buFont typeface="Arial"/>
              <a:buChar char="•"/>
              <a:tabLst>
                <a:tab pos="374015" algn="l"/>
              </a:tabLst>
            </a:pPr>
            <a:r>
              <a:rPr lang="en-US" sz="1550" dirty="0">
                <a:latin typeface="Verdana"/>
                <a:cs typeface="Verdana"/>
              </a:rPr>
              <a:t>For most nonlinear regression problems </a:t>
            </a:r>
            <a:r>
              <a:rPr lang="en-US" sz="1550" dirty="0">
                <a:solidFill>
                  <a:srgbClr val="00B0F0"/>
                </a:solidFill>
                <a:latin typeface="Verdana"/>
                <a:cs typeface="Verdana"/>
              </a:rPr>
              <a:t>there is no closed form solution</a:t>
            </a:r>
            <a:r>
              <a:rPr lang="en-US" sz="1550" dirty="0">
                <a:latin typeface="Verdana"/>
                <a:cs typeface="Verdana"/>
              </a:rPr>
              <a:t>.</a:t>
            </a:r>
          </a:p>
          <a:p>
            <a:pPr marL="374015" indent="-343535">
              <a:lnSpc>
                <a:spcPct val="100000"/>
              </a:lnSpc>
              <a:spcBef>
                <a:spcPts val="95"/>
              </a:spcBef>
              <a:buFont typeface="Arial"/>
              <a:buChar char="•"/>
              <a:tabLst>
                <a:tab pos="374015" algn="l"/>
              </a:tabLst>
            </a:pPr>
            <a:r>
              <a:rPr lang="en-US" sz="1550" dirty="0">
                <a:latin typeface="Verdana"/>
                <a:cs typeface="Verdana"/>
              </a:rPr>
              <a:t>Even in linear regression (one of the few cases where a closed form solution is available), </a:t>
            </a:r>
            <a:r>
              <a:rPr lang="en-US" sz="1550" dirty="0">
                <a:solidFill>
                  <a:srgbClr val="00B0F0"/>
                </a:solidFill>
                <a:latin typeface="Verdana"/>
                <a:cs typeface="Verdana"/>
              </a:rPr>
              <a:t>it may be impractical to use the closed-form solution when the data set is large. </a:t>
            </a:r>
          </a:p>
        </p:txBody>
      </p:sp>
      <mc:AlternateContent xmlns:mc="http://schemas.openxmlformats.org/markup-compatibility/2006" xmlns:a14="http://schemas.microsoft.com/office/drawing/2010/main">
        <mc:Choice Requires="a14">
          <p:sp>
            <p:nvSpPr>
              <p:cNvPr id="4" name="object 4"/>
              <p:cNvSpPr txBox="1"/>
              <p:nvPr/>
            </p:nvSpPr>
            <p:spPr>
              <a:xfrm>
                <a:off x="4572000" y="799785"/>
                <a:ext cx="4307841" cy="3432350"/>
              </a:xfrm>
              <a:prstGeom prst="rect">
                <a:avLst/>
              </a:prstGeom>
              <a:ln w="12700">
                <a:solidFill>
                  <a:schemeClr val="tx1"/>
                </a:solidFill>
              </a:ln>
            </p:spPr>
            <p:txBody>
              <a:bodyPr vert="horz" wrap="square" lIns="0" tIns="15875" rIns="0" bIns="0" rtlCol="0">
                <a:spAutoFit/>
              </a:bodyPr>
              <a:lstStyle/>
              <a:p>
                <a:pPr marL="12700">
                  <a:lnSpc>
                    <a:spcPct val="100000"/>
                  </a:lnSpc>
                  <a:spcBef>
                    <a:spcPts val="125"/>
                  </a:spcBef>
                </a:pPr>
                <a:r>
                  <a:rPr lang="en-US" sz="1550" dirty="0">
                    <a:latin typeface="Verdana"/>
                    <a:cs typeface="Verdana"/>
                  </a:rPr>
                  <a:t>Imagine that X is a very large matrix. e.g. X might have 100,000 columns and 1,000,000 rows Storing a dense 100,000 by 100,000 element </a:t>
                </a:r>
                <a14:m>
                  <m:oMath xmlns:m="http://schemas.openxmlformats.org/officeDocument/2006/math">
                    <m:sSup>
                      <m:sSupPr>
                        <m:ctrlPr>
                          <a:rPr lang="en-US" sz="1550" i="1" dirty="0" smtClean="0">
                            <a:latin typeface="Cambria Math" panose="02040503050406030204" pitchFamily="18" charset="0"/>
                          </a:rPr>
                        </m:ctrlPr>
                      </m:sSupPr>
                      <m:e>
                        <m:r>
                          <a:rPr lang="en-US" sz="1550" b="0" i="1" dirty="0" smtClean="0">
                            <a:latin typeface="Cambria Math" panose="02040503050406030204" pitchFamily="18" charset="0"/>
                          </a:rPr>
                          <m:t>𝑋</m:t>
                        </m:r>
                      </m:e>
                      <m:sup>
                        <m:r>
                          <a:rPr lang="en-US" sz="1550" b="0" i="1" dirty="0" smtClean="0">
                            <a:latin typeface="Cambria Math" panose="02040503050406030204" pitchFamily="18" charset="0"/>
                          </a:rPr>
                          <m:t>𝑇</m:t>
                        </m:r>
                      </m:sup>
                    </m:sSup>
                    <m:r>
                      <a:rPr lang="en-US" sz="1550" i="1" dirty="0" smtClean="0">
                        <a:latin typeface="Cambria Math" panose="02040503050406030204" pitchFamily="18" charset="0"/>
                        <a:cs typeface="Verdana"/>
                      </a:rPr>
                      <m:t>𝑋</m:t>
                    </m:r>
                  </m:oMath>
                </a14:m>
                <a:endParaRPr lang="en-US" sz="1550" dirty="0">
                  <a:latin typeface="Verdana"/>
                  <a:cs typeface="Verdana"/>
                </a:endParaRPr>
              </a:p>
              <a:p>
                <a:pPr marL="12700">
                  <a:lnSpc>
                    <a:spcPct val="100000"/>
                  </a:lnSpc>
                  <a:spcBef>
                    <a:spcPts val="125"/>
                  </a:spcBef>
                </a:pPr>
                <a:r>
                  <a:rPr lang="en-US" sz="1550" dirty="0">
                    <a:latin typeface="Verdana"/>
                    <a:cs typeface="Verdana"/>
                  </a:rPr>
                  <a:t> matrix would then require 1×</a:t>
                </a:r>
                <a14:m>
                  <m:oMath xmlns:m="http://schemas.openxmlformats.org/officeDocument/2006/math">
                    <m:sSup>
                      <m:sSupPr>
                        <m:ctrlPr>
                          <a:rPr lang="en-US" sz="1550" i="1" dirty="0" smtClean="0">
                            <a:latin typeface="Cambria Math" panose="02040503050406030204" pitchFamily="18" charset="0"/>
                          </a:rPr>
                        </m:ctrlPr>
                      </m:sSupPr>
                      <m:e>
                        <m:r>
                          <a:rPr lang="en-US" sz="1550" b="0" i="1" dirty="0" smtClean="0">
                            <a:latin typeface="Cambria Math" panose="02040503050406030204" pitchFamily="18" charset="0"/>
                          </a:rPr>
                          <m:t>10</m:t>
                        </m:r>
                      </m:e>
                      <m:sup>
                        <m:r>
                          <a:rPr lang="en-US" sz="1550" b="0" i="1" dirty="0" smtClean="0">
                            <a:latin typeface="Cambria Math" panose="02040503050406030204" pitchFamily="18" charset="0"/>
                          </a:rPr>
                          <m:t>10</m:t>
                        </m:r>
                      </m:sup>
                    </m:sSup>
                  </m:oMath>
                </a14:m>
                <a:endParaRPr lang="en-US" sz="1550" dirty="0">
                  <a:latin typeface="Verdana"/>
                  <a:cs typeface="Verdana"/>
                </a:endParaRPr>
              </a:p>
              <a:p>
                <a:pPr marL="12700">
                  <a:lnSpc>
                    <a:spcPct val="100000"/>
                  </a:lnSpc>
                  <a:spcBef>
                    <a:spcPts val="125"/>
                  </a:spcBef>
                </a:pPr>
                <a:r>
                  <a:rPr lang="en-US" sz="1550" dirty="0">
                    <a:latin typeface="Verdana"/>
                    <a:cs typeface="Verdana"/>
                  </a:rPr>
                  <a:t> floating point numbers (at 8 bytes per number, this comes to 80 gigabytes.) This would be impractical to store on anything but a supercomputer!</a:t>
                </a:r>
              </a:p>
              <a:p>
                <a:pPr marL="12700">
                  <a:lnSpc>
                    <a:spcPct val="100000"/>
                  </a:lnSpc>
                  <a:spcBef>
                    <a:spcPts val="125"/>
                  </a:spcBef>
                </a:pPr>
                <a:endParaRPr lang="en-US" sz="1550" dirty="0">
                  <a:latin typeface="Verdana"/>
                  <a:cs typeface="Verdana"/>
                </a:endParaRPr>
              </a:p>
              <a:p>
                <a:pPr marL="12700">
                  <a:lnSpc>
                    <a:spcPct val="100000"/>
                  </a:lnSpc>
                  <a:spcBef>
                    <a:spcPts val="125"/>
                  </a:spcBef>
                </a:pPr>
                <a:r>
                  <a:rPr lang="en-US" sz="1550" b="1" dirty="0">
                    <a:latin typeface="Verdana"/>
                    <a:cs typeface="Verdana"/>
                  </a:rPr>
                  <a:t>In this situation, SGD is the</a:t>
                </a:r>
              </a:p>
              <a:p>
                <a:pPr marL="12700">
                  <a:lnSpc>
                    <a:spcPct val="100000"/>
                  </a:lnSpc>
                  <a:spcBef>
                    <a:spcPts val="125"/>
                  </a:spcBef>
                </a:pPr>
                <a:r>
                  <a:rPr lang="en-US" sz="1550" b="1" dirty="0">
                    <a:latin typeface="Verdana"/>
                    <a:cs typeface="Verdana"/>
                  </a:rPr>
                  <a:t>recommended method for finding parameters </a:t>
                </a:r>
                <a:r>
                  <a:rPr lang="en-US" sz="1550" b="1" dirty="0" err="1">
                    <a:latin typeface="Verdana"/>
                    <a:cs typeface="Verdana"/>
                  </a:rPr>
                  <a:t>w,b</a:t>
                </a:r>
                <a:endParaRPr lang="en-US" sz="1550" b="1" dirty="0">
                  <a:latin typeface="Verdana"/>
                  <a:cs typeface="Verdana"/>
                </a:endParaRPr>
              </a:p>
              <a:p>
                <a:pPr marL="12700">
                  <a:lnSpc>
                    <a:spcPct val="100000"/>
                  </a:lnSpc>
                  <a:spcBef>
                    <a:spcPts val="125"/>
                  </a:spcBef>
                </a:pPr>
                <a:endParaRPr lang="en-US" sz="1550" dirty="0">
                  <a:latin typeface="Verdana"/>
                  <a:cs typeface="Verdana"/>
                </a:endParaRPr>
              </a:p>
            </p:txBody>
          </p:sp>
        </mc:Choice>
        <mc:Fallback xmlns="">
          <p:sp>
            <p:nvSpPr>
              <p:cNvPr id="4" name="object 4"/>
              <p:cNvSpPr txBox="1">
                <a:spLocks noRot="1" noChangeAspect="1" noMove="1" noResize="1" noEditPoints="1" noAdjustHandles="1" noChangeArrowheads="1" noChangeShapeType="1" noTextEdit="1"/>
              </p:cNvSpPr>
              <p:nvPr/>
            </p:nvSpPr>
            <p:spPr>
              <a:xfrm>
                <a:off x="4572000" y="799785"/>
                <a:ext cx="4307841" cy="3432350"/>
              </a:xfrm>
              <a:prstGeom prst="rect">
                <a:avLst/>
              </a:prstGeom>
              <a:blipFill>
                <a:blip r:embed="rId2"/>
                <a:stretch>
                  <a:fillRect l="-2257" t="-885" r="-2116"/>
                </a:stretch>
              </a:blipFill>
              <a:ln w="12700">
                <a:solidFill>
                  <a:schemeClr val="tx1"/>
                </a:solid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E11E59E0-F0B3-AF7A-0D25-21B9336DBFE7}"/>
              </a:ext>
            </a:extLst>
          </p:cNvPr>
          <p:cNvPicPr>
            <a:picLocks noChangeAspect="1"/>
          </p:cNvPicPr>
          <p:nvPr/>
        </p:nvPicPr>
        <p:blipFill>
          <a:blip r:embed="rId3"/>
          <a:stretch>
            <a:fillRect/>
          </a:stretch>
        </p:blipFill>
        <p:spPr>
          <a:xfrm>
            <a:off x="990600" y="1200150"/>
            <a:ext cx="2210108" cy="638264"/>
          </a:xfrm>
          <a:prstGeom prst="rect">
            <a:avLst/>
          </a:prstGeom>
        </p:spPr>
      </p:pic>
      <p:sp>
        <p:nvSpPr>
          <p:cNvPr id="5" name="TextBox 4">
            <a:extLst>
              <a:ext uri="{FF2B5EF4-FFF2-40B4-BE49-F238E27FC236}">
                <a16:creationId xmlns:a16="http://schemas.microsoft.com/office/drawing/2014/main" id="{58648A00-7FEC-EC44-C191-FCDF900C53DC}"/>
              </a:ext>
            </a:extLst>
          </p:cNvPr>
          <p:cNvSpPr txBox="1"/>
          <p:nvPr/>
        </p:nvSpPr>
        <p:spPr>
          <a:xfrm>
            <a:off x="264159" y="776957"/>
            <a:ext cx="3886200" cy="846386"/>
          </a:xfrm>
          <a:prstGeom prst="rect">
            <a:avLst/>
          </a:prstGeom>
          <a:noFill/>
        </p:spPr>
        <p:txBody>
          <a:bodyPr wrap="square" rtlCol="0">
            <a:spAutoFit/>
          </a:bodyPr>
          <a:lstStyle/>
          <a:p>
            <a:pPr marL="355600" marR="0" lvl="0" indent="-342900" defTabSz="914400" eaLnBrk="1" fontAlgn="auto" latinLnBrk="0" hangingPunct="1">
              <a:lnSpc>
                <a:spcPct val="100000"/>
              </a:lnSpc>
              <a:spcBef>
                <a:spcPts val="20"/>
              </a:spcBef>
              <a:spcAft>
                <a:spcPts val="0"/>
              </a:spcAft>
              <a:buClrTx/>
              <a:buSzTx/>
              <a:buFont typeface="Arial"/>
              <a:buChar char="•"/>
              <a:tabLst>
                <a:tab pos="355600" algn="l"/>
              </a:tabLst>
              <a:defRPr/>
            </a:pPr>
            <a:r>
              <a:rPr kumimoji="0" lang="en-US" sz="1550" b="0" i="0" u="none" strike="noStrike" kern="0" cap="none" spc="0" normalizeH="0" baseline="0" noProof="0" dirty="0">
                <a:ln>
                  <a:noFill/>
                </a:ln>
                <a:solidFill>
                  <a:sysClr val="windowText" lastClr="000000"/>
                </a:solidFill>
                <a:effectLst/>
                <a:uLnTx/>
                <a:uFillTx/>
                <a:latin typeface="Verdana"/>
                <a:cs typeface="Verdana"/>
              </a:rPr>
              <a:t>Used the close-form solution to calculate the parameters.</a:t>
            </a:r>
          </a:p>
          <a:p>
            <a:endParaRPr lang="en-US" dirty="0"/>
          </a:p>
        </p:txBody>
      </p:sp>
      <p:sp>
        <p:nvSpPr>
          <p:cNvPr id="7" name="TextBox 6">
            <a:extLst>
              <a:ext uri="{FF2B5EF4-FFF2-40B4-BE49-F238E27FC236}">
                <a16:creationId xmlns:a16="http://schemas.microsoft.com/office/drawing/2014/main" id="{3E91F69D-F30A-CF02-185D-64BA876C1361}"/>
              </a:ext>
            </a:extLst>
          </p:cNvPr>
          <p:cNvSpPr txBox="1"/>
          <p:nvPr/>
        </p:nvSpPr>
        <p:spPr>
          <a:xfrm>
            <a:off x="264159" y="1836122"/>
            <a:ext cx="3886200" cy="569387"/>
          </a:xfrm>
          <a:prstGeom prst="rect">
            <a:avLst/>
          </a:prstGeom>
          <a:noFill/>
        </p:spPr>
        <p:txBody>
          <a:bodyPr wrap="square" rtlCol="0">
            <a:spAutoFit/>
          </a:bodyPr>
          <a:lstStyle/>
          <a:p>
            <a:pPr marL="355600" marR="0" lvl="0" indent="-342900" defTabSz="914400" eaLnBrk="1" fontAlgn="auto" latinLnBrk="0" hangingPunct="1">
              <a:lnSpc>
                <a:spcPct val="100000"/>
              </a:lnSpc>
              <a:spcBef>
                <a:spcPts val="20"/>
              </a:spcBef>
              <a:spcAft>
                <a:spcPts val="0"/>
              </a:spcAft>
              <a:buClrTx/>
              <a:buSzTx/>
              <a:buFont typeface="Arial"/>
              <a:buChar char="•"/>
              <a:tabLst>
                <a:tab pos="355600" algn="l"/>
              </a:tabLst>
              <a:defRPr/>
            </a:pPr>
            <a:r>
              <a:rPr lang="en-US" sz="1550" dirty="0">
                <a:latin typeface="Verdana"/>
                <a:cs typeface="Verdana"/>
              </a:rPr>
              <a:t>F</a:t>
            </a:r>
            <a:r>
              <a:rPr kumimoji="0" lang="en-US" sz="1550" b="0" i="0" u="none" strike="noStrike" kern="0" cap="none" spc="0" normalizeH="0" baseline="0" noProof="0" dirty="0" err="1">
                <a:ln>
                  <a:noFill/>
                </a:ln>
                <a:solidFill>
                  <a:sysClr val="windowText" lastClr="000000"/>
                </a:solidFill>
                <a:effectLst/>
                <a:uLnTx/>
                <a:uFillTx/>
                <a:latin typeface="Verdana"/>
                <a:cs typeface="Verdana"/>
              </a:rPr>
              <a:t>eature</a:t>
            </a:r>
            <a:r>
              <a:rPr kumimoji="0" lang="en-US" sz="1550" b="0" i="0" u="none" strike="noStrike" kern="0" cap="none" spc="0" normalizeH="0" baseline="0" noProof="0" dirty="0">
                <a:ln>
                  <a:noFill/>
                </a:ln>
                <a:solidFill>
                  <a:sysClr val="windowText" lastClr="000000"/>
                </a:solidFill>
                <a:effectLst/>
                <a:uLnTx/>
                <a:uFillTx/>
                <a:latin typeface="Verdana"/>
                <a:cs typeface="Verdana"/>
              </a:rPr>
              <a:t> scaling is not needed in the closed-form solution</a:t>
            </a:r>
            <a:endParaRPr lang="en-US" dirty="0"/>
          </a:p>
        </p:txBody>
      </p:sp>
    </p:spTree>
    <p:extLst>
      <p:ext uri="{BB962C8B-B14F-4D97-AF65-F5344CB8AC3E}">
        <p14:creationId xmlns:p14="http://schemas.microsoft.com/office/powerpoint/2010/main" val="27942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E413-603B-A805-B12B-CFC61E2E6788}"/>
              </a:ext>
            </a:extLst>
          </p:cNvPr>
          <p:cNvSpPr>
            <a:spLocks noGrp="1"/>
          </p:cNvSpPr>
          <p:nvPr>
            <p:ph type="title"/>
          </p:nvPr>
        </p:nvSpPr>
        <p:spPr>
          <a:xfrm>
            <a:off x="76200" y="33910"/>
            <a:ext cx="8488997" cy="415498"/>
          </a:xfrm>
        </p:spPr>
        <p:txBody>
          <a:bodyPr/>
          <a:lstStyle/>
          <a:p>
            <a:r>
              <a:rPr lang="en-US" dirty="0"/>
              <a:t>Review of last lecture: Gradient Descent for SLR</a:t>
            </a:r>
          </a:p>
        </p:txBody>
      </p:sp>
      <p:sp>
        <p:nvSpPr>
          <p:cNvPr id="5" name="TextBox 4">
            <a:extLst>
              <a:ext uri="{FF2B5EF4-FFF2-40B4-BE49-F238E27FC236}">
                <a16:creationId xmlns:a16="http://schemas.microsoft.com/office/drawing/2014/main" id="{89508D06-713C-B5C1-EAA1-E44F8D596EB4}"/>
              </a:ext>
            </a:extLst>
          </p:cNvPr>
          <p:cNvSpPr txBox="1"/>
          <p:nvPr/>
        </p:nvSpPr>
        <p:spPr>
          <a:xfrm>
            <a:off x="228600" y="2501652"/>
            <a:ext cx="3210320" cy="369332"/>
          </a:xfrm>
          <a:prstGeom prst="rect">
            <a:avLst/>
          </a:prstGeom>
          <a:noFill/>
        </p:spPr>
        <p:txBody>
          <a:bodyPr wrap="square" rtlCol="0">
            <a:spAutoFit/>
          </a:bodyPr>
          <a:lstStyle/>
          <a:p>
            <a:r>
              <a:rPr lang="en-US" dirty="0"/>
              <a:t>Gradient Descent for SLR:</a:t>
            </a:r>
          </a:p>
        </p:txBody>
      </p:sp>
      <p:grpSp>
        <p:nvGrpSpPr>
          <p:cNvPr id="52" name="Group 51">
            <a:extLst>
              <a:ext uri="{FF2B5EF4-FFF2-40B4-BE49-F238E27FC236}">
                <a16:creationId xmlns:a16="http://schemas.microsoft.com/office/drawing/2014/main" id="{03A2ED00-3F48-0646-7CA9-5E7A06F4370E}"/>
              </a:ext>
            </a:extLst>
          </p:cNvPr>
          <p:cNvGrpSpPr/>
          <p:nvPr/>
        </p:nvGrpSpPr>
        <p:grpSpPr>
          <a:xfrm>
            <a:off x="838200" y="2785256"/>
            <a:ext cx="6029720" cy="1920094"/>
            <a:chOff x="838200" y="874154"/>
            <a:chExt cx="6029720" cy="1920094"/>
          </a:xfrm>
        </p:grpSpPr>
        <p:pic>
          <p:nvPicPr>
            <p:cNvPr id="4" name="Picture 3">
              <a:extLst>
                <a:ext uri="{FF2B5EF4-FFF2-40B4-BE49-F238E27FC236}">
                  <a16:creationId xmlns:a16="http://schemas.microsoft.com/office/drawing/2014/main" id="{7BAE0ADA-AA80-91F5-3AC4-5D513D27A437}"/>
                </a:ext>
              </a:extLst>
            </p:cNvPr>
            <p:cNvPicPr>
              <a:picLocks noChangeAspect="1"/>
            </p:cNvPicPr>
            <p:nvPr/>
          </p:nvPicPr>
          <p:blipFill>
            <a:blip r:embed="rId2"/>
            <a:stretch>
              <a:fillRect/>
            </a:stretch>
          </p:blipFill>
          <p:spPr>
            <a:xfrm>
              <a:off x="838200" y="874154"/>
              <a:ext cx="2829320" cy="1724266"/>
            </a:xfrm>
            <a:prstGeom prst="rect">
              <a:avLst/>
            </a:prstGeom>
          </p:spPr>
        </p:pic>
        <p:pic>
          <p:nvPicPr>
            <p:cNvPr id="40" name="Picture 39">
              <a:extLst>
                <a:ext uri="{FF2B5EF4-FFF2-40B4-BE49-F238E27FC236}">
                  <a16:creationId xmlns:a16="http://schemas.microsoft.com/office/drawing/2014/main" id="{37FE47CF-C7AD-89AD-845D-1E8E779313BC}"/>
                </a:ext>
              </a:extLst>
            </p:cNvPr>
            <p:cNvPicPr>
              <a:picLocks noChangeAspect="1"/>
            </p:cNvPicPr>
            <p:nvPr/>
          </p:nvPicPr>
          <p:blipFill>
            <a:blip r:embed="rId3"/>
            <a:stretch>
              <a:fillRect/>
            </a:stretch>
          </p:blipFill>
          <p:spPr>
            <a:xfrm>
              <a:off x="3962400" y="959882"/>
              <a:ext cx="2905520" cy="879840"/>
            </a:xfrm>
            <a:prstGeom prst="rect">
              <a:avLst/>
            </a:prstGeom>
          </p:spPr>
        </p:pic>
        <p:pic>
          <p:nvPicPr>
            <p:cNvPr id="42" name="Picture 41">
              <a:extLst>
                <a:ext uri="{FF2B5EF4-FFF2-40B4-BE49-F238E27FC236}">
                  <a16:creationId xmlns:a16="http://schemas.microsoft.com/office/drawing/2014/main" id="{C5F2562F-968B-99C9-0AEA-178616D1E528}"/>
                </a:ext>
              </a:extLst>
            </p:cNvPr>
            <p:cNvPicPr>
              <a:picLocks noChangeAspect="1"/>
            </p:cNvPicPr>
            <p:nvPr/>
          </p:nvPicPr>
          <p:blipFill>
            <a:blip r:embed="rId4"/>
            <a:stretch>
              <a:fillRect/>
            </a:stretch>
          </p:blipFill>
          <p:spPr>
            <a:xfrm>
              <a:off x="3886200" y="1962150"/>
              <a:ext cx="2629150" cy="832098"/>
            </a:xfrm>
            <a:prstGeom prst="rect">
              <a:avLst/>
            </a:prstGeom>
          </p:spPr>
        </p:pic>
        <p:sp>
          <p:nvSpPr>
            <p:cNvPr id="43" name="Rectangle 42">
              <a:extLst>
                <a:ext uri="{FF2B5EF4-FFF2-40B4-BE49-F238E27FC236}">
                  <a16:creationId xmlns:a16="http://schemas.microsoft.com/office/drawing/2014/main" id="{8ED56FD3-3D53-D242-E521-A90765579D7B}"/>
                </a:ext>
              </a:extLst>
            </p:cNvPr>
            <p:cNvSpPr/>
            <p:nvPr/>
          </p:nvSpPr>
          <p:spPr>
            <a:xfrm>
              <a:off x="2362200" y="1276350"/>
              <a:ext cx="762000" cy="533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F4DB0B7-EB86-FBCA-3AB3-A99182D73BFF}"/>
                </a:ext>
              </a:extLst>
            </p:cNvPr>
            <p:cNvSpPr/>
            <p:nvPr/>
          </p:nvSpPr>
          <p:spPr>
            <a:xfrm>
              <a:off x="2286000" y="1809750"/>
              <a:ext cx="707087" cy="5334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4F0A28B3-BD8E-DB79-28D4-B293D4ACB936}"/>
                </a:ext>
              </a:extLst>
            </p:cNvPr>
            <p:cNvCxnSpPr>
              <a:endCxn id="40" idx="1"/>
            </p:cNvCxnSpPr>
            <p:nvPr/>
          </p:nvCxnSpPr>
          <p:spPr>
            <a:xfrm flipV="1">
              <a:off x="3200400" y="1399802"/>
              <a:ext cx="762000" cy="1432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D865749-F5C7-6C34-0129-DB2098E9CB55}"/>
                </a:ext>
              </a:extLst>
            </p:cNvPr>
            <p:cNvCxnSpPr>
              <a:cxnSpLocks/>
              <a:endCxn id="42" idx="1"/>
            </p:cNvCxnSpPr>
            <p:nvPr/>
          </p:nvCxnSpPr>
          <p:spPr>
            <a:xfrm>
              <a:off x="3014860" y="2130875"/>
              <a:ext cx="871340" cy="2473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object 76">
            <a:extLst>
              <a:ext uri="{FF2B5EF4-FFF2-40B4-BE49-F238E27FC236}">
                <a16:creationId xmlns:a16="http://schemas.microsoft.com/office/drawing/2014/main" id="{D47ECDFB-E3D5-DB84-E3AD-25930940E832}"/>
              </a:ext>
            </a:extLst>
          </p:cNvPr>
          <p:cNvSpPr txBox="1">
            <a:spLocks/>
          </p:cNvSpPr>
          <p:nvPr/>
        </p:nvSpPr>
        <p:spPr>
          <a:xfrm>
            <a:off x="296757" y="507180"/>
            <a:ext cx="2038350" cy="290464"/>
          </a:xfrm>
          <a:prstGeom prst="rect">
            <a:avLst/>
          </a:prstGeom>
        </p:spPr>
        <p:txBody>
          <a:bodyPr vert="horz" wrap="square" lIns="0" tIns="13335" rIns="0" bIns="0" rtlCol="0">
            <a:spAutoFit/>
          </a:bodyPr>
          <a:lstStyle>
            <a:lvl1pPr>
              <a:defRPr sz="2700" b="0" i="0">
                <a:solidFill>
                  <a:schemeClr val="tx1"/>
                </a:solidFill>
                <a:latin typeface="Verdana"/>
                <a:ea typeface="+mj-ea"/>
                <a:cs typeface="Verdana"/>
              </a:defRPr>
            </a:lvl1pPr>
          </a:lstStyle>
          <a:p>
            <a:pPr marL="12700">
              <a:spcBef>
                <a:spcPts val="105"/>
              </a:spcBef>
            </a:pPr>
            <a:r>
              <a:rPr lang="en-US" sz="1800" dirty="0"/>
              <a:t>Cost</a:t>
            </a:r>
            <a:r>
              <a:rPr lang="en-US" sz="1800" spc="-55" dirty="0"/>
              <a:t> </a:t>
            </a:r>
            <a:r>
              <a:rPr lang="en-US" sz="1800" spc="-10" dirty="0"/>
              <a:t>function:</a:t>
            </a:r>
            <a:endParaRPr lang="en-US" sz="1800" dirty="0"/>
          </a:p>
        </p:txBody>
      </p:sp>
      <p:pic>
        <p:nvPicPr>
          <p:cNvPr id="51" name="Picture 50">
            <a:extLst>
              <a:ext uri="{FF2B5EF4-FFF2-40B4-BE49-F238E27FC236}">
                <a16:creationId xmlns:a16="http://schemas.microsoft.com/office/drawing/2014/main" id="{C8215034-DC49-253A-DF52-06A775E33825}"/>
              </a:ext>
            </a:extLst>
          </p:cNvPr>
          <p:cNvPicPr>
            <a:picLocks noChangeAspect="1"/>
          </p:cNvPicPr>
          <p:nvPr/>
        </p:nvPicPr>
        <p:blipFill>
          <a:blip r:embed="rId5"/>
          <a:stretch>
            <a:fillRect/>
          </a:stretch>
        </p:blipFill>
        <p:spPr>
          <a:xfrm>
            <a:off x="799777" y="966369"/>
            <a:ext cx="3529388" cy="762098"/>
          </a:xfrm>
          <a:prstGeom prst="rect">
            <a:avLst/>
          </a:prstGeom>
        </p:spPr>
      </p:pic>
      <p:pic>
        <p:nvPicPr>
          <p:cNvPr id="54" name="Picture 53">
            <a:extLst>
              <a:ext uri="{FF2B5EF4-FFF2-40B4-BE49-F238E27FC236}">
                <a16:creationId xmlns:a16="http://schemas.microsoft.com/office/drawing/2014/main" id="{B6C38B0D-46B2-F50E-A337-01FFA0C1F547}"/>
              </a:ext>
            </a:extLst>
          </p:cNvPr>
          <p:cNvPicPr>
            <a:picLocks noChangeAspect="1"/>
          </p:cNvPicPr>
          <p:nvPr/>
        </p:nvPicPr>
        <p:blipFill>
          <a:blip r:embed="rId6"/>
          <a:stretch>
            <a:fillRect/>
          </a:stretch>
        </p:blipFill>
        <p:spPr>
          <a:xfrm>
            <a:off x="756533" y="1829076"/>
            <a:ext cx="2154453" cy="416352"/>
          </a:xfrm>
          <a:prstGeom prst="rect">
            <a:avLst/>
          </a:prstGeom>
        </p:spPr>
      </p:pic>
      <p:sp>
        <p:nvSpPr>
          <p:cNvPr id="55" name="TextBox 54">
            <a:extLst>
              <a:ext uri="{FF2B5EF4-FFF2-40B4-BE49-F238E27FC236}">
                <a16:creationId xmlns:a16="http://schemas.microsoft.com/office/drawing/2014/main" id="{62E5AE1D-F8E6-243C-01C9-A3691473F3C7}"/>
              </a:ext>
            </a:extLst>
          </p:cNvPr>
          <p:cNvSpPr txBox="1"/>
          <p:nvPr/>
        </p:nvSpPr>
        <p:spPr>
          <a:xfrm>
            <a:off x="5200775" y="795108"/>
            <a:ext cx="3629097" cy="2031325"/>
          </a:xfrm>
          <a:prstGeom prst="rect">
            <a:avLst/>
          </a:prstGeom>
          <a:noFill/>
          <a:ln w="12700">
            <a:solidFill>
              <a:schemeClr val="tx1"/>
            </a:solidFill>
          </a:ln>
        </p:spPr>
        <p:txBody>
          <a:bodyPr wrap="square" rtlCol="0">
            <a:spAutoFit/>
          </a:bodyPr>
          <a:lstStyle/>
          <a:p>
            <a:r>
              <a:rPr lang="en-US" dirty="0"/>
              <a:t>The goal is to teach you gradient descent to set you up for ML algorithms. The mathematical derivation of the derivative is beyond the scope of this course. Please fill in this gap outside the classroom.</a:t>
            </a:r>
          </a:p>
        </p:txBody>
      </p:sp>
    </p:spTree>
    <p:extLst>
      <p:ext uri="{BB962C8B-B14F-4D97-AF65-F5344CB8AC3E}">
        <p14:creationId xmlns:p14="http://schemas.microsoft.com/office/powerpoint/2010/main" val="21759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A71F-EC9A-4CF6-0CFD-4AD9C224C41E}"/>
              </a:ext>
            </a:extLst>
          </p:cNvPr>
          <p:cNvSpPr>
            <a:spLocks noGrp="1"/>
          </p:cNvSpPr>
          <p:nvPr>
            <p:ph type="title"/>
          </p:nvPr>
        </p:nvSpPr>
        <p:spPr>
          <a:xfrm>
            <a:off x="327501" y="361950"/>
            <a:ext cx="8488997" cy="415498"/>
          </a:xfrm>
        </p:spPr>
        <p:txBody>
          <a:bodyPr/>
          <a:lstStyle/>
          <a:p>
            <a:r>
              <a:rPr lang="en-US" dirty="0" err="1"/>
              <a:t>LinearRegression</a:t>
            </a:r>
            <a:r>
              <a:rPr lang="en-US" dirty="0"/>
              <a:t> vs. </a:t>
            </a:r>
            <a:r>
              <a:rPr lang="en-US" dirty="0" err="1"/>
              <a:t>SGDRegressor</a:t>
            </a:r>
            <a:endParaRPr lang="en-US" dirty="0"/>
          </a:p>
        </p:txBody>
      </p:sp>
      <p:sp>
        <p:nvSpPr>
          <p:cNvPr id="3" name="Text Placeholder 2">
            <a:extLst>
              <a:ext uri="{FF2B5EF4-FFF2-40B4-BE49-F238E27FC236}">
                <a16:creationId xmlns:a16="http://schemas.microsoft.com/office/drawing/2014/main" id="{01AD3D3E-AE31-396D-F9A4-189288128070}"/>
              </a:ext>
            </a:extLst>
          </p:cNvPr>
          <p:cNvSpPr>
            <a:spLocks noGrp="1"/>
          </p:cNvSpPr>
          <p:nvPr>
            <p:ph type="body" idx="1"/>
          </p:nvPr>
        </p:nvSpPr>
        <p:spPr>
          <a:xfrm>
            <a:off x="533400" y="906770"/>
            <a:ext cx="7696200" cy="2954655"/>
          </a:xfrm>
        </p:spPr>
        <p:txBody>
          <a:bodyPr/>
          <a:lstStyle/>
          <a:p>
            <a:endParaRPr lang="en-US" dirty="0"/>
          </a:p>
          <a:p>
            <a:pPr marL="342900" indent="-342900">
              <a:buFont typeface="Arial" panose="020B0604020202020204" pitchFamily="34" charset="0"/>
              <a:buChar char="•"/>
            </a:pPr>
            <a:r>
              <a:rPr lang="en-US" dirty="0" err="1">
                <a:solidFill>
                  <a:srgbClr val="00B0F0"/>
                </a:solidFill>
              </a:rPr>
              <a:t>LinearRegression</a:t>
            </a:r>
            <a:r>
              <a:rPr lang="en-US" dirty="0"/>
              <a:t> </a:t>
            </a:r>
            <a:r>
              <a:rPr lang="en-US" dirty="0">
                <a:solidFill>
                  <a:schemeClr val="tx1"/>
                </a:solidFill>
              </a:rPr>
              <a:t>is a straightforward and </a:t>
            </a:r>
            <a:r>
              <a:rPr lang="en-US" b="1" dirty="0">
                <a:solidFill>
                  <a:srgbClr val="FF0000"/>
                </a:solidFill>
              </a:rPr>
              <a:t>deterministic</a:t>
            </a:r>
            <a:r>
              <a:rPr lang="en-US" dirty="0">
                <a:solidFill>
                  <a:schemeClr val="tx1"/>
                </a:solidFill>
              </a:rPr>
              <a:t> algorithm suitable for </a:t>
            </a:r>
            <a:r>
              <a:rPr lang="en-US" b="1" dirty="0">
                <a:solidFill>
                  <a:srgbClr val="FF0000"/>
                </a:solidFill>
              </a:rPr>
              <a:t>smaller datasets that can fit into memory</a:t>
            </a:r>
            <a:r>
              <a:rPr lang="en-US" dirty="0">
                <a:solidFill>
                  <a:schemeClr val="tx1"/>
                </a:solidFill>
              </a:rPr>
              <a:t>, </a:t>
            </a:r>
          </a:p>
          <a:p>
            <a:pPr marL="342900" indent="-342900">
              <a:buFont typeface="Arial" panose="020B0604020202020204" pitchFamily="34" charset="0"/>
              <a:buChar char="•"/>
            </a:pPr>
            <a:r>
              <a:rPr lang="en-US" dirty="0">
                <a:solidFill>
                  <a:schemeClr val="tx1"/>
                </a:solidFill>
              </a:rPr>
              <a:t>while</a:t>
            </a:r>
            <a:r>
              <a:rPr lang="en-US" dirty="0"/>
              <a:t> </a:t>
            </a:r>
            <a:r>
              <a:rPr lang="en-US" dirty="0" err="1">
                <a:solidFill>
                  <a:srgbClr val="00B0F0"/>
                </a:solidFill>
              </a:rPr>
              <a:t>SGDRegressor</a:t>
            </a:r>
            <a:r>
              <a:rPr lang="en-US" dirty="0"/>
              <a:t> </a:t>
            </a:r>
            <a:r>
              <a:rPr lang="en-US" dirty="0">
                <a:solidFill>
                  <a:schemeClr val="tx1"/>
                </a:solidFill>
              </a:rPr>
              <a:t>is more flexible and scalable, making it suitable for </a:t>
            </a:r>
            <a:r>
              <a:rPr lang="en-US" b="1" dirty="0">
                <a:solidFill>
                  <a:srgbClr val="00B050"/>
                </a:solidFill>
              </a:rPr>
              <a:t>large-scale datasets </a:t>
            </a:r>
            <a:r>
              <a:rPr lang="en-US" dirty="0">
                <a:solidFill>
                  <a:schemeClr val="tx1"/>
                </a:solidFill>
              </a:rPr>
              <a:t>and online learning scenarios but </a:t>
            </a:r>
            <a:r>
              <a:rPr lang="en-US" b="1" dirty="0">
                <a:solidFill>
                  <a:srgbClr val="00B050"/>
                </a:solidFill>
              </a:rPr>
              <a:t>requiring more parameter tuning and potentially exhibiting more variability in results</a:t>
            </a:r>
            <a:r>
              <a:rPr lang="en-US" dirty="0">
                <a:solidFill>
                  <a:schemeClr val="tx1"/>
                </a:solidFill>
              </a:rPr>
              <a:t>.</a:t>
            </a:r>
          </a:p>
        </p:txBody>
      </p:sp>
      <p:sp>
        <p:nvSpPr>
          <p:cNvPr id="5" name="TextBox 4">
            <a:extLst>
              <a:ext uri="{FF2B5EF4-FFF2-40B4-BE49-F238E27FC236}">
                <a16:creationId xmlns:a16="http://schemas.microsoft.com/office/drawing/2014/main" id="{9D249AF2-5C69-1A69-43B6-699EB58C6E93}"/>
              </a:ext>
            </a:extLst>
          </p:cNvPr>
          <p:cNvSpPr txBox="1"/>
          <p:nvPr/>
        </p:nvSpPr>
        <p:spPr>
          <a:xfrm>
            <a:off x="1219200" y="3987284"/>
            <a:ext cx="6096000" cy="369332"/>
          </a:xfrm>
          <a:prstGeom prst="rect">
            <a:avLst/>
          </a:prstGeom>
          <a:noFill/>
        </p:spPr>
        <p:txBody>
          <a:bodyPr wrap="square" rtlCol="0">
            <a:spAutoFit/>
          </a:bodyPr>
          <a:lstStyle/>
          <a:p>
            <a:r>
              <a:rPr lang="en-US" b="0" i="0" dirty="0">
                <a:solidFill>
                  <a:srgbClr val="0D0D0D"/>
                </a:solidFill>
                <a:effectLst/>
                <a:latin typeface="Söhne"/>
              </a:rPr>
              <a:t>What is Stochastic Gradient Descent Regressor? </a:t>
            </a:r>
            <a:endParaRPr lang="en-US" dirty="0"/>
          </a:p>
        </p:txBody>
      </p:sp>
      <p:pic>
        <p:nvPicPr>
          <p:cNvPr id="7" name="Graphic 6" descr="Questions outline">
            <a:extLst>
              <a:ext uri="{FF2B5EF4-FFF2-40B4-BE49-F238E27FC236}">
                <a16:creationId xmlns:a16="http://schemas.microsoft.com/office/drawing/2014/main" id="{5A2652C7-E897-E7F7-4F4A-27B7CBFA18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9800" y="3750975"/>
            <a:ext cx="914400" cy="914400"/>
          </a:xfrm>
          <a:prstGeom prst="rect">
            <a:avLst/>
          </a:prstGeom>
        </p:spPr>
      </p:pic>
    </p:spTree>
    <p:extLst>
      <p:ext uri="{BB962C8B-B14F-4D97-AF65-F5344CB8AC3E}">
        <p14:creationId xmlns:p14="http://schemas.microsoft.com/office/powerpoint/2010/main" val="2144727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59" y="22860"/>
            <a:ext cx="8488997" cy="689418"/>
          </a:xfrm>
          <a:prstGeom prst="rect">
            <a:avLst/>
          </a:prstGeom>
        </p:spPr>
        <p:txBody>
          <a:bodyPr vert="horz" wrap="square" lIns="0" tIns="271271" rIns="0" bIns="0" rtlCol="0">
            <a:spAutoFit/>
          </a:bodyPr>
          <a:lstStyle/>
          <a:p>
            <a:pPr marL="240665">
              <a:lnSpc>
                <a:spcPct val="100000"/>
              </a:lnSpc>
              <a:spcBef>
                <a:spcPts val="105"/>
              </a:spcBef>
            </a:pPr>
            <a:r>
              <a:rPr dirty="0"/>
              <a:t>"Batch"</a:t>
            </a:r>
            <a:r>
              <a:rPr spc="-10" dirty="0"/>
              <a:t> </a:t>
            </a:r>
            <a:r>
              <a:rPr dirty="0"/>
              <a:t>gradient</a:t>
            </a:r>
            <a:r>
              <a:rPr spc="-110" dirty="0"/>
              <a:t> </a:t>
            </a:r>
            <a:r>
              <a:rPr spc="-30" dirty="0"/>
              <a:t>de</a:t>
            </a:r>
            <a:r>
              <a:rPr lang="en-US" spc="-30" dirty="0"/>
              <a:t>s</a:t>
            </a:r>
            <a:r>
              <a:rPr spc="-30" dirty="0"/>
              <a:t>cent</a:t>
            </a:r>
          </a:p>
        </p:txBody>
      </p:sp>
      <p:sp>
        <p:nvSpPr>
          <p:cNvPr id="3" name="object 3"/>
          <p:cNvSpPr txBox="1"/>
          <p:nvPr/>
        </p:nvSpPr>
        <p:spPr>
          <a:xfrm>
            <a:off x="597852" y="1056639"/>
            <a:ext cx="6093460" cy="755015"/>
          </a:xfrm>
          <a:prstGeom prst="rect">
            <a:avLst/>
          </a:prstGeom>
        </p:spPr>
        <p:txBody>
          <a:bodyPr vert="horz" wrap="square" lIns="0" tIns="13335" rIns="0" bIns="0" rtlCol="0">
            <a:spAutoFit/>
          </a:bodyPr>
          <a:lstStyle/>
          <a:p>
            <a:pPr marL="12700">
              <a:lnSpc>
                <a:spcPts val="2865"/>
              </a:lnSpc>
              <a:spcBef>
                <a:spcPts val="105"/>
              </a:spcBef>
            </a:pPr>
            <a:r>
              <a:rPr sz="2400" dirty="0">
                <a:latin typeface="Verdana"/>
                <a:cs typeface="Verdana"/>
              </a:rPr>
              <a:t>"Batch":</a:t>
            </a:r>
            <a:r>
              <a:rPr sz="2400" spc="-110" dirty="0">
                <a:latin typeface="Verdana"/>
                <a:cs typeface="Verdana"/>
              </a:rPr>
              <a:t> </a:t>
            </a:r>
            <a:r>
              <a:rPr sz="2400" dirty="0">
                <a:latin typeface="Verdana"/>
                <a:cs typeface="Verdana"/>
              </a:rPr>
              <a:t>Each</a:t>
            </a:r>
            <a:r>
              <a:rPr sz="2400" spc="-20" dirty="0">
                <a:latin typeface="Verdana"/>
                <a:cs typeface="Verdana"/>
              </a:rPr>
              <a:t> </a:t>
            </a:r>
            <a:r>
              <a:rPr lang="en-US" sz="2400" spc="-55" dirty="0">
                <a:latin typeface="Verdana"/>
                <a:cs typeface="Verdana"/>
              </a:rPr>
              <a:t>s</a:t>
            </a:r>
            <a:r>
              <a:rPr sz="2400" spc="-55" dirty="0">
                <a:latin typeface="Verdana"/>
                <a:cs typeface="Verdana"/>
              </a:rPr>
              <a:t>tep</a:t>
            </a:r>
            <a:r>
              <a:rPr sz="2400" spc="-140" dirty="0">
                <a:latin typeface="Verdana"/>
                <a:cs typeface="Verdana"/>
              </a:rPr>
              <a:t> </a:t>
            </a:r>
            <a:r>
              <a:rPr sz="2400" dirty="0">
                <a:latin typeface="Verdana"/>
                <a:cs typeface="Verdana"/>
              </a:rPr>
              <a:t>of</a:t>
            </a:r>
            <a:r>
              <a:rPr sz="2400" spc="-20" dirty="0">
                <a:latin typeface="Verdana"/>
                <a:cs typeface="Verdana"/>
              </a:rPr>
              <a:t> </a:t>
            </a:r>
            <a:r>
              <a:rPr sz="2400" dirty="0">
                <a:latin typeface="Verdana"/>
                <a:cs typeface="Verdana"/>
              </a:rPr>
              <a:t>gradient</a:t>
            </a:r>
            <a:r>
              <a:rPr sz="2400" spc="-40" dirty="0">
                <a:latin typeface="Verdana"/>
                <a:cs typeface="Verdana"/>
              </a:rPr>
              <a:t> </a:t>
            </a:r>
            <a:r>
              <a:rPr sz="2400" spc="-10" dirty="0">
                <a:latin typeface="Verdana"/>
                <a:cs typeface="Verdana"/>
              </a:rPr>
              <a:t>de</a:t>
            </a:r>
            <a:r>
              <a:rPr lang="en-US" sz="2400" spc="-10" dirty="0">
                <a:latin typeface="Verdana"/>
                <a:cs typeface="Verdana"/>
              </a:rPr>
              <a:t>s</a:t>
            </a:r>
            <a:r>
              <a:rPr sz="2400" spc="-10" dirty="0">
                <a:latin typeface="Verdana"/>
                <a:cs typeface="Verdana"/>
              </a:rPr>
              <a:t>cent</a:t>
            </a:r>
            <a:endParaRPr sz="2400" dirty="0">
              <a:latin typeface="Verdana"/>
              <a:cs typeface="Verdana"/>
            </a:endParaRPr>
          </a:p>
          <a:p>
            <a:pPr marL="1356995">
              <a:lnSpc>
                <a:spcPts val="2865"/>
              </a:lnSpc>
            </a:pPr>
            <a:r>
              <a:rPr sz="2400" dirty="0">
                <a:latin typeface="Verdana"/>
                <a:cs typeface="Verdana"/>
              </a:rPr>
              <a:t>uses</a:t>
            </a:r>
            <a:r>
              <a:rPr sz="2400" spc="-40" dirty="0">
                <a:latin typeface="Verdana"/>
                <a:cs typeface="Verdana"/>
              </a:rPr>
              <a:t> </a:t>
            </a:r>
            <a:r>
              <a:rPr sz="2400" dirty="0">
                <a:latin typeface="Verdana"/>
                <a:cs typeface="Verdana"/>
              </a:rPr>
              <a:t>all</a:t>
            </a:r>
            <a:r>
              <a:rPr sz="2400" spc="-45" dirty="0">
                <a:latin typeface="Verdana"/>
                <a:cs typeface="Verdana"/>
              </a:rPr>
              <a:t> </a:t>
            </a:r>
            <a:r>
              <a:rPr sz="2400" dirty="0">
                <a:latin typeface="Verdana"/>
                <a:cs typeface="Verdana"/>
              </a:rPr>
              <a:t>the</a:t>
            </a:r>
            <a:r>
              <a:rPr sz="2400" spc="10" dirty="0">
                <a:latin typeface="Verdana"/>
                <a:cs typeface="Verdana"/>
              </a:rPr>
              <a:t> </a:t>
            </a:r>
            <a:r>
              <a:rPr sz="2400" dirty="0">
                <a:latin typeface="Verdana"/>
                <a:cs typeface="Verdana"/>
              </a:rPr>
              <a:t>training</a:t>
            </a:r>
            <a:r>
              <a:rPr sz="2400" spc="-50" dirty="0">
                <a:latin typeface="Verdana"/>
                <a:cs typeface="Verdana"/>
              </a:rPr>
              <a:t> </a:t>
            </a:r>
            <a:r>
              <a:rPr sz="2400" spc="-10" dirty="0">
                <a:latin typeface="Verdana"/>
                <a:cs typeface="Verdana"/>
              </a:rPr>
              <a:t>examples.</a:t>
            </a:r>
            <a:endParaRPr sz="2400" dirty="0">
              <a:latin typeface="Verdana"/>
              <a:cs typeface="Verdana"/>
            </a:endParaRPr>
          </a:p>
        </p:txBody>
      </p:sp>
      <p:grpSp>
        <p:nvGrpSpPr>
          <p:cNvPr id="4" name="object 4"/>
          <p:cNvGrpSpPr/>
          <p:nvPr/>
        </p:nvGrpSpPr>
        <p:grpSpPr>
          <a:xfrm>
            <a:off x="6158357" y="2010791"/>
            <a:ext cx="374015" cy="761365"/>
            <a:chOff x="6158357" y="2010791"/>
            <a:chExt cx="374015" cy="761365"/>
          </a:xfrm>
        </p:grpSpPr>
        <p:sp>
          <p:nvSpPr>
            <p:cNvPr id="5" name="object 5"/>
            <p:cNvSpPr/>
            <p:nvPr/>
          </p:nvSpPr>
          <p:spPr>
            <a:xfrm>
              <a:off x="6158357" y="2010790"/>
              <a:ext cx="374015" cy="761365"/>
            </a:xfrm>
            <a:custGeom>
              <a:avLst/>
              <a:gdLst/>
              <a:ahLst/>
              <a:cxnLst/>
              <a:rect l="l" t="t" r="r" b="b"/>
              <a:pathLst>
                <a:path w="374015" h="761364">
                  <a:moveTo>
                    <a:pt x="72263" y="607695"/>
                  </a:moveTo>
                  <a:lnTo>
                    <a:pt x="50800" y="607695"/>
                  </a:lnTo>
                  <a:lnTo>
                    <a:pt x="45847" y="630682"/>
                  </a:lnTo>
                  <a:lnTo>
                    <a:pt x="66929" y="630682"/>
                  </a:lnTo>
                  <a:lnTo>
                    <a:pt x="72263" y="607695"/>
                  </a:lnTo>
                  <a:close/>
                </a:path>
                <a:path w="374015" h="761364">
                  <a:moveTo>
                    <a:pt x="76327" y="740410"/>
                  </a:moveTo>
                  <a:lnTo>
                    <a:pt x="68961" y="733298"/>
                  </a:lnTo>
                  <a:lnTo>
                    <a:pt x="64897" y="737616"/>
                  </a:lnTo>
                  <a:lnTo>
                    <a:pt x="61468" y="741045"/>
                  </a:lnTo>
                  <a:lnTo>
                    <a:pt x="51689" y="746506"/>
                  </a:lnTo>
                  <a:lnTo>
                    <a:pt x="48133" y="746506"/>
                  </a:lnTo>
                  <a:lnTo>
                    <a:pt x="46482" y="745998"/>
                  </a:lnTo>
                  <a:lnTo>
                    <a:pt x="45466" y="744728"/>
                  </a:lnTo>
                  <a:lnTo>
                    <a:pt x="44323" y="743585"/>
                  </a:lnTo>
                  <a:lnTo>
                    <a:pt x="43815" y="741553"/>
                  </a:lnTo>
                  <a:lnTo>
                    <a:pt x="43942" y="734568"/>
                  </a:lnTo>
                  <a:lnTo>
                    <a:pt x="44704" y="729615"/>
                  </a:lnTo>
                  <a:lnTo>
                    <a:pt x="45466" y="726313"/>
                  </a:lnTo>
                  <a:lnTo>
                    <a:pt x="46482" y="722122"/>
                  </a:lnTo>
                  <a:lnTo>
                    <a:pt x="62230" y="650875"/>
                  </a:lnTo>
                  <a:lnTo>
                    <a:pt x="57023" y="650875"/>
                  </a:lnTo>
                  <a:lnTo>
                    <a:pt x="26035" y="652018"/>
                  </a:lnTo>
                  <a:lnTo>
                    <a:pt x="24765" y="659257"/>
                  </a:lnTo>
                  <a:lnTo>
                    <a:pt x="29337" y="659384"/>
                  </a:lnTo>
                  <a:lnTo>
                    <a:pt x="32639" y="660146"/>
                  </a:lnTo>
                  <a:lnTo>
                    <a:pt x="36195" y="662686"/>
                  </a:lnTo>
                  <a:lnTo>
                    <a:pt x="37211" y="664718"/>
                  </a:lnTo>
                  <a:lnTo>
                    <a:pt x="37338" y="667512"/>
                  </a:lnTo>
                  <a:lnTo>
                    <a:pt x="37338" y="669544"/>
                  </a:lnTo>
                  <a:lnTo>
                    <a:pt x="37084" y="670560"/>
                  </a:lnTo>
                  <a:lnTo>
                    <a:pt x="36830" y="673989"/>
                  </a:lnTo>
                  <a:lnTo>
                    <a:pt x="36195" y="677672"/>
                  </a:lnTo>
                  <a:lnTo>
                    <a:pt x="35306" y="681736"/>
                  </a:lnTo>
                  <a:lnTo>
                    <a:pt x="34544" y="685927"/>
                  </a:lnTo>
                  <a:lnTo>
                    <a:pt x="33655" y="690118"/>
                  </a:lnTo>
                  <a:lnTo>
                    <a:pt x="32639" y="694563"/>
                  </a:lnTo>
                  <a:lnTo>
                    <a:pt x="31496" y="699008"/>
                  </a:lnTo>
                  <a:lnTo>
                    <a:pt x="29464" y="707898"/>
                  </a:lnTo>
                  <a:lnTo>
                    <a:pt x="28321" y="712470"/>
                  </a:lnTo>
                  <a:lnTo>
                    <a:pt x="27432" y="716788"/>
                  </a:lnTo>
                  <a:lnTo>
                    <a:pt x="25654" y="724916"/>
                  </a:lnTo>
                  <a:lnTo>
                    <a:pt x="23558" y="744474"/>
                  </a:lnTo>
                  <a:lnTo>
                    <a:pt x="23876" y="746633"/>
                  </a:lnTo>
                  <a:lnTo>
                    <a:pt x="24765" y="749046"/>
                  </a:lnTo>
                  <a:lnTo>
                    <a:pt x="25527" y="751459"/>
                  </a:lnTo>
                  <a:lnTo>
                    <a:pt x="33909" y="759333"/>
                  </a:lnTo>
                  <a:lnTo>
                    <a:pt x="36195" y="760349"/>
                  </a:lnTo>
                  <a:lnTo>
                    <a:pt x="38608" y="760857"/>
                  </a:lnTo>
                  <a:lnTo>
                    <a:pt x="44196" y="760857"/>
                  </a:lnTo>
                  <a:lnTo>
                    <a:pt x="57531" y="756285"/>
                  </a:lnTo>
                  <a:lnTo>
                    <a:pt x="60325" y="754634"/>
                  </a:lnTo>
                  <a:lnTo>
                    <a:pt x="63119" y="752475"/>
                  </a:lnTo>
                  <a:lnTo>
                    <a:pt x="66167" y="749935"/>
                  </a:lnTo>
                  <a:lnTo>
                    <a:pt x="69215" y="747268"/>
                  </a:lnTo>
                  <a:lnTo>
                    <a:pt x="70002" y="746506"/>
                  </a:lnTo>
                  <a:lnTo>
                    <a:pt x="76327" y="740410"/>
                  </a:lnTo>
                  <a:close/>
                </a:path>
                <a:path w="374015" h="761364">
                  <a:moveTo>
                    <a:pt x="232664" y="711454"/>
                  </a:moveTo>
                  <a:lnTo>
                    <a:pt x="109474" y="711454"/>
                  </a:lnTo>
                  <a:lnTo>
                    <a:pt x="109474" y="727837"/>
                  </a:lnTo>
                  <a:lnTo>
                    <a:pt x="232664" y="727837"/>
                  </a:lnTo>
                  <a:lnTo>
                    <a:pt x="232664" y="711454"/>
                  </a:lnTo>
                  <a:close/>
                </a:path>
                <a:path w="374015" h="761364">
                  <a:moveTo>
                    <a:pt x="232664" y="664972"/>
                  </a:moveTo>
                  <a:lnTo>
                    <a:pt x="109474" y="664972"/>
                  </a:lnTo>
                  <a:lnTo>
                    <a:pt x="109474" y="681355"/>
                  </a:lnTo>
                  <a:lnTo>
                    <a:pt x="232664" y="681355"/>
                  </a:lnTo>
                  <a:lnTo>
                    <a:pt x="232664" y="664972"/>
                  </a:lnTo>
                  <a:close/>
                </a:path>
                <a:path w="374015" h="761364">
                  <a:moveTo>
                    <a:pt x="373634" y="472821"/>
                  </a:moveTo>
                  <a:lnTo>
                    <a:pt x="351536" y="472821"/>
                  </a:lnTo>
                  <a:lnTo>
                    <a:pt x="348119" y="491845"/>
                  </a:lnTo>
                  <a:lnTo>
                    <a:pt x="344385" y="507174"/>
                  </a:lnTo>
                  <a:lnTo>
                    <a:pt x="317804" y="537984"/>
                  </a:lnTo>
                  <a:lnTo>
                    <a:pt x="309753" y="538734"/>
                  </a:lnTo>
                  <a:lnTo>
                    <a:pt x="51562" y="538734"/>
                  </a:lnTo>
                  <a:lnTo>
                    <a:pt x="243205" y="278511"/>
                  </a:lnTo>
                  <a:lnTo>
                    <a:pt x="243205" y="260477"/>
                  </a:lnTo>
                  <a:lnTo>
                    <a:pt x="65659" y="19431"/>
                  </a:lnTo>
                  <a:lnTo>
                    <a:pt x="300482" y="19431"/>
                  </a:lnTo>
                  <a:lnTo>
                    <a:pt x="336829" y="47917"/>
                  </a:lnTo>
                  <a:lnTo>
                    <a:pt x="345948" y="88011"/>
                  </a:lnTo>
                  <a:lnTo>
                    <a:pt x="365506" y="88011"/>
                  </a:lnTo>
                  <a:lnTo>
                    <a:pt x="365506" y="0"/>
                  </a:lnTo>
                  <a:lnTo>
                    <a:pt x="6096" y="0"/>
                  </a:lnTo>
                  <a:lnTo>
                    <a:pt x="6096" y="14097"/>
                  </a:lnTo>
                  <a:lnTo>
                    <a:pt x="208534" y="284480"/>
                  </a:lnTo>
                  <a:lnTo>
                    <a:pt x="0" y="567182"/>
                  </a:lnTo>
                  <a:lnTo>
                    <a:pt x="0" y="581914"/>
                  </a:lnTo>
                  <a:lnTo>
                    <a:pt x="366014" y="581914"/>
                  </a:lnTo>
                  <a:lnTo>
                    <a:pt x="373634" y="472821"/>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431280" y="2631948"/>
              <a:ext cx="90677" cy="137794"/>
            </a:xfrm>
            <a:prstGeom prst="rect">
              <a:avLst/>
            </a:prstGeom>
          </p:spPr>
        </p:pic>
      </p:grpSp>
      <p:grpSp>
        <p:nvGrpSpPr>
          <p:cNvPr id="7" name="object 7"/>
          <p:cNvGrpSpPr/>
          <p:nvPr/>
        </p:nvGrpSpPr>
        <p:grpSpPr>
          <a:xfrm>
            <a:off x="6581393" y="2164207"/>
            <a:ext cx="576580" cy="311785"/>
            <a:chOff x="6581393" y="2164207"/>
            <a:chExt cx="576580" cy="311785"/>
          </a:xfrm>
        </p:grpSpPr>
        <p:sp>
          <p:nvSpPr>
            <p:cNvPr id="8" name="object 8"/>
            <p:cNvSpPr/>
            <p:nvPr/>
          </p:nvSpPr>
          <p:spPr>
            <a:xfrm>
              <a:off x="6581393" y="2164206"/>
              <a:ext cx="272415" cy="282575"/>
            </a:xfrm>
            <a:custGeom>
              <a:avLst/>
              <a:gdLst/>
              <a:ahLst/>
              <a:cxnLst/>
              <a:rect l="l" t="t" r="r" b="b"/>
              <a:pathLst>
                <a:path w="272415" h="282575">
                  <a:moveTo>
                    <a:pt x="93980" y="11430"/>
                  </a:moveTo>
                  <a:lnTo>
                    <a:pt x="90043" y="0"/>
                  </a:lnTo>
                  <a:lnTo>
                    <a:pt x="69557" y="7391"/>
                  </a:lnTo>
                  <a:lnTo>
                    <a:pt x="51587" y="18084"/>
                  </a:lnTo>
                  <a:lnTo>
                    <a:pt x="23228" y="49403"/>
                  </a:lnTo>
                  <a:lnTo>
                    <a:pt x="5803" y="91414"/>
                  </a:lnTo>
                  <a:lnTo>
                    <a:pt x="0" y="141224"/>
                  </a:lnTo>
                  <a:lnTo>
                    <a:pt x="1447" y="167170"/>
                  </a:lnTo>
                  <a:lnTo>
                    <a:pt x="13017" y="212991"/>
                  </a:lnTo>
                  <a:lnTo>
                    <a:pt x="36017" y="250228"/>
                  </a:lnTo>
                  <a:lnTo>
                    <a:pt x="69494" y="274942"/>
                  </a:lnTo>
                  <a:lnTo>
                    <a:pt x="90043" y="282321"/>
                  </a:lnTo>
                  <a:lnTo>
                    <a:pt x="93599" y="270891"/>
                  </a:lnTo>
                  <a:lnTo>
                    <a:pt x="77470" y="263728"/>
                  </a:lnTo>
                  <a:lnTo>
                    <a:pt x="63576" y="253796"/>
                  </a:lnTo>
                  <a:lnTo>
                    <a:pt x="35077" y="207556"/>
                  </a:lnTo>
                  <a:lnTo>
                    <a:pt x="26695" y="164642"/>
                  </a:lnTo>
                  <a:lnTo>
                    <a:pt x="25654" y="139700"/>
                  </a:lnTo>
                  <a:lnTo>
                    <a:pt x="26695" y="115633"/>
                  </a:lnTo>
                  <a:lnTo>
                    <a:pt x="35077" y="73863"/>
                  </a:lnTo>
                  <a:lnTo>
                    <a:pt x="63665" y="28359"/>
                  </a:lnTo>
                  <a:lnTo>
                    <a:pt x="77685" y="18529"/>
                  </a:lnTo>
                  <a:lnTo>
                    <a:pt x="93980" y="11430"/>
                  </a:lnTo>
                  <a:close/>
                </a:path>
                <a:path w="272415" h="282575">
                  <a:moveTo>
                    <a:pt x="271907" y="3683"/>
                  </a:moveTo>
                  <a:lnTo>
                    <a:pt x="264795" y="2159"/>
                  </a:lnTo>
                  <a:lnTo>
                    <a:pt x="256413" y="1270"/>
                  </a:lnTo>
                  <a:lnTo>
                    <a:pt x="246761" y="1270"/>
                  </a:lnTo>
                  <a:lnTo>
                    <a:pt x="204851" y="14732"/>
                  </a:lnTo>
                  <a:lnTo>
                    <a:pt x="180467" y="54991"/>
                  </a:lnTo>
                  <a:lnTo>
                    <a:pt x="177292" y="65024"/>
                  </a:lnTo>
                  <a:lnTo>
                    <a:pt x="175006" y="69596"/>
                  </a:lnTo>
                  <a:lnTo>
                    <a:pt x="150749" y="77470"/>
                  </a:lnTo>
                  <a:lnTo>
                    <a:pt x="148463" y="87757"/>
                  </a:lnTo>
                  <a:lnTo>
                    <a:pt x="173609" y="87757"/>
                  </a:lnTo>
                  <a:lnTo>
                    <a:pt x="139319" y="239395"/>
                  </a:lnTo>
                  <a:lnTo>
                    <a:pt x="118237" y="268097"/>
                  </a:lnTo>
                  <a:lnTo>
                    <a:pt x="107823" y="267970"/>
                  </a:lnTo>
                  <a:lnTo>
                    <a:pt x="106807" y="267716"/>
                  </a:lnTo>
                  <a:lnTo>
                    <a:pt x="104267" y="280797"/>
                  </a:lnTo>
                  <a:lnTo>
                    <a:pt x="106680" y="281305"/>
                  </a:lnTo>
                  <a:lnTo>
                    <a:pt x="109982" y="281559"/>
                  </a:lnTo>
                  <a:lnTo>
                    <a:pt x="114046" y="281559"/>
                  </a:lnTo>
                  <a:lnTo>
                    <a:pt x="149733" y="265684"/>
                  </a:lnTo>
                  <a:lnTo>
                    <a:pt x="170688" y="217551"/>
                  </a:lnTo>
                  <a:lnTo>
                    <a:pt x="198374" y="87757"/>
                  </a:lnTo>
                  <a:lnTo>
                    <a:pt x="236728" y="87757"/>
                  </a:lnTo>
                  <a:lnTo>
                    <a:pt x="240030" y="72771"/>
                  </a:lnTo>
                  <a:lnTo>
                    <a:pt x="201803" y="72771"/>
                  </a:lnTo>
                  <a:lnTo>
                    <a:pt x="207314" y="49110"/>
                  </a:lnTo>
                  <a:lnTo>
                    <a:pt x="227203" y="14605"/>
                  </a:lnTo>
                  <a:lnTo>
                    <a:pt x="232029" y="13081"/>
                  </a:lnTo>
                  <a:lnTo>
                    <a:pt x="242062" y="13081"/>
                  </a:lnTo>
                  <a:lnTo>
                    <a:pt x="245237" y="14351"/>
                  </a:lnTo>
                  <a:lnTo>
                    <a:pt x="249809" y="19304"/>
                  </a:lnTo>
                  <a:lnTo>
                    <a:pt x="251587" y="23368"/>
                  </a:lnTo>
                  <a:lnTo>
                    <a:pt x="252984" y="28956"/>
                  </a:lnTo>
                  <a:lnTo>
                    <a:pt x="266065" y="28956"/>
                  </a:lnTo>
                  <a:lnTo>
                    <a:pt x="271907" y="3683"/>
                  </a:lnTo>
                  <a:close/>
                </a:path>
              </a:pathLst>
            </a:custGeom>
            <a:solidFill>
              <a:srgbClr val="000000"/>
            </a:solidFill>
          </p:spPr>
          <p:txBody>
            <a:bodyPr wrap="square" lIns="0" tIns="0" rIns="0" bIns="0" rtlCol="0"/>
            <a:lstStyle/>
            <a:p>
              <a:endParaRPr/>
            </a:p>
          </p:txBody>
        </p:sp>
        <p:pic>
          <p:nvPicPr>
            <p:cNvPr id="9" name="object 9"/>
            <p:cNvPicPr/>
            <p:nvPr/>
          </p:nvPicPr>
          <p:blipFill>
            <a:blip r:embed="rId3" cstate="print"/>
            <a:stretch>
              <a:fillRect/>
            </a:stretch>
          </p:blipFill>
          <p:spPr>
            <a:xfrm>
              <a:off x="6818121" y="2338959"/>
              <a:ext cx="209169" cy="136525"/>
            </a:xfrm>
            <a:prstGeom prst="rect">
              <a:avLst/>
            </a:prstGeom>
          </p:spPr>
        </p:pic>
        <p:pic>
          <p:nvPicPr>
            <p:cNvPr id="10" name="object 10"/>
            <p:cNvPicPr/>
            <p:nvPr/>
          </p:nvPicPr>
          <p:blipFill>
            <a:blip r:embed="rId4" cstate="print"/>
            <a:stretch>
              <a:fillRect/>
            </a:stretch>
          </p:blipFill>
          <p:spPr>
            <a:xfrm>
              <a:off x="7052690" y="2299843"/>
              <a:ext cx="105155" cy="147955"/>
            </a:xfrm>
            <a:prstGeom prst="rect">
              <a:avLst/>
            </a:prstGeom>
          </p:spPr>
        </p:pic>
      </p:grpSp>
      <p:grpSp>
        <p:nvGrpSpPr>
          <p:cNvPr id="11" name="object 11"/>
          <p:cNvGrpSpPr/>
          <p:nvPr/>
        </p:nvGrpSpPr>
        <p:grpSpPr>
          <a:xfrm>
            <a:off x="7219574" y="2100833"/>
            <a:ext cx="683895" cy="375920"/>
            <a:chOff x="7219574" y="2100833"/>
            <a:chExt cx="683895" cy="375920"/>
          </a:xfrm>
        </p:grpSpPr>
        <p:sp>
          <p:nvSpPr>
            <p:cNvPr id="12" name="object 12"/>
            <p:cNvSpPr/>
            <p:nvPr/>
          </p:nvSpPr>
          <p:spPr>
            <a:xfrm>
              <a:off x="7219574" y="2108072"/>
              <a:ext cx="683895" cy="368300"/>
            </a:xfrm>
            <a:custGeom>
              <a:avLst/>
              <a:gdLst/>
              <a:ahLst/>
              <a:cxnLst/>
              <a:rect l="l" t="t" r="r" b="b"/>
              <a:pathLst>
                <a:path w="683895" h="368300">
                  <a:moveTo>
                    <a:pt x="586607" y="0"/>
                  </a:moveTo>
                  <a:lnTo>
                    <a:pt x="582924" y="12191"/>
                  </a:lnTo>
                  <a:lnTo>
                    <a:pt x="599830" y="20955"/>
                  </a:lnTo>
                  <a:lnTo>
                    <a:pt x="614547" y="33718"/>
                  </a:lnTo>
                  <a:lnTo>
                    <a:pt x="637407" y="71246"/>
                  </a:lnTo>
                  <a:lnTo>
                    <a:pt x="651345" y="122285"/>
                  </a:lnTo>
                  <a:lnTo>
                    <a:pt x="655949" y="184276"/>
                  </a:lnTo>
                  <a:lnTo>
                    <a:pt x="654802" y="216540"/>
                  </a:lnTo>
                  <a:lnTo>
                    <a:pt x="645554" y="272877"/>
                  </a:lnTo>
                  <a:lnTo>
                    <a:pt x="627072" y="317690"/>
                  </a:lnTo>
                  <a:lnTo>
                    <a:pt x="599830" y="347218"/>
                  </a:lnTo>
                  <a:lnTo>
                    <a:pt x="582924" y="355981"/>
                  </a:lnTo>
                  <a:lnTo>
                    <a:pt x="586607" y="368172"/>
                  </a:lnTo>
                  <a:lnTo>
                    <a:pt x="627755" y="346265"/>
                  </a:lnTo>
                  <a:lnTo>
                    <a:pt x="658235" y="304926"/>
                  </a:lnTo>
                  <a:lnTo>
                    <a:pt x="677094" y="249205"/>
                  </a:lnTo>
                  <a:lnTo>
                    <a:pt x="683381" y="184150"/>
                  </a:lnTo>
                  <a:lnTo>
                    <a:pt x="681809" y="150381"/>
                  </a:lnTo>
                  <a:lnTo>
                    <a:pt x="669236" y="89941"/>
                  </a:lnTo>
                  <a:lnTo>
                    <a:pt x="644328" y="40147"/>
                  </a:lnTo>
                  <a:lnTo>
                    <a:pt x="608514" y="8524"/>
                  </a:lnTo>
                  <a:lnTo>
                    <a:pt x="586607" y="0"/>
                  </a:lnTo>
                  <a:close/>
                </a:path>
                <a:path w="683895" h="368300">
                  <a:moveTo>
                    <a:pt x="96641" y="0"/>
                  </a:moveTo>
                  <a:lnTo>
                    <a:pt x="55604" y="21907"/>
                  </a:lnTo>
                  <a:lnTo>
                    <a:pt x="25140" y="63245"/>
                  </a:lnTo>
                  <a:lnTo>
                    <a:pt x="6280" y="118983"/>
                  </a:lnTo>
                  <a:lnTo>
                    <a:pt x="0" y="184276"/>
                  </a:lnTo>
                  <a:lnTo>
                    <a:pt x="1565" y="217844"/>
                  </a:lnTo>
                  <a:lnTo>
                    <a:pt x="14138" y="278233"/>
                  </a:lnTo>
                  <a:lnTo>
                    <a:pt x="39044" y="328025"/>
                  </a:lnTo>
                  <a:lnTo>
                    <a:pt x="74806" y="359648"/>
                  </a:lnTo>
                  <a:lnTo>
                    <a:pt x="96641" y="368172"/>
                  </a:lnTo>
                  <a:lnTo>
                    <a:pt x="100451" y="355981"/>
                  </a:lnTo>
                  <a:lnTo>
                    <a:pt x="83524" y="347217"/>
                  </a:lnTo>
                  <a:lnTo>
                    <a:pt x="68764" y="334454"/>
                  </a:lnTo>
                  <a:lnTo>
                    <a:pt x="45841" y="296925"/>
                  </a:lnTo>
                  <a:lnTo>
                    <a:pt x="31950" y="246078"/>
                  </a:lnTo>
                  <a:lnTo>
                    <a:pt x="27303" y="184150"/>
                  </a:lnTo>
                  <a:lnTo>
                    <a:pt x="28463" y="151917"/>
                  </a:lnTo>
                  <a:lnTo>
                    <a:pt x="37746" y="95390"/>
                  </a:lnTo>
                  <a:lnTo>
                    <a:pt x="56195" y="50482"/>
                  </a:lnTo>
                  <a:lnTo>
                    <a:pt x="83524" y="20954"/>
                  </a:lnTo>
                  <a:lnTo>
                    <a:pt x="100451" y="12191"/>
                  </a:lnTo>
                  <a:lnTo>
                    <a:pt x="96641" y="0"/>
                  </a:lnTo>
                  <a:close/>
                </a:path>
              </a:pathLst>
            </a:custGeom>
            <a:solidFill>
              <a:srgbClr val="000000"/>
            </a:solidFill>
          </p:spPr>
          <p:txBody>
            <a:bodyPr wrap="square" lIns="0" tIns="0" rIns="0" bIns="0" rtlCol="0"/>
            <a:lstStyle/>
            <a:p>
              <a:endParaRPr/>
            </a:p>
          </p:txBody>
        </p:sp>
        <p:pic>
          <p:nvPicPr>
            <p:cNvPr id="13" name="object 13"/>
            <p:cNvPicPr/>
            <p:nvPr/>
          </p:nvPicPr>
          <p:blipFill>
            <a:blip r:embed="rId5" cstate="print"/>
            <a:stretch>
              <a:fillRect/>
            </a:stretch>
          </p:blipFill>
          <p:spPr>
            <a:xfrm>
              <a:off x="7330566" y="2234437"/>
              <a:ext cx="153288" cy="147193"/>
            </a:xfrm>
            <a:prstGeom prst="rect">
              <a:avLst/>
            </a:prstGeom>
          </p:spPr>
        </p:pic>
        <p:pic>
          <p:nvPicPr>
            <p:cNvPr id="14" name="object 14"/>
            <p:cNvPicPr/>
            <p:nvPr/>
          </p:nvPicPr>
          <p:blipFill>
            <a:blip r:embed="rId6" cstate="print"/>
            <a:stretch>
              <a:fillRect/>
            </a:stretch>
          </p:blipFill>
          <p:spPr>
            <a:xfrm>
              <a:off x="7526273" y="2100833"/>
              <a:ext cx="233425" cy="202946"/>
            </a:xfrm>
            <a:prstGeom prst="rect">
              <a:avLst/>
            </a:prstGeom>
          </p:spPr>
        </p:pic>
      </p:grpSp>
      <p:sp>
        <p:nvSpPr>
          <p:cNvPr id="15" name="object 15"/>
          <p:cNvSpPr/>
          <p:nvPr/>
        </p:nvSpPr>
        <p:spPr>
          <a:xfrm>
            <a:off x="8014969" y="2282207"/>
            <a:ext cx="183515" cy="20320"/>
          </a:xfrm>
          <a:custGeom>
            <a:avLst/>
            <a:gdLst/>
            <a:ahLst/>
            <a:cxnLst/>
            <a:rect l="l" t="t" r="r" b="b"/>
            <a:pathLst>
              <a:path w="183515" h="20319">
                <a:moveTo>
                  <a:pt x="183349" y="0"/>
                </a:moveTo>
                <a:lnTo>
                  <a:pt x="0" y="0"/>
                </a:lnTo>
                <a:lnTo>
                  <a:pt x="0" y="19794"/>
                </a:lnTo>
                <a:lnTo>
                  <a:pt x="183349" y="19794"/>
                </a:lnTo>
                <a:lnTo>
                  <a:pt x="183349" y="0"/>
                </a:lnTo>
                <a:close/>
              </a:path>
            </a:pathLst>
          </a:custGeom>
          <a:solidFill>
            <a:srgbClr val="000000"/>
          </a:solidFill>
        </p:spPr>
        <p:txBody>
          <a:bodyPr wrap="square" lIns="0" tIns="0" rIns="0" bIns="0" rtlCol="0"/>
          <a:lstStyle/>
          <a:p>
            <a:endParaRPr/>
          </a:p>
        </p:txBody>
      </p:sp>
      <p:grpSp>
        <p:nvGrpSpPr>
          <p:cNvPr id="16" name="object 16"/>
          <p:cNvGrpSpPr/>
          <p:nvPr/>
        </p:nvGrpSpPr>
        <p:grpSpPr>
          <a:xfrm>
            <a:off x="8289163" y="2100833"/>
            <a:ext cx="706755" cy="346075"/>
            <a:chOff x="8289163" y="2100833"/>
            <a:chExt cx="706755" cy="346075"/>
          </a:xfrm>
        </p:grpSpPr>
        <p:pic>
          <p:nvPicPr>
            <p:cNvPr id="17" name="object 17"/>
            <p:cNvPicPr/>
            <p:nvPr/>
          </p:nvPicPr>
          <p:blipFill>
            <a:blip r:embed="rId7" cstate="print"/>
            <a:stretch>
              <a:fillRect/>
            </a:stretch>
          </p:blipFill>
          <p:spPr>
            <a:xfrm>
              <a:off x="8289163" y="2234564"/>
              <a:ext cx="165100" cy="209550"/>
            </a:xfrm>
            <a:prstGeom prst="rect">
              <a:avLst/>
            </a:prstGeom>
          </p:spPr>
        </p:pic>
        <p:pic>
          <p:nvPicPr>
            <p:cNvPr id="18" name="object 18"/>
            <p:cNvPicPr/>
            <p:nvPr/>
          </p:nvPicPr>
          <p:blipFill>
            <a:blip r:embed="rId6" cstate="print"/>
            <a:stretch>
              <a:fillRect/>
            </a:stretch>
          </p:blipFill>
          <p:spPr>
            <a:xfrm>
              <a:off x="8497824" y="2100833"/>
              <a:ext cx="233425" cy="202946"/>
            </a:xfrm>
            <a:prstGeom prst="rect">
              <a:avLst/>
            </a:prstGeom>
          </p:spPr>
        </p:pic>
        <p:sp>
          <p:nvSpPr>
            <p:cNvPr id="19" name="object 19"/>
            <p:cNvSpPr/>
            <p:nvPr/>
          </p:nvSpPr>
          <p:spPr>
            <a:xfrm>
              <a:off x="8769985" y="2164206"/>
              <a:ext cx="94615" cy="282575"/>
            </a:xfrm>
            <a:custGeom>
              <a:avLst/>
              <a:gdLst/>
              <a:ahLst/>
              <a:cxnLst/>
              <a:rect l="l" t="t" r="r" b="b"/>
              <a:pathLst>
                <a:path w="94615" h="282575">
                  <a:moveTo>
                    <a:pt x="4064" y="0"/>
                  </a:moveTo>
                  <a:lnTo>
                    <a:pt x="0" y="11430"/>
                  </a:lnTo>
                  <a:lnTo>
                    <a:pt x="16363" y="18522"/>
                  </a:lnTo>
                  <a:lnTo>
                    <a:pt x="30416" y="28352"/>
                  </a:lnTo>
                  <a:lnTo>
                    <a:pt x="58949" y="73852"/>
                  </a:lnTo>
                  <a:lnTo>
                    <a:pt x="67280" y="115623"/>
                  </a:lnTo>
                  <a:lnTo>
                    <a:pt x="68325" y="139700"/>
                  </a:lnTo>
                  <a:lnTo>
                    <a:pt x="67278" y="164633"/>
                  </a:lnTo>
                  <a:lnTo>
                    <a:pt x="58896" y="207547"/>
                  </a:lnTo>
                  <a:lnTo>
                    <a:pt x="30416" y="253793"/>
                  </a:lnTo>
                  <a:lnTo>
                    <a:pt x="508" y="270891"/>
                  </a:lnTo>
                  <a:lnTo>
                    <a:pt x="4064" y="282320"/>
                  </a:lnTo>
                  <a:lnTo>
                    <a:pt x="42560" y="264239"/>
                  </a:lnTo>
                  <a:lnTo>
                    <a:pt x="70866" y="232918"/>
                  </a:lnTo>
                  <a:lnTo>
                    <a:pt x="88296" y="191071"/>
                  </a:lnTo>
                  <a:lnTo>
                    <a:pt x="94107" y="141224"/>
                  </a:lnTo>
                  <a:lnTo>
                    <a:pt x="92652" y="115339"/>
                  </a:lnTo>
                  <a:lnTo>
                    <a:pt x="80980" y="69429"/>
                  </a:lnTo>
                  <a:lnTo>
                    <a:pt x="57856" y="32093"/>
                  </a:lnTo>
                  <a:lnTo>
                    <a:pt x="24518" y="7379"/>
                  </a:lnTo>
                  <a:lnTo>
                    <a:pt x="4064" y="0"/>
                  </a:lnTo>
                  <a:close/>
                </a:path>
              </a:pathLst>
            </a:custGeom>
            <a:solidFill>
              <a:srgbClr val="000000"/>
            </a:solidFill>
          </p:spPr>
          <p:txBody>
            <a:bodyPr wrap="square" lIns="0" tIns="0" rIns="0" bIns="0" rtlCol="0"/>
            <a:lstStyle/>
            <a:p>
              <a:endParaRPr/>
            </a:p>
          </p:txBody>
        </p:sp>
        <p:pic>
          <p:nvPicPr>
            <p:cNvPr id="20" name="object 20"/>
            <p:cNvPicPr/>
            <p:nvPr/>
          </p:nvPicPr>
          <p:blipFill>
            <a:blip r:embed="rId8" cstate="print"/>
            <a:stretch>
              <a:fillRect/>
            </a:stretch>
          </p:blipFill>
          <p:spPr>
            <a:xfrm>
              <a:off x="8902700" y="2126360"/>
              <a:ext cx="92709" cy="138556"/>
            </a:xfrm>
            <a:prstGeom prst="rect">
              <a:avLst/>
            </a:prstGeom>
          </p:spPr>
        </p:pic>
      </p:grpSp>
      <p:graphicFrame>
        <p:nvGraphicFramePr>
          <p:cNvPr id="21" name="object 21"/>
          <p:cNvGraphicFramePr>
            <a:graphicFrameLocks noGrp="1"/>
          </p:cNvGraphicFramePr>
          <p:nvPr/>
        </p:nvGraphicFramePr>
        <p:xfrm>
          <a:off x="871537" y="1856861"/>
          <a:ext cx="3828413" cy="2258060"/>
        </p:xfrm>
        <a:graphic>
          <a:graphicData uri="http://schemas.openxmlformats.org/drawingml/2006/table">
            <a:tbl>
              <a:tblPr firstRow="1" bandRow="1">
                <a:tableStyleId>{2D5ABB26-0587-4C30-8999-92F81FD0307C}</a:tableStyleId>
              </a:tblPr>
              <a:tblGrid>
                <a:gridCol w="521334">
                  <a:extLst>
                    <a:ext uri="{9D8B030D-6E8A-4147-A177-3AD203B41FA5}">
                      <a16:colId xmlns:a16="http://schemas.microsoft.com/office/drawing/2014/main" val="20000"/>
                    </a:ext>
                  </a:extLst>
                </a:gridCol>
                <a:gridCol w="1583690">
                  <a:extLst>
                    <a:ext uri="{9D8B030D-6E8A-4147-A177-3AD203B41FA5}">
                      <a16:colId xmlns:a16="http://schemas.microsoft.com/office/drawing/2014/main" val="20001"/>
                    </a:ext>
                  </a:extLst>
                </a:gridCol>
                <a:gridCol w="1723389">
                  <a:extLst>
                    <a:ext uri="{9D8B030D-6E8A-4147-A177-3AD203B41FA5}">
                      <a16:colId xmlns:a16="http://schemas.microsoft.com/office/drawing/2014/main" val="20002"/>
                    </a:ext>
                  </a:extLst>
                </a:gridCol>
              </a:tblGrid>
              <a:tr h="519430">
                <a:tc>
                  <a:txBody>
                    <a:bodyPr/>
                    <a:lstStyle/>
                    <a:p>
                      <a:pPr>
                        <a:lnSpc>
                          <a:spcPct val="100000"/>
                        </a:lnSpc>
                      </a:pPr>
                      <a:endParaRPr sz="2000">
                        <a:latin typeface="Times New Roman"/>
                        <a:cs typeface="Times New Roman"/>
                      </a:endParaRPr>
                    </a:p>
                  </a:txBody>
                  <a:tcPr marL="0" marR="0" marT="0" marB="0">
                    <a:lnB w="28575">
                      <a:solidFill>
                        <a:srgbClr val="000000"/>
                      </a:solidFill>
                      <a:prstDash val="solid"/>
                    </a:lnB>
                  </a:tcPr>
                </a:tc>
                <a:tc>
                  <a:txBody>
                    <a:bodyPr/>
                    <a:lstStyle/>
                    <a:p>
                      <a:pPr marR="431165" algn="ctr">
                        <a:lnSpc>
                          <a:spcPts val="1745"/>
                        </a:lnSpc>
                      </a:pPr>
                      <a:r>
                        <a:rPr sz="1800" i="1" spc="25" dirty="0">
                          <a:latin typeface="Cambria Math"/>
                          <a:cs typeface="Cambria Math"/>
                        </a:rPr>
                        <a:t>x</a:t>
                      </a:r>
                      <a:endParaRPr sz="1800">
                        <a:latin typeface="Cambria Math"/>
                        <a:cs typeface="Cambria Math"/>
                      </a:endParaRPr>
                    </a:p>
                    <a:p>
                      <a:pPr marR="432434" algn="ctr">
                        <a:lnSpc>
                          <a:spcPts val="1664"/>
                        </a:lnSpc>
                      </a:pPr>
                      <a:r>
                        <a:rPr sz="1400" dirty="0">
                          <a:latin typeface="Verdana"/>
                          <a:cs typeface="Verdana"/>
                        </a:rPr>
                        <a:t>size</a:t>
                      </a:r>
                      <a:r>
                        <a:rPr sz="1400" spc="-80" dirty="0">
                          <a:latin typeface="Verdana"/>
                          <a:cs typeface="Verdana"/>
                        </a:rPr>
                        <a:t> </a:t>
                      </a:r>
                      <a:r>
                        <a:rPr sz="1400" dirty="0">
                          <a:latin typeface="Verdana"/>
                          <a:cs typeface="Verdana"/>
                        </a:rPr>
                        <a:t>in</a:t>
                      </a:r>
                      <a:r>
                        <a:rPr sz="1400" spc="45" dirty="0">
                          <a:latin typeface="Verdana"/>
                          <a:cs typeface="Verdana"/>
                        </a:rPr>
                        <a:t> </a:t>
                      </a:r>
                      <a:r>
                        <a:rPr sz="1400" spc="-20" dirty="0">
                          <a:latin typeface="Verdana"/>
                          <a:cs typeface="Verdana"/>
                        </a:rPr>
                        <a:t>feet</a:t>
                      </a:r>
                      <a:r>
                        <a:rPr sz="1350" spc="-30" baseline="27777" dirty="0">
                          <a:latin typeface="Cambria Math"/>
                          <a:cs typeface="Cambria Math"/>
                        </a:rPr>
                        <a:t>2</a:t>
                      </a:r>
                      <a:endParaRPr sz="1350" baseline="27777">
                        <a:latin typeface="Cambria Math"/>
                        <a:cs typeface="Cambria Math"/>
                      </a:endParaRPr>
                    </a:p>
                  </a:txBody>
                  <a:tcPr marL="0" marR="0" marT="0" marB="0">
                    <a:lnR w="28575">
                      <a:solidFill>
                        <a:srgbClr val="000000"/>
                      </a:solidFill>
                      <a:prstDash val="solid"/>
                    </a:lnR>
                    <a:lnB w="28575">
                      <a:solidFill>
                        <a:srgbClr val="000000"/>
                      </a:solidFill>
                      <a:prstDash val="solid"/>
                    </a:lnB>
                  </a:tcPr>
                </a:tc>
                <a:tc>
                  <a:txBody>
                    <a:bodyPr/>
                    <a:lstStyle/>
                    <a:p>
                      <a:pPr marR="33655" algn="ctr">
                        <a:lnSpc>
                          <a:spcPts val="1875"/>
                        </a:lnSpc>
                      </a:pPr>
                      <a:r>
                        <a:rPr sz="1800" i="1" spc="40" dirty="0">
                          <a:latin typeface="Cambria Math"/>
                          <a:cs typeface="Cambria Math"/>
                        </a:rPr>
                        <a:t>y</a:t>
                      </a:r>
                      <a:endParaRPr sz="1800">
                        <a:latin typeface="Cambria Math"/>
                        <a:cs typeface="Cambria Math"/>
                      </a:endParaRPr>
                    </a:p>
                    <a:p>
                      <a:pPr marR="59055" algn="ctr">
                        <a:lnSpc>
                          <a:spcPts val="1664"/>
                        </a:lnSpc>
                      </a:pPr>
                      <a:r>
                        <a:rPr sz="1400" dirty="0">
                          <a:latin typeface="Verdana"/>
                          <a:cs typeface="Verdana"/>
                        </a:rPr>
                        <a:t>price</a:t>
                      </a:r>
                      <a:r>
                        <a:rPr sz="1400" spc="-80" dirty="0">
                          <a:latin typeface="Verdana"/>
                          <a:cs typeface="Verdana"/>
                        </a:rPr>
                        <a:t> </a:t>
                      </a:r>
                      <a:r>
                        <a:rPr sz="1400" dirty="0">
                          <a:latin typeface="Verdana"/>
                          <a:cs typeface="Verdana"/>
                        </a:rPr>
                        <a:t>in</a:t>
                      </a:r>
                      <a:r>
                        <a:rPr sz="1400" spc="40" dirty="0">
                          <a:latin typeface="Verdana"/>
                          <a:cs typeface="Verdana"/>
                        </a:rPr>
                        <a:t> </a:t>
                      </a:r>
                      <a:r>
                        <a:rPr sz="1400" spc="-10" dirty="0">
                          <a:latin typeface="Verdana"/>
                          <a:cs typeface="Verdana"/>
                        </a:rPr>
                        <a:t>$</a:t>
                      </a:r>
                      <a:r>
                        <a:rPr sz="1400" spc="-10" dirty="0">
                          <a:latin typeface="Cambria Math"/>
                          <a:cs typeface="Cambria Math"/>
                        </a:rPr>
                        <a:t>1000</a:t>
                      </a:r>
                      <a:r>
                        <a:rPr sz="1400" spc="-10" dirty="0">
                          <a:latin typeface="Verdana"/>
                          <a:cs typeface="Verdana"/>
                        </a:rPr>
                        <a:t>'5</a:t>
                      </a:r>
                      <a:endParaRPr sz="1400">
                        <a:latin typeface="Verdana"/>
                        <a:cs typeface="Verdana"/>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349250">
                <a:tc>
                  <a:txBody>
                    <a:bodyPr/>
                    <a:lstStyle/>
                    <a:p>
                      <a:pPr marL="10795">
                        <a:lnSpc>
                          <a:spcPct val="100000"/>
                        </a:lnSpc>
                        <a:spcBef>
                          <a:spcPts val="445"/>
                        </a:spcBef>
                      </a:pPr>
                      <a:r>
                        <a:rPr sz="1800" spc="-25" dirty="0">
                          <a:latin typeface="Verdana"/>
                          <a:cs typeface="Verdana"/>
                        </a:rPr>
                        <a:t>(</a:t>
                      </a:r>
                      <a:r>
                        <a:rPr sz="1800" spc="-25" dirty="0">
                          <a:latin typeface="Cambria Math"/>
                          <a:cs typeface="Cambria Math"/>
                        </a:rPr>
                        <a:t>1</a:t>
                      </a:r>
                      <a:r>
                        <a:rPr sz="1800" spc="-25" dirty="0">
                          <a:latin typeface="Verdana"/>
                          <a:cs typeface="Verdana"/>
                        </a:rPr>
                        <a:t>)</a:t>
                      </a:r>
                      <a:endParaRPr sz="1800">
                        <a:latin typeface="Verdana"/>
                        <a:cs typeface="Verdana"/>
                      </a:endParaRPr>
                    </a:p>
                  </a:txBody>
                  <a:tcPr marL="0" marR="0" marT="56515" marB="0">
                    <a:lnT w="28575">
                      <a:solidFill>
                        <a:srgbClr val="000000"/>
                      </a:solidFill>
                      <a:prstDash val="solid"/>
                    </a:lnT>
                  </a:tcPr>
                </a:tc>
                <a:tc>
                  <a:txBody>
                    <a:bodyPr/>
                    <a:lstStyle/>
                    <a:p>
                      <a:pPr marL="281305">
                        <a:lnSpc>
                          <a:spcPts val="1964"/>
                        </a:lnSpc>
                        <a:spcBef>
                          <a:spcPts val="685"/>
                        </a:spcBef>
                      </a:pPr>
                      <a:r>
                        <a:rPr sz="1800" spc="-20" dirty="0">
                          <a:latin typeface="Cambria Math"/>
                          <a:cs typeface="Cambria Math"/>
                        </a:rPr>
                        <a:t>2104</a:t>
                      </a:r>
                      <a:endParaRPr sz="1800">
                        <a:latin typeface="Cambria Math"/>
                        <a:cs typeface="Cambria Math"/>
                      </a:endParaRPr>
                    </a:p>
                  </a:txBody>
                  <a:tcPr marL="0" marR="0" marT="86995" marB="0">
                    <a:lnR w="28575">
                      <a:solidFill>
                        <a:srgbClr val="000000"/>
                      </a:solidFill>
                      <a:prstDash val="solid"/>
                    </a:lnR>
                    <a:lnT w="28575">
                      <a:solidFill>
                        <a:srgbClr val="000000"/>
                      </a:solidFill>
                      <a:prstDash val="solid"/>
                    </a:lnT>
                  </a:tcPr>
                </a:tc>
                <a:tc>
                  <a:txBody>
                    <a:bodyPr/>
                    <a:lstStyle/>
                    <a:p>
                      <a:pPr marL="605155">
                        <a:lnSpc>
                          <a:spcPct val="100000"/>
                        </a:lnSpc>
                        <a:spcBef>
                          <a:spcPts val="464"/>
                        </a:spcBef>
                      </a:pPr>
                      <a:r>
                        <a:rPr sz="1800" spc="-25" dirty="0">
                          <a:latin typeface="Cambria Math"/>
                          <a:cs typeface="Cambria Math"/>
                        </a:rPr>
                        <a:t>400</a:t>
                      </a:r>
                      <a:endParaRPr sz="1800">
                        <a:latin typeface="Cambria Math"/>
                        <a:cs typeface="Cambria Math"/>
                      </a:endParaRPr>
                    </a:p>
                  </a:txBody>
                  <a:tcPr marL="0" marR="0" marT="59054"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1"/>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2</a:t>
                      </a:r>
                      <a:r>
                        <a:rPr sz="1800" spc="-25" dirty="0">
                          <a:latin typeface="Verdana"/>
                          <a:cs typeface="Verdana"/>
                        </a:rPr>
                        <a:t>)</a:t>
                      </a:r>
                      <a:endParaRPr sz="1800">
                        <a:latin typeface="Verdana"/>
                        <a:cs typeface="Verdana"/>
                      </a:endParaRPr>
                    </a:p>
                  </a:txBody>
                  <a:tcPr marL="0" marR="0" marT="0" marB="0"/>
                </a:tc>
                <a:tc>
                  <a:txBody>
                    <a:bodyPr/>
                    <a:lstStyle/>
                    <a:p>
                      <a:pPr marL="281305">
                        <a:lnSpc>
                          <a:spcPts val="1964"/>
                        </a:lnSpc>
                        <a:spcBef>
                          <a:spcPts val="110"/>
                        </a:spcBef>
                      </a:pPr>
                      <a:r>
                        <a:rPr sz="1800" spc="-20" dirty="0">
                          <a:latin typeface="Cambria Math"/>
                          <a:cs typeface="Cambria Math"/>
                        </a:rPr>
                        <a:t>1416</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232</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3</a:t>
                      </a:r>
                      <a:r>
                        <a:rPr sz="1800" spc="-25" dirty="0">
                          <a:latin typeface="Verdana"/>
                          <a:cs typeface="Verdana"/>
                        </a:rPr>
                        <a:t>)</a:t>
                      </a:r>
                      <a:endParaRPr sz="1800">
                        <a:latin typeface="Verdana"/>
                        <a:cs typeface="Verdana"/>
                      </a:endParaRPr>
                    </a:p>
                  </a:txBody>
                  <a:tcPr marL="0" marR="0" marT="0" marB="0"/>
                </a:tc>
                <a:tc>
                  <a:txBody>
                    <a:bodyPr/>
                    <a:lstStyle/>
                    <a:p>
                      <a:pPr marL="281305">
                        <a:lnSpc>
                          <a:spcPts val="1964"/>
                        </a:lnSpc>
                        <a:spcBef>
                          <a:spcPts val="110"/>
                        </a:spcBef>
                      </a:pPr>
                      <a:r>
                        <a:rPr sz="1800" spc="-20" dirty="0">
                          <a:latin typeface="Cambria Math"/>
                          <a:cs typeface="Cambria Math"/>
                        </a:rPr>
                        <a:t>1534</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315</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3"/>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4</a:t>
                      </a:r>
                      <a:r>
                        <a:rPr sz="1800" spc="-25" dirty="0">
                          <a:latin typeface="Verdana"/>
                          <a:cs typeface="Verdana"/>
                        </a:rPr>
                        <a:t>)</a:t>
                      </a:r>
                      <a:endParaRPr sz="1800">
                        <a:latin typeface="Verdana"/>
                        <a:cs typeface="Verdana"/>
                      </a:endParaRPr>
                    </a:p>
                  </a:txBody>
                  <a:tcPr marL="0" marR="0" marT="0" marB="0"/>
                </a:tc>
                <a:tc>
                  <a:txBody>
                    <a:bodyPr/>
                    <a:lstStyle/>
                    <a:p>
                      <a:pPr marL="338455">
                        <a:lnSpc>
                          <a:spcPts val="1964"/>
                        </a:lnSpc>
                        <a:spcBef>
                          <a:spcPts val="110"/>
                        </a:spcBef>
                      </a:pPr>
                      <a:r>
                        <a:rPr sz="1800" spc="-25" dirty="0">
                          <a:latin typeface="Cambria Math"/>
                          <a:cs typeface="Cambria Math"/>
                        </a:rPr>
                        <a:t>852</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178</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4"/>
                  </a:ext>
                </a:extLst>
              </a:tr>
              <a:tr h="271780">
                <a:tc>
                  <a:txBody>
                    <a:bodyPr/>
                    <a:lstStyle/>
                    <a:p>
                      <a:pPr marL="10795">
                        <a:lnSpc>
                          <a:spcPts val="2039"/>
                        </a:lnSpc>
                      </a:pPr>
                      <a:r>
                        <a:rPr sz="1800" spc="775" dirty="0">
                          <a:latin typeface="Verdana"/>
                          <a:cs typeface="Verdana"/>
                        </a:rPr>
                        <a:t>.</a:t>
                      </a:r>
                      <a:endParaRPr sz="1800">
                        <a:latin typeface="Verdana"/>
                        <a:cs typeface="Verdana"/>
                      </a:endParaRPr>
                    </a:p>
                  </a:txBody>
                  <a:tcPr marL="0" marR="0" marT="0" marB="0"/>
                </a:tc>
                <a:tc>
                  <a:txBody>
                    <a:bodyPr/>
                    <a:lstStyle/>
                    <a:p>
                      <a:pPr marL="443230">
                        <a:lnSpc>
                          <a:spcPts val="1930"/>
                        </a:lnSpc>
                        <a:spcBef>
                          <a:spcPts val="115"/>
                        </a:spcBef>
                      </a:pPr>
                      <a:r>
                        <a:rPr sz="1800" i="1" spc="925" dirty="0">
                          <a:latin typeface="Cambria Math"/>
                          <a:cs typeface="Cambria Math"/>
                        </a:rPr>
                        <a:t>.</a:t>
                      </a:r>
                      <a:endParaRPr sz="1800">
                        <a:latin typeface="Cambria Math"/>
                        <a:cs typeface="Cambria Math"/>
                      </a:endParaRPr>
                    </a:p>
                  </a:txBody>
                  <a:tcPr marL="0" marR="0" marT="14605" marB="0">
                    <a:lnR w="28575">
                      <a:solidFill>
                        <a:srgbClr val="000000"/>
                      </a:solidFill>
                      <a:prstDash val="solid"/>
                    </a:lnR>
                  </a:tcPr>
                </a:tc>
                <a:tc>
                  <a:txBody>
                    <a:bodyPr/>
                    <a:lstStyle/>
                    <a:p>
                      <a:pPr marL="700405">
                        <a:lnSpc>
                          <a:spcPts val="2045"/>
                        </a:lnSpc>
                      </a:pPr>
                      <a:r>
                        <a:rPr sz="1800" i="1" spc="925" dirty="0">
                          <a:latin typeface="Cambria Math"/>
                          <a:cs typeface="Cambria Math"/>
                        </a:rPr>
                        <a:t>.</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5"/>
                  </a:ext>
                </a:extLst>
              </a:tr>
              <a:tr h="288925">
                <a:tc>
                  <a:txBody>
                    <a:bodyPr/>
                    <a:lstStyle/>
                    <a:p>
                      <a:pPr marL="10795">
                        <a:lnSpc>
                          <a:spcPts val="2000"/>
                        </a:lnSpc>
                      </a:pPr>
                      <a:r>
                        <a:rPr sz="1800" spc="-20" dirty="0">
                          <a:latin typeface="Verdana"/>
                          <a:cs typeface="Verdana"/>
                        </a:rPr>
                        <a:t>(</a:t>
                      </a:r>
                      <a:r>
                        <a:rPr sz="1800" spc="-20" dirty="0">
                          <a:latin typeface="Cambria Math"/>
                          <a:cs typeface="Cambria Math"/>
                        </a:rPr>
                        <a:t>47</a:t>
                      </a:r>
                      <a:r>
                        <a:rPr sz="1800" spc="-20" dirty="0">
                          <a:latin typeface="Verdana"/>
                          <a:cs typeface="Verdana"/>
                        </a:rPr>
                        <a:t>)</a:t>
                      </a:r>
                      <a:endParaRPr sz="1800">
                        <a:latin typeface="Verdana"/>
                        <a:cs typeface="Verdana"/>
                      </a:endParaRPr>
                    </a:p>
                  </a:txBody>
                  <a:tcPr marL="0" marR="0" marT="0" marB="0"/>
                </a:tc>
                <a:tc>
                  <a:txBody>
                    <a:bodyPr/>
                    <a:lstStyle/>
                    <a:p>
                      <a:pPr marL="281305">
                        <a:lnSpc>
                          <a:spcPts val="2100"/>
                        </a:lnSpc>
                        <a:spcBef>
                          <a:spcPts val="75"/>
                        </a:spcBef>
                      </a:pPr>
                      <a:r>
                        <a:rPr sz="1800" spc="-20" dirty="0">
                          <a:latin typeface="Cambria Math"/>
                          <a:cs typeface="Cambria Math"/>
                        </a:rPr>
                        <a:t>3210</a:t>
                      </a:r>
                      <a:endParaRPr sz="1800">
                        <a:latin typeface="Cambria Math"/>
                        <a:cs typeface="Cambria Math"/>
                      </a:endParaRPr>
                    </a:p>
                  </a:txBody>
                  <a:tcPr marL="0" marR="0" marT="9525" marB="0">
                    <a:lnR w="28575">
                      <a:solidFill>
                        <a:srgbClr val="000000"/>
                      </a:solidFill>
                      <a:prstDash val="solid"/>
                    </a:lnR>
                  </a:tcPr>
                </a:tc>
                <a:tc>
                  <a:txBody>
                    <a:bodyPr/>
                    <a:lstStyle/>
                    <a:p>
                      <a:pPr marL="605155">
                        <a:lnSpc>
                          <a:spcPts val="2014"/>
                        </a:lnSpc>
                      </a:pPr>
                      <a:r>
                        <a:rPr sz="1800" spc="-25" dirty="0">
                          <a:latin typeface="Cambria Math"/>
                          <a:cs typeface="Cambria Math"/>
                        </a:rPr>
                        <a:t>870</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6"/>
                  </a:ext>
                </a:extLst>
              </a:tr>
            </a:tbl>
          </a:graphicData>
        </a:graphic>
      </p:graphicFrame>
      <p:pic>
        <p:nvPicPr>
          <p:cNvPr id="26" name="object 26"/>
          <p:cNvPicPr/>
          <p:nvPr/>
        </p:nvPicPr>
        <p:blipFill>
          <a:blip r:embed="rId9" cstate="print"/>
          <a:stretch>
            <a:fillRect/>
          </a:stretch>
        </p:blipFill>
        <p:spPr>
          <a:xfrm>
            <a:off x="4196584" y="2858785"/>
            <a:ext cx="2451185" cy="1369494"/>
          </a:xfrm>
          <a:prstGeom prst="rect">
            <a:avLst/>
          </a:prstGeom>
        </p:spPr>
      </p:pic>
      <p:sp>
        <p:nvSpPr>
          <p:cNvPr id="38" name="object 38"/>
          <p:cNvSpPr txBox="1">
            <a:spLocks noGrp="1"/>
          </p:cNvSpPr>
          <p:nvPr>
            <p:ph type="ftr" sz="quarter" idx="5"/>
          </p:nvPr>
        </p:nvSpPr>
        <p:spPr>
          <a:prstGeom prst="rect">
            <a:avLst/>
          </a:prstGeom>
        </p:spPr>
        <p:txBody>
          <a:bodyPr vert="horz" wrap="square" lIns="0" tIns="17145" rIns="0" bIns="0" rtlCol="0">
            <a:spAutoFit/>
          </a:bodyPr>
          <a:lstStyle/>
          <a:p>
            <a:pPr marL="12700">
              <a:lnSpc>
                <a:spcPct val="100000"/>
              </a:lnSpc>
              <a:spcBef>
                <a:spcPts val="135"/>
              </a:spcBef>
            </a:pPr>
            <a:r>
              <a:rPr dirty="0"/>
              <a:t>Andrew</a:t>
            </a:r>
            <a:r>
              <a:rPr spc="-70" dirty="0"/>
              <a:t> </a:t>
            </a:r>
            <a:r>
              <a:rPr spc="-25" dirty="0"/>
              <a:t>Ng</a:t>
            </a:r>
          </a:p>
        </p:txBody>
      </p:sp>
    </p:spTree>
    <p:extLst>
      <p:ext uri="{BB962C8B-B14F-4D97-AF65-F5344CB8AC3E}">
        <p14:creationId xmlns:p14="http://schemas.microsoft.com/office/powerpoint/2010/main" val="1140580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59" y="22860"/>
            <a:ext cx="8488997" cy="689418"/>
          </a:xfrm>
          <a:prstGeom prst="rect">
            <a:avLst/>
          </a:prstGeom>
        </p:spPr>
        <p:txBody>
          <a:bodyPr vert="horz" wrap="square" lIns="0" tIns="271271" rIns="0" bIns="0" rtlCol="0">
            <a:spAutoFit/>
          </a:bodyPr>
          <a:lstStyle/>
          <a:p>
            <a:pPr marL="240665">
              <a:lnSpc>
                <a:spcPct val="100000"/>
              </a:lnSpc>
              <a:spcBef>
                <a:spcPts val="105"/>
              </a:spcBef>
            </a:pPr>
            <a:r>
              <a:rPr dirty="0"/>
              <a:t>"</a:t>
            </a:r>
            <a:r>
              <a:rPr lang="en-US" dirty="0"/>
              <a:t>Stochastic</a:t>
            </a:r>
            <a:r>
              <a:rPr dirty="0"/>
              <a:t>"</a:t>
            </a:r>
            <a:r>
              <a:rPr spc="-10" dirty="0"/>
              <a:t> </a:t>
            </a:r>
            <a:r>
              <a:rPr dirty="0"/>
              <a:t>gradient</a:t>
            </a:r>
            <a:r>
              <a:rPr spc="-110" dirty="0"/>
              <a:t> </a:t>
            </a:r>
            <a:r>
              <a:rPr spc="-30" dirty="0"/>
              <a:t>de</a:t>
            </a:r>
            <a:r>
              <a:rPr lang="en-US" spc="-30" dirty="0"/>
              <a:t>s</a:t>
            </a:r>
            <a:r>
              <a:rPr spc="-30" dirty="0"/>
              <a:t>cent</a:t>
            </a:r>
          </a:p>
        </p:txBody>
      </p:sp>
      <p:sp>
        <p:nvSpPr>
          <p:cNvPr id="3" name="object 3"/>
          <p:cNvSpPr txBox="1"/>
          <p:nvPr/>
        </p:nvSpPr>
        <p:spPr>
          <a:xfrm>
            <a:off x="554309" y="956233"/>
            <a:ext cx="7146844" cy="728084"/>
          </a:xfrm>
          <a:prstGeom prst="rect">
            <a:avLst/>
          </a:prstGeom>
        </p:spPr>
        <p:txBody>
          <a:bodyPr vert="horz" wrap="square" lIns="0" tIns="13335" rIns="0" bIns="0" rtlCol="0">
            <a:spAutoFit/>
          </a:bodyPr>
          <a:lstStyle/>
          <a:p>
            <a:pPr marL="12700">
              <a:lnSpc>
                <a:spcPts val="2865"/>
              </a:lnSpc>
              <a:spcBef>
                <a:spcPts val="105"/>
              </a:spcBef>
            </a:pPr>
            <a:r>
              <a:rPr sz="2400" dirty="0">
                <a:latin typeface="Verdana"/>
                <a:cs typeface="Verdana"/>
              </a:rPr>
              <a:t>"</a:t>
            </a:r>
            <a:r>
              <a:rPr lang="en-US" sz="2400" dirty="0">
                <a:latin typeface="Verdana"/>
                <a:cs typeface="Verdana"/>
              </a:rPr>
              <a:t>Stochastic</a:t>
            </a:r>
            <a:r>
              <a:rPr sz="2400" dirty="0">
                <a:latin typeface="Verdana"/>
                <a:cs typeface="Verdana"/>
              </a:rPr>
              <a:t>":</a:t>
            </a:r>
            <a:r>
              <a:rPr sz="2400" spc="-110" dirty="0">
                <a:latin typeface="Verdana"/>
                <a:cs typeface="Verdana"/>
              </a:rPr>
              <a:t> </a:t>
            </a:r>
            <a:r>
              <a:rPr sz="2400" dirty="0">
                <a:latin typeface="Verdana"/>
                <a:cs typeface="Verdana"/>
              </a:rPr>
              <a:t>Each</a:t>
            </a:r>
            <a:r>
              <a:rPr sz="2400" spc="-20" dirty="0">
                <a:latin typeface="Verdana"/>
                <a:cs typeface="Verdana"/>
              </a:rPr>
              <a:t> </a:t>
            </a:r>
            <a:r>
              <a:rPr lang="en-US" sz="2400" spc="-55" dirty="0">
                <a:latin typeface="Verdana"/>
                <a:cs typeface="Verdana"/>
              </a:rPr>
              <a:t>S</a:t>
            </a:r>
            <a:r>
              <a:rPr sz="2400" spc="-55" dirty="0">
                <a:latin typeface="Verdana"/>
                <a:cs typeface="Verdana"/>
              </a:rPr>
              <a:t>tep</a:t>
            </a:r>
            <a:r>
              <a:rPr sz="2400" spc="-140" dirty="0">
                <a:latin typeface="Verdana"/>
                <a:cs typeface="Verdana"/>
              </a:rPr>
              <a:t> </a:t>
            </a:r>
            <a:r>
              <a:rPr sz="2400" dirty="0">
                <a:latin typeface="Verdana"/>
                <a:cs typeface="Verdana"/>
              </a:rPr>
              <a:t>of</a:t>
            </a:r>
            <a:r>
              <a:rPr sz="2400" spc="-20" dirty="0">
                <a:latin typeface="Verdana"/>
                <a:cs typeface="Verdana"/>
              </a:rPr>
              <a:t> </a:t>
            </a:r>
            <a:r>
              <a:rPr sz="2400" dirty="0">
                <a:latin typeface="Verdana"/>
                <a:cs typeface="Verdana"/>
              </a:rPr>
              <a:t>gradient</a:t>
            </a:r>
            <a:r>
              <a:rPr sz="2400" spc="-40" dirty="0">
                <a:latin typeface="Verdana"/>
                <a:cs typeface="Verdana"/>
              </a:rPr>
              <a:t> </a:t>
            </a:r>
            <a:r>
              <a:rPr sz="2400" spc="-10" dirty="0">
                <a:latin typeface="Verdana"/>
                <a:cs typeface="Verdana"/>
              </a:rPr>
              <a:t>de</a:t>
            </a:r>
            <a:r>
              <a:rPr lang="en-US" sz="2400" spc="-10" dirty="0">
                <a:latin typeface="Verdana"/>
                <a:cs typeface="Verdana"/>
              </a:rPr>
              <a:t>s</a:t>
            </a:r>
            <a:r>
              <a:rPr sz="2400" spc="-10" dirty="0">
                <a:latin typeface="Verdana"/>
                <a:cs typeface="Verdana"/>
              </a:rPr>
              <a:t>cent</a:t>
            </a:r>
            <a:endParaRPr sz="2400" dirty="0">
              <a:latin typeface="Verdana"/>
              <a:cs typeface="Verdana"/>
            </a:endParaRPr>
          </a:p>
          <a:p>
            <a:pPr marL="1356995">
              <a:lnSpc>
                <a:spcPts val="2865"/>
              </a:lnSpc>
            </a:pPr>
            <a:r>
              <a:rPr sz="2400" dirty="0">
                <a:latin typeface="Verdana"/>
                <a:cs typeface="Verdana"/>
              </a:rPr>
              <a:t>uses</a:t>
            </a:r>
            <a:r>
              <a:rPr sz="2400" spc="-40" dirty="0">
                <a:latin typeface="Verdana"/>
                <a:cs typeface="Verdana"/>
              </a:rPr>
              <a:t> </a:t>
            </a:r>
            <a:r>
              <a:rPr lang="en-US" sz="2400" dirty="0">
                <a:latin typeface="Verdana"/>
                <a:cs typeface="Verdana"/>
              </a:rPr>
              <a:t>single </a:t>
            </a:r>
            <a:r>
              <a:rPr sz="2400" dirty="0">
                <a:latin typeface="Verdana"/>
                <a:cs typeface="Verdana"/>
              </a:rPr>
              <a:t>training</a:t>
            </a:r>
            <a:r>
              <a:rPr sz="2400" spc="-50" dirty="0">
                <a:latin typeface="Verdana"/>
                <a:cs typeface="Verdana"/>
              </a:rPr>
              <a:t> </a:t>
            </a:r>
            <a:r>
              <a:rPr sz="2400" spc="-10" dirty="0">
                <a:latin typeface="Verdana"/>
                <a:cs typeface="Verdana"/>
              </a:rPr>
              <a:t>example.</a:t>
            </a:r>
            <a:endParaRPr sz="2400" dirty="0">
              <a:latin typeface="Verdana"/>
              <a:cs typeface="Verdana"/>
            </a:endParaRPr>
          </a:p>
        </p:txBody>
      </p:sp>
      <p:grpSp>
        <p:nvGrpSpPr>
          <p:cNvPr id="4" name="object 4"/>
          <p:cNvGrpSpPr/>
          <p:nvPr/>
        </p:nvGrpSpPr>
        <p:grpSpPr>
          <a:xfrm>
            <a:off x="6158357" y="2010791"/>
            <a:ext cx="374015" cy="761365"/>
            <a:chOff x="6158357" y="2010791"/>
            <a:chExt cx="374015" cy="761365"/>
          </a:xfrm>
        </p:grpSpPr>
        <p:sp>
          <p:nvSpPr>
            <p:cNvPr id="5" name="object 5"/>
            <p:cNvSpPr/>
            <p:nvPr/>
          </p:nvSpPr>
          <p:spPr>
            <a:xfrm>
              <a:off x="6158357" y="2010790"/>
              <a:ext cx="374015" cy="761365"/>
            </a:xfrm>
            <a:custGeom>
              <a:avLst/>
              <a:gdLst/>
              <a:ahLst/>
              <a:cxnLst/>
              <a:rect l="l" t="t" r="r" b="b"/>
              <a:pathLst>
                <a:path w="374015" h="761364">
                  <a:moveTo>
                    <a:pt x="72263" y="607695"/>
                  </a:moveTo>
                  <a:lnTo>
                    <a:pt x="50800" y="607695"/>
                  </a:lnTo>
                  <a:lnTo>
                    <a:pt x="45847" y="630682"/>
                  </a:lnTo>
                  <a:lnTo>
                    <a:pt x="66929" y="630682"/>
                  </a:lnTo>
                  <a:lnTo>
                    <a:pt x="72263" y="607695"/>
                  </a:lnTo>
                  <a:close/>
                </a:path>
                <a:path w="374015" h="761364">
                  <a:moveTo>
                    <a:pt x="76327" y="740410"/>
                  </a:moveTo>
                  <a:lnTo>
                    <a:pt x="68961" y="733298"/>
                  </a:lnTo>
                  <a:lnTo>
                    <a:pt x="64897" y="737616"/>
                  </a:lnTo>
                  <a:lnTo>
                    <a:pt x="61468" y="741045"/>
                  </a:lnTo>
                  <a:lnTo>
                    <a:pt x="51689" y="746506"/>
                  </a:lnTo>
                  <a:lnTo>
                    <a:pt x="48133" y="746506"/>
                  </a:lnTo>
                  <a:lnTo>
                    <a:pt x="46482" y="745998"/>
                  </a:lnTo>
                  <a:lnTo>
                    <a:pt x="45466" y="744728"/>
                  </a:lnTo>
                  <a:lnTo>
                    <a:pt x="44323" y="743585"/>
                  </a:lnTo>
                  <a:lnTo>
                    <a:pt x="43815" y="741553"/>
                  </a:lnTo>
                  <a:lnTo>
                    <a:pt x="43942" y="734568"/>
                  </a:lnTo>
                  <a:lnTo>
                    <a:pt x="44704" y="729615"/>
                  </a:lnTo>
                  <a:lnTo>
                    <a:pt x="45466" y="726313"/>
                  </a:lnTo>
                  <a:lnTo>
                    <a:pt x="46482" y="722122"/>
                  </a:lnTo>
                  <a:lnTo>
                    <a:pt x="62230" y="650875"/>
                  </a:lnTo>
                  <a:lnTo>
                    <a:pt x="57023" y="650875"/>
                  </a:lnTo>
                  <a:lnTo>
                    <a:pt x="26035" y="652018"/>
                  </a:lnTo>
                  <a:lnTo>
                    <a:pt x="24765" y="659257"/>
                  </a:lnTo>
                  <a:lnTo>
                    <a:pt x="29337" y="659384"/>
                  </a:lnTo>
                  <a:lnTo>
                    <a:pt x="32639" y="660146"/>
                  </a:lnTo>
                  <a:lnTo>
                    <a:pt x="36195" y="662686"/>
                  </a:lnTo>
                  <a:lnTo>
                    <a:pt x="37211" y="664718"/>
                  </a:lnTo>
                  <a:lnTo>
                    <a:pt x="37338" y="667512"/>
                  </a:lnTo>
                  <a:lnTo>
                    <a:pt x="37338" y="669544"/>
                  </a:lnTo>
                  <a:lnTo>
                    <a:pt x="37084" y="670560"/>
                  </a:lnTo>
                  <a:lnTo>
                    <a:pt x="36830" y="673989"/>
                  </a:lnTo>
                  <a:lnTo>
                    <a:pt x="36195" y="677672"/>
                  </a:lnTo>
                  <a:lnTo>
                    <a:pt x="35306" y="681736"/>
                  </a:lnTo>
                  <a:lnTo>
                    <a:pt x="34544" y="685927"/>
                  </a:lnTo>
                  <a:lnTo>
                    <a:pt x="33655" y="690118"/>
                  </a:lnTo>
                  <a:lnTo>
                    <a:pt x="32639" y="694563"/>
                  </a:lnTo>
                  <a:lnTo>
                    <a:pt x="31496" y="699008"/>
                  </a:lnTo>
                  <a:lnTo>
                    <a:pt x="29464" y="707898"/>
                  </a:lnTo>
                  <a:lnTo>
                    <a:pt x="28321" y="712470"/>
                  </a:lnTo>
                  <a:lnTo>
                    <a:pt x="27432" y="716788"/>
                  </a:lnTo>
                  <a:lnTo>
                    <a:pt x="25654" y="724916"/>
                  </a:lnTo>
                  <a:lnTo>
                    <a:pt x="23558" y="744474"/>
                  </a:lnTo>
                  <a:lnTo>
                    <a:pt x="23876" y="746633"/>
                  </a:lnTo>
                  <a:lnTo>
                    <a:pt x="24765" y="749046"/>
                  </a:lnTo>
                  <a:lnTo>
                    <a:pt x="25527" y="751459"/>
                  </a:lnTo>
                  <a:lnTo>
                    <a:pt x="33909" y="759333"/>
                  </a:lnTo>
                  <a:lnTo>
                    <a:pt x="36195" y="760349"/>
                  </a:lnTo>
                  <a:lnTo>
                    <a:pt x="38608" y="760857"/>
                  </a:lnTo>
                  <a:lnTo>
                    <a:pt x="44196" y="760857"/>
                  </a:lnTo>
                  <a:lnTo>
                    <a:pt x="57531" y="756285"/>
                  </a:lnTo>
                  <a:lnTo>
                    <a:pt x="60325" y="754634"/>
                  </a:lnTo>
                  <a:lnTo>
                    <a:pt x="63119" y="752475"/>
                  </a:lnTo>
                  <a:lnTo>
                    <a:pt x="66167" y="749935"/>
                  </a:lnTo>
                  <a:lnTo>
                    <a:pt x="69215" y="747268"/>
                  </a:lnTo>
                  <a:lnTo>
                    <a:pt x="70002" y="746506"/>
                  </a:lnTo>
                  <a:lnTo>
                    <a:pt x="76327" y="740410"/>
                  </a:lnTo>
                  <a:close/>
                </a:path>
                <a:path w="374015" h="761364">
                  <a:moveTo>
                    <a:pt x="232664" y="711454"/>
                  </a:moveTo>
                  <a:lnTo>
                    <a:pt x="109474" y="711454"/>
                  </a:lnTo>
                  <a:lnTo>
                    <a:pt x="109474" y="727837"/>
                  </a:lnTo>
                  <a:lnTo>
                    <a:pt x="232664" y="727837"/>
                  </a:lnTo>
                  <a:lnTo>
                    <a:pt x="232664" y="711454"/>
                  </a:lnTo>
                  <a:close/>
                </a:path>
                <a:path w="374015" h="761364">
                  <a:moveTo>
                    <a:pt x="232664" y="664972"/>
                  </a:moveTo>
                  <a:lnTo>
                    <a:pt x="109474" y="664972"/>
                  </a:lnTo>
                  <a:lnTo>
                    <a:pt x="109474" y="681355"/>
                  </a:lnTo>
                  <a:lnTo>
                    <a:pt x="232664" y="681355"/>
                  </a:lnTo>
                  <a:lnTo>
                    <a:pt x="232664" y="664972"/>
                  </a:lnTo>
                  <a:close/>
                </a:path>
                <a:path w="374015" h="761364">
                  <a:moveTo>
                    <a:pt x="373634" y="472821"/>
                  </a:moveTo>
                  <a:lnTo>
                    <a:pt x="351536" y="472821"/>
                  </a:lnTo>
                  <a:lnTo>
                    <a:pt x="348119" y="491845"/>
                  </a:lnTo>
                  <a:lnTo>
                    <a:pt x="344385" y="507174"/>
                  </a:lnTo>
                  <a:lnTo>
                    <a:pt x="317804" y="537984"/>
                  </a:lnTo>
                  <a:lnTo>
                    <a:pt x="309753" y="538734"/>
                  </a:lnTo>
                  <a:lnTo>
                    <a:pt x="51562" y="538734"/>
                  </a:lnTo>
                  <a:lnTo>
                    <a:pt x="243205" y="278511"/>
                  </a:lnTo>
                  <a:lnTo>
                    <a:pt x="243205" y="260477"/>
                  </a:lnTo>
                  <a:lnTo>
                    <a:pt x="65659" y="19431"/>
                  </a:lnTo>
                  <a:lnTo>
                    <a:pt x="300482" y="19431"/>
                  </a:lnTo>
                  <a:lnTo>
                    <a:pt x="336829" y="47917"/>
                  </a:lnTo>
                  <a:lnTo>
                    <a:pt x="345948" y="88011"/>
                  </a:lnTo>
                  <a:lnTo>
                    <a:pt x="365506" y="88011"/>
                  </a:lnTo>
                  <a:lnTo>
                    <a:pt x="365506" y="0"/>
                  </a:lnTo>
                  <a:lnTo>
                    <a:pt x="6096" y="0"/>
                  </a:lnTo>
                  <a:lnTo>
                    <a:pt x="6096" y="14097"/>
                  </a:lnTo>
                  <a:lnTo>
                    <a:pt x="208534" y="284480"/>
                  </a:lnTo>
                  <a:lnTo>
                    <a:pt x="0" y="567182"/>
                  </a:lnTo>
                  <a:lnTo>
                    <a:pt x="0" y="581914"/>
                  </a:lnTo>
                  <a:lnTo>
                    <a:pt x="366014" y="581914"/>
                  </a:lnTo>
                  <a:lnTo>
                    <a:pt x="373634" y="472821"/>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431280" y="2631948"/>
              <a:ext cx="90677" cy="137794"/>
            </a:xfrm>
            <a:prstGeom prst="rect">
              <a:avLst/>
            </a:prstGeom>
          </p:spPr>
        </p:pic>
      </p:grpSp>
      <p:grpSp>
        <p:nvGrpSpPr>
          <p:cNvPr id="7" name="object 7"/>
          <p:cNvGrpSpPr/>
          <p:nvPr/>
        </p:nvGrpSpPr>
        <p:grpSpPr>
          <a:xfrm>
            <a:off x="6581393" y="2164207"/>
            <a:ext cx="576580" cy="311785"/>
            <a:chOff x="6581393" y="2164207"/>
            <a:chExt cx="576580" cy="311785"/>
          </a:xfrm>
        </p:grpSpPr>
        <p:sp>
          <p:nvSpPr>
            <p:cNvPr id="8" name="object 8"/>
            <p:cNvSpPr/>
            <p:nvPr/>
          </p:nvSpPr>
          <p:spPr>
            <a:xfrm>
              <a:off x="6581393" y="2164206"/>
              <a:ext cx="272415" cy="282575"/>
            </a:xfrm>
            <a:custGeom>
              <a:avLst/>
              <a:gdLst/>
              <a:ahLst/>
              <a:cxnLst/>
              <a:rect l="l" t="t" r="r" b="b"/>
              <a:pathLst>
                <a:path w="272415" h="282575">
                  <a:moveTo>
                    <a:pt x="93980" y="11430"/>
                  </a:moveTo>
                  <a:lnTo>
                    <a:pt x="90043" y="0"/>
                  </a:lnTo>
                  <a:lnTo>
                    <a:pt x="69557" y="7391"/>
                  </a:lnTo>
                  <a:lnTo>
                    <a:pt x="51587" y="18084"/>
                  </a:lnTo>
                  <a:lnTo>
                    <a:pt x="23228" y="49403"/>
                  </a:lnTo>
                  <a:lnTo>
                    <a:pt x="5803" y="91414"/>
                  </a:lnTo>
                  <a:lnTo>
                    <a:pt x="0" y="141224"/>
                  </a:lnTo>
                  <a:lnTo>
                    <a:pt x="1447" y="167170"/>
                  </a:lnTo>
                  <a:lnTo>
                    <a:pt x="13017" y="212991"/>
                  </a:lnTo>
                  <a:lnTo>
                    <a:pt x="36017" y="250228"/>
                  </a:lnTo>
                  <a:lnTo>
                    <a:pt x="69494" y="274942"/>
                  </a:lnTo>
                  <a:lnTo>
                    <a:pt x="90043" y="282321"/>
                  </a:lnTo>
                  <a:lnTo>
                    <a:pt x="93599" y="270891"/>
                  </a:lnTo>
                  <a:lnTo>
                    <a:pt x="77470" y="263728"/>
                  </a:lnTo>
                  <a:lnTo>
                    <a:pt x="63576" y="253796"/>
                  </a:lnTo>
                  <a:lnTo>
                    <a:pt x="35077" y="207556"/>
                  </a:lnTo>
                  <a:lnTo>
                    <a:pt x="26695" y="164642"/>
                  </a:lnTo>
                  <a:lnTo>
                    <a:pt x="25654" y="139700"/>
                  </a:lnTo>
                  <a:lnTo>
                    <a:pt x="26695" y="115633"/>
                  </a:lnTo>
                  <a:lnTo>
                    <a:pt x="35077" y="73863"/>
                  </a:lnTo>
                  <a:lnTo>
                    <a:pt x="63665" y="28359"/>
                  </a:lnTo>
                  <a:lnTo>
                    <a:pt x="77685" y="18529"/>
                  </a:lnTo>
                  <a:lnTo>
                    <a:pt x="93980" y="11430"/>
                  </a:lnTo>
                  <a:close/>
                </a:path>
                <a:path w="272415" h="282575">
                  <a:moveTo>
                    <a:pt x="271907" y="3683"/>
                  </a:moveTo>
                  <a:lnTo>
                    <a:pt x="264795" y="2159"/>
                  </a:lnTo>
                  <a:lnTo>
                    <a:pt x="256413" y="1270"/>
                  </a:lnTo>
                  <a:lnTo>
                    <a:pt x="246761" y="1270"/>
                  </a:lnTo>
                  <a:lnTo>
                    <a:pt x="204851" y="14732"/>
                  </a:lnTo>
                  <a:lnTo>
                    <a:pt x="180467" y="54991"/>
                  </a:lnTo>
                  <a:lnTo>
                    <a:pt x="177292" y="65024"/>
                  </a:lnTo>
                  <a:lnTo>
                    <a:pt x="175006" y="69596"/>
                  </a:lnTo>
                  <a:lnTo>
                    <a:pt x="150749" y="77470"/>
                  </a:lnTo>
                  <a:lnTo>
                    <a:pt x="148463" y="87757"/>
                  </a:lnTo>
                  <a:lnTo>
                    <a:pt x="173609" y="87757"/>
                  </a:lnTo>
                  <a:lnTo>
                    <a:pt x="139319" y="239395"/>
                  </a:lnTo>
                  <a:lnTo>
                    <a:pt x="118237" y="268097"/>
                  </a:lnTo>
                  <a:lnTo>
                    <a:pt x="107823" y="267970"/>
                  </a:lnTo>
                  <a:lnTo>
                    <a:pt x="106807" y="267716"/>
                  </a:lnTo>
                  <a:lnTo>
                    <a:pt x="104267" y="280797"/>
                  </a:lnTo>
                  <a:lnTo>
                    <a:pt x="106680" y="281305"/>
                  </a:lnTo>
                  <a:lnTo>
                    <a:pt x="109982" y="281559"/>
                  </a:lnTo>
                  <a:lnTo>
                    <a:pt x="114046" y="281559"/>
                  </a:lnTo>
                  <a:lnTo>
                    <a:pt x="149733" y="265684"/>
                  </a:lnTo>
                  <a:lnTo>
                    <a:pt x="170688" y="217551"/>
                  </a:lnTo>
                  <a:lnTo>
                    <a:pt x="198374" y="87757"/>
                  </a:lnTo>
                  <a:lnTo>
                    <a:pt x="236728" y="87757"/>
                  </a:lnTo>
                  <a:lnTo>
                    <a:pt x="240030" y="72771"/>
                  </a:lnTo>
                  <a:lnTo>
                    <a:pt x="201803" y="72771"/>
                  </a:lnTo>
                  <a:lnTo>
                    <a:pt x="207314" y="49110"/>
                  </a:lnTo>
                  <a:lnTo>
                    <a:pt x="227203" y="14605"/>
                  </a:lnTo>
                  <a:lnTo>
                    <a:pt x="232029" y="13081"/>
                  </a:lnTo>
                  <a:lnTo>
                    <a:pt x="242062" y="13081"/>
                  </a:lnTo>
                  <a:lnTo>
                    <a:pt x="245237" y="14351"/>
                  </a:lnTo>
                  <a:lnTo>
                    <a:pt x="249809" y="19304"/>
                  </a:lnTo>
                  <a:lnTo>
                    <a:pt x="251587" y="23368"/>
                  </a:lnTo>
                  <a:lnTo>
                    <a:pt x="252984" y="28956"/>
                  </a:lnTo>
                  <a:lnTo>
                    <a:pt x="266065" y="28956"/>
                  </a:lnTo>
                  <a:lnTo>
                    <a:pt x="271907" y="3683"/>
                  </a:lnTo>
                  <a:close/>
                </a:path>
              </a:pathLst>
            </a:custGeom>
            <a:solidFill>
              <a:srgbClr val="000000"/>
            </a:solidFill>
          </p:spPr>
          <p:txBody>
            <a:bodyPr wrap="square" lIns="0" tIns="0" rIns="0" bIns="0" rtlCol="0"/>
            <a:lstStyle/>
            <a:p>
              <a:endParaRPr/>
            </a:p>
          </p:txBody>
        </p:sp>
        <p:pic>
          <p:nvPicPr>
            <p:cNvPr id="9" name="object 9"/>
            <p:cNvPicPr/>
            <p:nvPr/>
          </p:nvPicPr>
          <p:blipFill>
            <a:blip r:embed="rId3" cstate="print"/>
            <a:stretch>
              <a:fillRect/>
            </a:stretch>
          </p:blipFill>
          <p:spPr>
            <a:xfrm>
              <a:off x="6818121" y="2338959"/>
              <a:ext cx="209169" cy="136525"/>
            </a:xfrm>
            <a:prstGeom prst="rect">
              <a:avLst/>
            </a:prstGeom>
          </p:spPr>
        </p:pic>
        <p:pic>
          <p:nvPicPr>
            <p:cNvPr id="10" name="object 10"/>
            <p:cNvPicPr/>
            <p:nvPr/>
          </p:nvPicPr>
          <p:blipFill>
            <a:blip r:embed="rId4" cstate="print"/>
            <a:stretch>
              <a:fillRect/>
            </a:stretch>
          </p:blipFill>
          <p:spPr>
            <a:xfrm>
              <a:off x="7052690" y="2299843"/>
              <a:ext cx="105155" cy="147955"/>
            </a:xfrm>
            <a:prstGeom prst="rect">
              <a:avLst/>
            </a:prstGeom>
          </p:spPr>
        </p:pic>
      </p:grpSp>
      <p:grpSp>
        <p:nvGrpSpPr>
          <p:cNvPr id="11" name="object 11"/>
          <p:cNvGrpSpPr/>
          <p:nvPr/>
        </p:nvGrpSpPr>
        <p:grpSpPr>
          <a:xfrm>
            <a:off x="7219574" y="2100833"/>
            <a:ext cx="683895" cy="375920"/>
            <a:chOff x="7219574" y="2100833"/>
            <a:chExt cx="683895" cy="375920"/>
          </a:xfrm>
        </p:grpSpPr>
        <p:sp>
          <p:nvSpPr>
            <p:cNvPr id="12" name="object 12"/>
            <p:cNvSpPr/>
            <p:nvPr/>
          </p:nvSpPr>
          <p:spPr>
            <a:xfrm>
              <a:off x="7219574" y="2108072"/>
              <a:ext cx="683895" cy="368300"/>
            </a:xfrm>
            <a:custGeom>
              <a:avLst/>
              <a:gdLst/>
              <a:ahLst/>
              <a:cxnLst/>
              <a:rect l="l" t="t" r="r" b="b"/>
              <a:pathLst>
                <a:path w="683895" h="368300">
                  <a:moveTo>
                    <a:pt x="586607" y="0"/>
                  </a:moveTo>
                  <a:lnTo>
                    <a:pt x="582924" y="12191"/>
                  </a:lnTo>
                  <a:lnTo>
                    <a:pt x="599830" y="20955"/>
                  </a:lnTo>
                  <a:lnTo>
                    <a:pt x="614547" y="33718"/>
                  </a:lnTo>
                  <a:lnTo>
                    <a:pt x="637407" y="71246"/>
                  </a:lnTo>
                  <a:lnTo>
                    <a:pt x="651345" y="122285"/>
                  </a:lnTo>
                  <a:lnTo>
                    <a:pt x="655949" y="184276"/>
                  </a:lnTo>
                  <a:lnTo>
                    <a:pt x="654802" y="216540"/>
                  </a:lnTo>
                  <a:lnTo>
                    <a:pt x="645554" y="272877"/>
                  </a:lnTo>
                  <a:lnTo>
                    <a:pt x="627072" y="317690"/>
                  </a:lnTo>
                  <a:lnTo>
                    <a:pt x="599830" y="347218"/>
                  </a:lnTo>
                  <a:lnTo>
                    <a:pt x="582924" y="355981"/>
                  </a:lnTo>
                  <a:lnTo>
                    <a:pt x="586607" y="368172"/>
                  </a:lnTo>
                  <a:lnTo>
                    <a:pt x="627755" y="346265"/>
                  </a:lnTo>
                  <a:lnTo>
                    <a:pt x="658235" y="304926"/>
                  </a:lnTo>
                  <a:lnTo>
                    <a:pt x="677094" y="249205"/>
                  </a:lnTo>
                  <a:lnTo>
                    <a:pt x="683381" y="184150"/>
                  </a:lnTo>
                  <a:lnTo>
                    <a:pt x="681809" y="150381"/>
                  </a:lnTo>
                  <a:lnTo>
                    <a:pt x="669236" y="89941"/>
                  </a:lnTo>
                  <a:lnTo>
                    <a:pt x="644328" y="40147"/>
                  </a:lnTo>
                  <a:lnTo>
                    <a:pt x="608514" y="8524"/>
                  </a:lnTo>
                  <a:lnTo>
                    <a:pt x="586607" y="0"/>
                  </a:lnTo>
                  <a:close/>
                </a:path>
                <a:path w="683895" h="368300">
                  <a:moveTo>
                    <a:pt x="96641" y="0"/>
                  </a:moveTo>
                  <a:lnTo>
                    <a:pt x="55604" y="21907"/>
                  </a:lnTo>
                  <a:lnTo>
                    <a:pt x="25140" y="63245"/>
                  </a:lnTo>
                  <a:lnTo>
                    <a:pt x="6280" y="118983"/>
                  </a:lnTo>
                  <a:lnTo>
                    <a:pt x="0" y="184276"/>
                  </a:lnTo>
                  <a:lnTo>
                    <a:pt x="1565" y="217844"/>
                  </a:lnTo>
                  <a:lnTo>
                    <a:pt x="14138" y="278233"/>
                  </a:lnTo>
                  <a:lnTo>
                    <a:pt x="39044" y="328025"/>
                  </a:lnTo>
                  <a:lnTo>
                    <a:pt x="74806" y="359648"/>
                  </a:lnTo>
                  <a:lnTo>
                    <a:pt x="96641" y="368172"/>
                  </a:lnTo>
                  <a:lnTo>
                    <a:pt x="100451" y="355981"/>
                  </a:lnTo>
                  <a:lnTo>
                    <a:pt x="83524" y="347217"/>
                  </a:lnTo>
                  <a:lnTo>
                    <a:pt x="68764" y="334454"/>
                  </a:lnTo>
                  <a:lnTo>
                    <a:pt x="45841" y="296925"/>
                  </a:lnTo>
                  <a:lnTo>
                    <a:pt x="31950" y="246078"/>
                  </a:lnTo>
                  <a:lnTo>
                    <a:pt x="27303" y="184150"/>
                  </a:lnTo>
                  <a:lnTo>
                    <a:pt x="28463" y="151917"/>
                  </a:lnTo>
                  <a:lnTo>
                    <a:pt x="37746" y="95390"/>
                  </a:lnTo>
                  <a:lnTo>
                    <a:pt x="56195" y="50482"/>
                  </a:lnTo>
                  <a:lnTo>
                    <a:pt x="83524" y="20954"/>
                  </a:lnTo>
                  <a:lnTo>
                    <a:pt x="100451" y="12191"/>
                  </a:lnTo>
                  <a:lnTo>
                    <a:pt x="96641" y="0"/>
                  </a:lnTo>
                  <a:close/>
                </a:path>
              </a:pathLst>
            </a:custGeom>
            <a:solidFill>
              <a:srgbClr val="000000"/>
            </a:solidFill>
          </p:spPr>
          <p:txBody>
            <a:bodyPr wrap="square" lIns="0" tIns="0" rIns="0" bIns="0" rtlCol="0"/>
            <a:lstStyle/>
            <a:p>
              <a:endParaRPr/>
            </a:p>
          </p:txBody>
        </p:sp>
        <p:pic>
          <p:nvPicPr>
            <p:cNvPr id="13" name="object 13"/>
            <p:cNvPicPr/>
            <p:nvPr/>
          </p:nvPicPr>
          <p:blipFill>
            <a:blip r:embed="rId5" cstate="print"/>
            <a:stretch>
              <a:fillRect/>
            </a:stretch>
          </p:blipFill>
          <p:spPr>
            <a:xfrm>
              <a:off x="7330566" y="2234437"/>
              <a:ext cx="153288" cy="147193"/>
            </a:xfrm>
            <a:prstGeom prst="rect">
              <a:avLst/>
            </a:prstGeom>
          </p:spPr>
        </p:pic>
        <p:pic>
          <p:nvPicPr>
            <p:cNvPr id="14" name="object 14"/>
            <p:cNvPicPr/>
            <p:nvPr/>
          </p:nvPicPr>
          <p:blipFill>
            <a:blip r:embed="rId6" cstate="print"/>
            <a:stretch>
              <a:fillRect/>
            </a:stretch>
          </p:blipFill>
          <p:spPr>
            <a:xfrm>
              <a:off x="7526273" y="2100833"/>
              <a:ext cx="233425" cy="202946"/>
            </a:xfrm>
            <a:prstGeom prst="rect">
              <a:avLst/>
            </a:prstGeom>
          </p:spPr>
        </p:pic>
      </p:grpSp>
      <p:sp>
        <p:nvSpPr>
          <p:cNvPr id="15" name="object 15"/>
          <p:cNvSpPr/>
          <p:nvPr/>
        </p:nvSpPr>
        <p:spPr>
          <a:xfrm>
            <a:off x="8014969" y="2282207"/>
            <a:ext cx="183515" cy="20320"/>
          </a:xfrm>
          <a:custGeom>
            <a:avLst/>
            <a:gdLst/>
            <a:ahLst/>
            <a:cxnLst/>
            <a:rect l="l" t="t" r="r" b="b"/>
            <a:pathLst>
              <a:path w="183515" h="20319">
                <a:moveTo>
                  <a:pt x="183349" y="0"/>
                </a:moveTo>
                <a:lnTo>
                  <a:pt x="0" y="0"/>
                </a:lnTo>
                <a:lnTo>
                  <a:pt x="0" y="19794"/>
                </a:lnTo>
                <a:lnTo>
                  <a:pt x="183349" y="19794"/>
                </a:lnTo>
                <a:lnTo>
                  <a:pt x="183349" y="0"/>
                </a:lnTo>
                <a:close/>
              </a:path>
            </a:pathLst>
          </a:custGeom>
          <a:solidFill>
            <a:srgbClr val="000000"/>
          </a:solidFill>
        </p:spPr>
        <p:txBody>
          <a:bodyPr wrap="square" lIns="0" tIns="0" rIns="0" bIns="0" rtlCol="0"/>
          <a:lstStyle/>
          <a:p>
            <a:endParaRPr/>
          </a:p>
        </p:txBody>
      </p:sp>
      <p:grpSp>
        <p:nvGrpSpPr>
          <p:cNvPr id="16" name="object 16"/>
          <p:cNvGrpSpPr/>
          <p:nvPr/>
        </p:nvGrpSpPr>
        <p:grpSpPr>
          <a:xfrm>
            <a:off x="8289163" y="2100833"/>
            <a:ext cx="706755" cy="346075"/>
            <a:chOff x="8289163" y="2100833"/>
            <a:chExt cx="706755" cy="346075"/>
          </a:xfrm>
        </p:grpSpPr>
        <p:pic>
          <p:nvPicPr>
            <p:cNvPr id="17" name="object 17"/>
            <p:cNvPicPr/>
            <p:nvPr/>
          </p:nvPicPr>
          <p:blipFill>
            <a:blip r:embed="rId7" cstate="print"/>
            <a:stretch>
              <a:fillRect/>
            </a:stretch>
          </p:blipFill>
          <p:spPr>
            <a:xfrm>
              <a:off x="8289163" y="2234564"/>
              <a:ext cx="165100" cy="209550"/>
            </a:xfrm>
            <a:prstGeom prst="rect">
              <a:avLst/>
            </a:prstGeom>
          </p:spPr>
        </p:pic>
        <p:pic>
          <p:nvPicPr>
            <p:cNvPr id="18" name="object 18"/>
            <p:cNvPicPr/>
            <p:nvPr/>
          </p:nvPicPr>
          <p:blipFill>
            <a:blip r:embed="rId6" cstate="print"/>
            <a:stretch>
              <a:fillRect/>
            </a:stretch>
          </p:blipFill>
          <p:spPr>
            <a:xfrm>
              <a:off x="8497824" y="2100833"/>
              <a:ext cx="233425" cy="202946"/>
            </a:xfrm>
            <a:prstGeom prst="rect">
              <a:avLst/>
            </a:prstGeom>
          </p:spPr>
        </p:pic>
        <p:sp>
          <p:nvSpPr>
            <p:cNvPr id="19" name="object 19"/>
            <p:cNvSpPr/>
            <p:nvPr/>
          </p:nvSpPr>
          <p:spPr>
            <a:xfrm>
              <a:off x="8769985" y="2164206"/>
              <a:ext cx="94615" cy="282575"/>
            </a:xfrm>
            <a:custGeom>
              <a:avLst/>
              <a:gdLst/>
              <a:ahLst/>
              <a:cxnLst/>
              <a:rect l="l" t="t" r="r" b="b"/>
              <a:pathLst>
                <a:path w="94615" h="282575">
                  <a:moveTo>
                    <a:pt x="4064" y="0"/>
                  </a:moveTo>
                  <a:lnTo>
                    <a:pt x="0" y="11430"/>
                  </a:lnTo>
                  <a:lnTo>
                    <a:pt x="16363" y="18522"/>
                  </a:lnTo>
                  <a:lnTo>
                    <a:pt x="30416" y="28352"/>
                  </a:lnTo>
                  <a:lnTo>
                    <a:pt x="58949" y="73852"/>
                  </a:lnTo>
                  <a:lnTo>
                    <a:pt x="67280" y="115623"/>
                  </a:lnTo>
                  <a:lnTo>
                    <a:pt x="68325" y="139700"/>
                  </a:lnTo>
                  <a:lnTo>
                    <a:pt x="67278" y="164633"/>
                  </a:lnTo>
                  <a:lnTo>
                    <a:pt x="58896" y="207547"/>
                  </a:lnTo>
                  <a:lnTo>
                    <a:pt x="30416" y="253793"/>
                  </a:lnTo>
                  <a:lnTo>
                    <a:pt x="508" y="270891"/>
                  </a:lnTo>
                  <a:lnTo>
                    <a:pt x="4064" y="282320"/>
                  </a:lnTo>
                  <a:lnTo>
                    <a:pt x="42560" y="264239"/>
                  </a:lnTo>
                  <a:lnTo>
                    <a:pt x="70866" y="232918"/>
                  </a:lnTo>
                  <a:lnTo>
                    <a:pt x="88296" y="191071"/>
                  </a:lnTo>
                  <a:lnTo>
                    <a:pt x="94107" y="141224"/>
                  </a:lnTo>
                  <a:lnTo>
                    <a:pt x="92652" y="115339"/>
                  </a:lnTo>
                  <a:lnTo>
                    <a:pt x="80980" y="69429"/>
                  </a:lnTo>
                  <a:lnTo>
                    <a:pt x="57856" y="32093"/>
                  </a:lnTo>
                  <a:lnTo>
                    <a:pt x="24518" y="7379"/>
                  </a:lnTo>
                  <a:lnTo>
                    <a:pt x="4064" y="0"/>
                  </a:lnTo>
                  <a:close/>
                </a:path>
              </a:pathLst>
            </a:custGeom>
            <a:solidFill>
              <a:srgbClr val="000000"/>
            </a:solidFill>
          </p:spPr>
          <p:txBody>
            <a:bodyPr wrap="square" lIns="0" tIns="0" rIns="0" bIns="0" rtlCol="0"/>
            <a:lstStyle/>
            <a:p>
              <a:endParaRPr/>
            </a:p>
          </p:txBody>
        </p:sp>
        <p:pic>
          <p:nvPicPr>
            <p:cNvPr id="20" name="object 20"/>
            <p:cNvPicPr/>
            <p:nvPr/>
          </p:nvPicPr>
          <p:blipFill>
            <a:blip r:embed="rId8" cstate="print"/>
            <a:stretch>
              <a:fillRect/>
            </a:stretch>
          </p:blipFill>
          <p:spPr>
            <a:xfrm>
              <a:off x="8902700" y="2126360"/>
              <a:ext cx="92709" cy="138556"/>
            </a:xfrm>
            <a:prstGeom prst="rect">
              <a:avLst/>
            </a:prstGeom>
          </p:spPr>
        </p:pic>
      </p:grpSp>
      <p:graphicFrame>
        <p:nvGraphicFramePr>
          <p:cNvPr id="21" name="object 21"/>
          <p:cNvGraphicFramePr>
            <a:graphicFrameLocks noGrp="1"/>
          </p:cNvGraphicFramePr>
          <p:nvPr/>
        </p:nvGraphicFramePr>
        <p:xfrm>
          <a:off x="871537" y="1856861"/>
          <a:ext cx="3828413" cy="2258060"/>
        </p:xfrm>
        <a:graphic>
          <a:graphicData uri="http://schemas.openxmlformats.org/drawingml/2006/table">
            <a:tbl>
              <a:tblPr firstRow="1" bandRow="1">
                <a:tableStyleId>{2D5ABB26-0587-4C30-8999-92F81FD0307C}</a:tableStyleId>
              </a:tblPr>
              <a:tblGrid>
                <a:gridCol w="521334">
                  <a:extLst>
                    <a:ext uri="{9D8B030D-6E8A-4147-A177-3AD203B41FA5}">
                      <a16:colId xmlns:a16="http://schemas.microsoft.com/office/drawing/2014/main" val="20000"/>
                    </a:ext>
                  </a:extLst>
                </a:gridCol>
                <a:gridCol w="1583690">
                  <a:extLst>
                    <a:ext uri="{9D8B030D-6E8A-4147-A177-3AD203B41FA5}">
                      <a16:colId xmlns:a16="http://schemas.microsoft.com/office/drawing/2014/main" val="20001"/>
                    </a:ext>
                  </a:extLst>
                </a:gridCol>
                <a:gridCol w="1723389">
                  <a:extLst>
                    <a:ext uri="{9D8B030D-6E8A-4147-A177-3AD203B41FA5}">
                      <a16:colId xmlns:a16="http://schemas.microsoft.com/office/drawing/2014/main" val="20002"/>
                    </a:ext>
                  </a:extLst>
                </a:gridCol>
              </a:tblGrid>
              <a:tr h="519430">
                <a:tc>
                  <a:txBody>
                    <a:bodyPr/>
                    <a:lstStyle/>
                    <a:p>
                      <a:pPr>
                        <a:lnSpc>
                          <a:spcPct val="100000"/>
                        </a:lnSpc>
                      </a:pPr>
                      <a:endParaRPr sz="2000">
                        <a:latin typeface="Times New Roman"/>
                        <a:cs typeface="Times New Roman"/>
                      </a:endParaRPr>
                    </a:p>
                  </a:txBody>
                  <a:tcPr marL="0" marR="0" marT="0" marB="0">
                    <a:lnB w="28575">
                      <a:solidFill>
                        <a:srgbClr val="000000"/>
                      </a:solidFill>
                      <a:prstDash val="solid"/>
                    </a:lnB>
                  </a:tcPr>
                </a:tc>
                <a:tc>
                  <a:txBody>
                    <a:bodyPr/>
                    <a:lstStyle/>
                    <a:p>
                      <a:pPr marR="431165" algn="ctr">
                        <a:lnSpc>
                          <a:spcPts val="1745"/>
                        </a:lnSpc>
                      </a:pPr>
                      <a:r>
                        <a:rPr sz="1800" i="1" spc="25" dirty="0">
                          <a:latin typeface="Cambria Math"/>
                          <a:cs typeface="Cambria Math"/>
                        </a:rPr>
                        <a:t>x</a:t>
                      </a:r>
                      <a:endParaRPr sz="1800">
                        <a:latin typeface="Cambria Math"/>
                        <a:cs typeface="Cambria Math"/>
                      </a:endParaRPr>
                    </a:p>
                    <a:p>
                      <a:pPr marR="432434" algn="ctr">
                        <a:lnSpc>
                          <a:spcPts val="1664"/>
                        </a:lnSpc>
                      </a:pPr>
                      <a:r>
                        <a:rPr sz="1400" dirty="0">
                          <a:latin typeface="Verdana"/>
                          <a:cs typeface="Verdana"/>
                        </a:rPr>
                        <a:t>size</a:t>
                      </a:r>
                      <a:r>
                        <a:rPr sz="1400" spc="-80" dirty="0">
                          <a:latin typeface="Verdana"/>
                          <a:cs typeface="Verdana"/>
                        </a:rPr>
                        <a:t> </a:t>
                      </a:r>
                      <a:r>
                        <a:rPr sz="1400" dirty="0">
                          <a:latin typeface="Verdana"/>
                          <a:cs typeface="Verdana"/>
                        </a:rPr>
                        <a:t>in</a:t>
                      </a:r>
                      <a:r>
                        <a:rPr sz="1400" spc="45" dirty="0">
                          <a:latin typeface="Verdana"/>
                          <a:cs typeface="Verdana"/>
                        </a:rPr>
                        <a:t> </a:t>
                      </a:r>
                      <a:r>
                        <a:rPr sz="1400" spc="-20" dirty="0">
                          <a:latin typeface="Verdana"/>
                          <a:cs typeface="Verdana"/>
                        </a:rPr>
                        <a:t>feet</a:t>
                      </a:r>
                      <a:r>
                        <a:rPr sz="1350" spc="-30" baseline="27777" dirty="0">
                          <a:latin typeface="Cambria Math"/>
                          <a:cs typeface="Cambria Math"/>
                        </a:rPr>
                        <a:t>2</a:t>
                      </a:r>
                      <a:endParaRPr sz="1350" baseline="27777">
                        <a:latin typeface="Cambria Math"/>
                        <a:cs typeface="Cambria Math"/>
                      </a:endParaRPr>
                    </a:p>
                  </a:txBody>
                  <a:tcPr marL="0" marR="0" marT="0" marB="0">
                    <a:lnR w="28575">
                      <a:solidFill>
                        <a:srgbClr val="000000"/>
                      </a:solidFill>
                      <a:prstDash val="solid"/>
                    </a:lnR>
                    <a:lnB w="28575">
                      <a:solidFill>
                        <a:srgbClr val="000000"/>
                      </a:solidFill>
                      <a:prstDash val="solid"/>
                    </a:lnB>
                  </a:tcPr>
                </a:tc>
                <a:tc>
                  <a:txBody>
                    <a:bodyPr/>
                    <a:lstStyle/>
                    <a:p>
                      <a:pPr marR="33655" algn="ctr">
                        <a:lnSpc>
                          <a:spcPts val="1875"/>
                        </a:lnSpc>
                      </a:pPr>
                      <a:r>
                        <a:rPr sz="1800" i="1" spc="40" dirty="0">
                          <a:latin typeface="Cambria Math"/>
                          <a:cs typeface="Cambria Math"/>
                        </a:rPr>
                        <a:t>y</a:t>
                      </a:r>
                      <a:endParaRPr sz="1800">
                        <a:latin typeface="Cambria Math"/>
                        <a:cs typeface="Cambria Math"/>
                      </a:endParaRPr>
                    </a:p>
                    <a:p>
                      <a:pPr marR="59055" algn="ctr">
                        <a:lnSpc>
                          <a:spcPts val="1664"/>
                        </a:lnSpc>
                      </a:pPr>
                      <a:r>
                        <a:rPr sz="1400" dirty="0">
                          <a:latin typeface="Verdana"/>
                          <a:cs typeface="Verdana"/>
                        </a:rPr>
                        <a:t>price</a:t>
                      </a:r>
                      <a:r>
                        <a:rPr sz="1400" spc="-80" dirty="0">
                          <a:latin typeface="Verdana"/>
                          <a:cs typeface="Verdana"/>
                        </a:rPr>
                        <a:t> </a:t>
                      </a:r>
                      <a:r>
                        <a:rPr sz="1400" dirty="0">
                          <a:latin typeface="Verdana"/>
                          <a:cs typeface="Verdana"/>
                        </a:rPr>
                        <a:t>in</a:t>
                      </a:r>
                      <a:r>
                        <a:rPr sz="1400" spc="40" dirty="0">
                          <a:latin typeface="Verdana"/>
                          <a:cs typeface="Verdana"/>
                        </a:rPr>
                        <a:t> </a:t>
                      </a:r>
                      <a:r>
                        <a:rPr sz="1400" spc="-10" dirty="0">
                          <a:latin typeface="Verdana"/>
                          <a:cs typeface="Verdana"/>
                        </a:rPr>
                        <a:t>$</a:t>
                      </a:r>
                      <a:r>
                        <a:rPr sz="1400" spc="-10" dirty="0">
                          <a:latin typeface="Cambria Math"/>
                          <a:cs typeface="Cambria Math"/>
                        </a:rPr>
                        <a:t>1000</a:t>
                      </a:r>
                      <a:r>
                        <a:rPr sz="1400" spc="-10" dirty="0">
                          <a:latin typeface="Verdana"/>
                          <a:cs typeface="Verdana"/>
                        </a:rPr>
                        <a:t>'5</a:t>
                      </a:r>
                      <a:endParaRPr sz="1400">
                        <a:latin typeface="Verdana"/>
                        <a:cs typeface="Verdana"/>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349250">
                <a:tc>
                  <a:txBody>
                    <a:bodyPr/>
                    <a:lstStyle/>
                    <a:p>
                      <a:pPr marL="10795">
                        <a:lnSpc>
                          <a:spcPct val="100000"/>
                        </a:lnSpc>
                        <a:spcBef>
                          <a:spcPts val="445"/>
                        </a:spcBef>
                      </a:pPr>
                      <a:r>
                        <a:rPr sz="1800" spc="-25" dirty="0">
                          <a:latin typeface="Verdana"/>
                          <a:cs typeface="Verdana"/>
                        </a:rPr>
                        <a:t>(</a:t>
                      </a:r>
                      <a:r>
                        <a:rPr sz="1800" spc="-25" dirty="0">
                          <a:latin typeface="Cambria Math"/>
                          <a:cs typeface="Cambria Math"/>
                        </a:rPr>
                        <a:t>1</a:t>
                      </a:r>
                      <a:r>
                        <a:rPr sz="1800" spc="-25" dirty="0">
                          <a:latin typeface="Verdana"/>
                          <a:cs typeface="Verdana"/>
                        </a:rPr>
                        <a:t>)</a:t>
                      </a:r>
                      <a:endParaRPr sz="1800">
                        <a:latin typeface="Verdana"/>
                        <a:cs typeface="Verdana"/>
                      </a:endParaRPr>
                    </a:p>
                  </a:txBody>
                  <a:tcPr marL="0" marR="0" marT="56515" marB="0">
                    <a:lnT w="28575">
                      <a:solidFill>
                        <a:srgbClr val="000000"/>
                      </a:solidFill>
                      <a:prstDash val="solid"/>
                    </a:lnT>
                  </a:tcPr>
                </a:tc>
                <a:tc>
                  <a:txBody>
                    <a:bodyPr/>
                    <a:lstStyle/>
                    <a:p>
                      <a:pPr marL="281305">
                        <a:lnSpc>
                          <a:spcPts val="1964"/>
                        </a:lnSpc>
                        <a:spcBef>
                          <a:spcPts val="685"/>
                        </a:spcBef>
                      </a:pPr>
                      <a:r>
                        <a:rPr sz="1800" spc="-20" dirty="0">
                          <a:latin typeface="Cambria Math"/>
                          <a:cs typeface="Cambria Math"/>
                        </a:rPr>
                        <a:t>2104</a:t>
                      </a:r>
                      <a:endParaRPr sz="1800">
                        <a:latin typeface="Cambria Math"/>
                        <a:cs typeface="Cambria Math"/>
                      </a:endParaRPr>
                    </a:p>
                  </a:txBody>
                  <a:tcPr marL="0" marR="0" marT="86995" marB="0">
                    <a:lnR w="28575">
                      <a:solidFill>
                        <a:srgbClr val="000000"/>
                      </a:solidFill>
                      <a:prstDash val="solid"/>
                    </a:lnR>
                    <a:lnT w="28575">
                      <a:solidFill>
                        <a:srgbClr val="000000"/>
                      </a:solidFill>
                      <a:prstDash val="solid"/>
                    </a:lnT>
                  </a:tcPr>
                </a:tc>
                <a:tc>
                  <a:txBody>
                    <a:bodyPr/>
                    <a:lstStyle/>
                    <a:p>
                      <a:pPr marL="605155">
                        <a:lnSpc>
                          <a:spcPct val="100000"/>
                        </a:lnSpc>
                        <a:spcBef>
                          <a:spcPts val="464"/>
                        </a:spcBef>
                      </a:pPr>
                      <a:r>
                        <a:rPr sz="1800" spc="-25" dirty="0">
                          <a:latin typeface="Cambria Math"/>
                          <a:cs typeface="Cambria Math"/>
                        </a:rPr>
                        <a:t>400</a:t>
                      </a:r>
                      <a:endParaRPr sz="1800">
                        <a:latin typeface="Cambria Math"/>
                        <a:cs typeface="Cambria Math"/>
                      </a:endParaRPr>
                    </a:p>
                  </a:txBody>
                  <a:tcPr marL="0" marR="0" marT="59054"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1"/>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2</a:t>
                      </a:r>
                      <a:r>
                        <a:rPr sz="1800" spc="-25" dirty="0">
                          <a:latin typeface="Verdana"/>
                          <a:cs typeface="Verdana"/>
                        </a:rPr>
                        <a:t>)</a:t>
                      </a:r>
                      <a:endParaRPr sz="1800">
                        <a:latin typeface="Verdana"/>
                        <a:cs typeface="Verdana"/>
                      </a:endParaRPr>
                    </a:p>
                  </a:txBody>
                  <a:tcPr marL="0" marR="0" marT="0" marB="0"/>
                </a:tc>
                <a:tc>
                  <a:txBody>
                    <a:bodyPr/>
                    <a:lstStyle/>
                    <a:p>
                      <a:pPr marL="281305">
                        <a:lnSpc>
                          <a:spcPts val="1964"/>
                        </a:lnSpc>
                        <a:spcBef>
                          <a:spcPts val="110"/>
                        </a:spcBef>
                      </a:pPr>
                      <a:r>
                        <a:rPr sz="1800" spc="-20" dirty="0">
                          <a:latin typeface="Cambria Math"/>
                          <a:cs typeface="Cambria Math"/>
                        </a:rPr>
                        <a:t>1416</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232</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3</a:t>
                      </a:r>
                      <a:r>
                        <a:rPr sz="1800" spc="-25" dirty="0">
                          <a:latin typeface="Verdana"/>
                          <a:cs typeface="Verdana"/>
                        </a:rPr>
                        <a:t>)</a:t>
                      </a:r>
                      <a:endParaRPr sz="1800">
                        <a:latin typeface="Verdana"/>
                        <a:cs typeface="Verdana"/>
                      </a:endParaRPr>
                    </a:p>
                  </a:txBody>
                  <a:tcPr marL="0" marR="0" marT="0" marB="0"/>
                </a:tc>
                <a:tc>
                  <a:txBody>
                    <a:bodyPr/>
                    <a:lstStyle/>
                    <a:p>
                      <a:pPr marL="281305">
                        <a:lnSpc>
                          <a:spcPts val="1964"/>
                        </a:lnSpc>
                        <a:spcBef>
                          <a:spcPts val="110"/>
                        </a:spcBef>
                      </a:pPr>
                      <a:r>
                        <a:rPr sz="1800" spc="-20" dirty="0">
                          <a:latin typeface="Cambria Math"/>
                          <a:cs typeface="Cambria Math"/>
                        </a:rPr>
                        <a:t>1534</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315</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3"/>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4</a:t>
                      </a:r>
                      <a:r>
                        <a:rPr sz="1800" spc="-25" dirty="0">
                          <a:latin typeface="Verdana"/>
                          <a:cs typeface="Verdana"/>
                        </a:rPr>
                        <a:t>)</a:t>
                      </a:r>
                      <a:endParaRPr sz="1800">
                        <a:latin typeface="Verdana"/>
                        <a:cs typeface="Verdana"/>
                      </a:endParaRPr>
                    </a:p>
                  </a:txBody>
                  <a:tcPr marL="0" marR="0" marT="0" marB="0"/>
                </a:tc>
                <a:tc>
                  <a:txBody>
                    <a:bodyPr/>
                    <a:lstStyle/>
                    <a:p>
                      <a:pPr marL="338455">
                        <a:lnSpc>
                          <a:spcPts val="1964"/>
                        </a:lnSpc>
                        <a:spcBef>
                          <a:spcPts val="110"/>
                        </a:spcBef>
                      </a:pPr>
                      <a:r>
                        <a:rPr sz="1800" spc="-25" dirty="0">
                          <a:latin typeface="Cambria Math"/>
                          <a:cs typeface="Cambria Math"/>
                        </a:rPr>
                        <a:t>852</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178</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4"/>
                  </a:ext>
                </a:extLst>
              </a:tr>
              <a:tr h="271780">
                <a:tc>
                  <a:txBody>
                    <a:bodyPr/>
                    <a:lstStyle/>
                    <a:p>
                      <a:pPr marL="10795">
                        <a:lnSpc>
                          <a:spcPts val="2039"/>
                        </a:lnSpc>
                      </a:pPr>
                      <a:r>
                        <a:rPr sz="1800" spc="775" dirty="0">
                          <a:latin typeface="Verdana"/>
                          <a:cs typeface="Verdana"/>
                        </a:rPr>
                        <a:t>.</a:t>
                      </a:r>
                      <a:endParaRPr sz="1800">
                        <a:latin typeface="Verdana"/>
                        <a:cs typeface="Verdana"/>
                      </a:endParaRPr>
                    </a:p>
                  </a:txBody>
                  <a:tcPr marL="0" marR="0" marT="0" marB="0"/>
                </a:tc>
                <a:tc>
                  <a:txBody>
                    <a:bodyPr/>
                    <a:lstStyle/>
                    <a:p>
                      <a:pPr marL="443230">
                        <a:lnSpc>
                          <a:spcPts val="1930"/>
                        </a:lnSpc>
                        <a:spcBef>
                          <a:spcPts val="115"/>
                        </a:spcBef>
                      </a:pPr>
                      <a:r>
                        <a:rPr sz="1800" i="1" spc="925" dirty="0">
                          <a:latin typeface="Cambria Math"/>
                          <a:cs typeface="Cambria Math"/>
                        </a:rPr>
                        <a:t>.</a:t>
                      </a:r>
                      <a:endParaRPr sz="1800">
                        <a:latin typeface="Cambria Math"/>
                        <a:cs typeface="Cambria Math"/>
                      </a:endParaRPr>
                    </a:p>
                  </a:txBody>
                  <a:tcPr marL="0" marR="0" marT="14605" marB="0">
                    <a:lnR w="28575">
                      <a:solidFill>
                        <a:srgbClr val="000000"/>
                      </a:solidFill>
                      <a:prstDash val="solid"/>
                    </a:lnR>
                  </a:tcPr>
                </a:tc>
                <a:tc>
                  <a:txBody>
                    <a:bodyPr/>
                    <a:lstStyle/>
                    <a:p>
                      <a:pPr marL="700405">
                        <a:lnSpc>
                          <a:spcPts val="2045"/>
                        </a:lnSpc>
                      </a:pPr>
                      <a:r>
                        <a:rPr sz="1800" i="1" spc="925" dirty="0">
                          <a:latin typeface="Cambria Math"/>
                          <a:cs typeface="Cambria Math"/>
                        </a:rPr>
                        <a:t>.</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5"/>
                  </a:ext>
                </a:extLst>
              </a:tr>
              <a:tr h="288925">
                <a:tc>
                  <a:txBody>
                    <a:bodyPr/>
                    <a:lstStyle/>
                    <a:p>
                      <a:pPr marL="10795">
                        <a:lnSpc>
                          <a:spcPts val="2000"/>
                        </a:lnSpc>
                      </a:pPr>
                      <a:r>
                        <a:rPr sz="1800" spc="-20" dirty="0">
                          <a:latin typeface="Verdana"/>
                          <a:cs typeface="Verdana"/>
                        </a:rPr>
                        <a:t>(</a:t>
                      </a:r>
                      <a:r>
                        <a:rPr sz="1800" spc="-20" dirty="0">
                          <a:latin typeface="Cambria Math"/>
                          <a:cs typeface="Cambria Math"/>
                        </a:rPr>
                        <a:t>47</a:t>
                      </a:r>
                      <a:r>
                        <a:rPr sz="1800" spc="-20" dirty="0">
                          <a:latin typeface="Verdana"/>
                          <a:cs typeface="Verdana"/>
                        </a:rPr>
                        <a:t>)</a:t>
                      </a:r>
                      <a:endParaRPr sz="1800">
                        <a:latin typeface="Verdana"/>
                        <a:cs typeface="Verdana"/>
                      </a:endParaRPr>
                    </a:p>
                  </a:txBody>
                  <a:tcPr marL="0" marR="0" marT="0" marB="0"/>
                </a:tc>
                <a:tc>
                  <a:txBody>
                    <a:bodyPr/>
                    <a:lstStyle/>
                    <a:p>
                      <a:pPr marL="281305">
                        <a:lnSpc>
                          <a:spcPts val="2100"/>
                        </a:lnSpc>
                        <a:spcBef>
                          <a:spcPts val="75"/>
                        </a:spcBef>
                      </a:pPr>
                      <a:r>
                        <a:rPr sz="1800" spc="-20" dirty="0">
                          <a:latin typeface="Cambria Math"/>
                          <a:cs typeface="Cambria Math"/>
                        </a:rPr>
                        <a:t>3210</a:t>
                      </a:r>
                      <a:endParaRPr sz="1800">
                        <a:latin typeface="Cambria Math"/>
                        <a:cs typeface="Cambria Math"/>
                      </a:endParaRPr>
                    </a:p>
                  </a:txBody>
                  <a:tcPr marL="0" marR="0" marT="9525" marB="0">
                    <a:lnR w="28575">
                      <a:solidFill>
                        <a:srgbClr val="000000"/>
                      </a:solidFill>
                      <a:prstDash val="solid"/>
                    </a:lnR>
                  </a:tcPr>
                </a:tc>
                <a:tc>
                  <a:txBody>
                    <a:bodyPr/>
                    <a:lstStyle/>
                    <a:p>
                      <a:pPr marL="605155">
                        <a:lnSpc>
                          <a:spcPts val="2014"/>
                        </a:lnSpc>
                      </a:pPr>
                      <a:r>
                        <a:rPr sz="1800" spc="-25" dirty="0">
                          <a:latin typeface="Cambria Math"/>
                          <a:cs typeface="Cambria Math"/>
                        </a:rPr>
                        <a:t>870</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6"/>
                  </a:ext>
                </a:extLst>
              </a:tr>
            </a:tbl>
          </a:graphicData>
        </a:graphic>
      </p:graphicFrame>
      <p:pic>
        <p:nvPicPr>
          <p:cNvPr id="26" name="object 26"/>
          <p:cNvPicPr/>
          <p:nvPr/>
        </p:nvPicPr>
        <p:blipFill>
          <a:blip r:embed="rId9" cstate="print"/>
          <a:stretch>
            <a:fillRect/>
          </a:stretch>
        </p:blipFill>
        <p:spPr>
          <a:xfrm>
            <a:off x="4196584" y="2858785"/>
            <a:ext cx="2451185" cy="1369494"/>
          </a:xfrm>
          <a:prstGeom prst="rect">
            <a:avLst/>
          </a:prstGeom>
        </p:spPr>
      </p:pic>
      <p:sp>
        <p:nvSpPr>
          <p:cNvPr id="38" name="object 38"/>
          <p:cNvSpPr txBox="1">
            <a:spLocks noGrp="1"/>
          </p:cNvSpPr>
          <p:nvPr>
            <p:ph type="ftr" sz="quarter" idx="5"/>
          </p:nvPr>
        </p:nvSpPr>
        <p:spPr>
          <a:prstGeom prst="rect">
            <a:avLst/>
          </a:prstGeom>
        </p:spPr>
        <p:txBody>
          <a:bodyPr vert="horz" wrap="square" lIns="0" tIns="17145" rIns="0" bIns="0" rtlCol="0">
            <a:spAutoFit/>
          </a:bodyPr>
          <a:lstStyle/>
          <a:p>
            <a:pPr marL="12700">
              <a:lnSpc>
                <a:spcPct val="100000"/>
              </a:lnSpc>
              <a:spcBef>
                <a:spcPts val="135"/>
              </a:spcBef>
            </a:pPr>
            <a:r>
              <a:rPr dirty="0"/>
              <a:t>Andrew</a:t>
            </a:r>
            <a:r>
              <a:rPr spc="-70" dirty="0"/>
              <a:t> </a:t>
            </a:r>
            <a:r>
              <a:rPr spc="-25" dirty="0"/>
              <a:t>Ng</a:t>
            </a:r>
          </a:p>
        </p:txBody>
      </p:sp>
      <p:pic>
        <p:nvPicPr>
          <p:cNvPr id="39" name="Graphic 38" descr="Close with solid fill">
            <a:extLst>
              <a:ext uri="{FF2B5EF4-FFF2-40B4-BE49-F238E27FC236}">
                <a16:creationId xmlns:a16="http://schemas.microsoft.com/office/drawing/2014/main" id="{DBD93369-8831-CC9D-C729-40A0572C688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36547" y="1856861"/>
            <a:ext cx="914400" cy="914400"/>
          </a:xfrm>
          <a:prstGeom prst="rect">
            <a:avLst/>
          </a:prstGeom>
        </p:spPr>
      </p:pic>
    </p:spTree>
    <p:extLst>
      <p:ext uri="{BB962C8B-B14F-4D97-AF65-F5344CB8AC3E}">
        <p14:creationId xmlns:p14="http://schemas.microsoft.com/office/powerpoint/2010/main" val="14703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59" y="22860"/>
            <a:ext cx="8488997" cy="689418"/>
          </a:xfrm>
          <a:prstGeom prst="rect">
            <a:avLst/>
          </a:prstGeom>
        </p:spPr>
        <p:txBody>
          <a:bodyPr vert="horz" wrap="square" lIns="0" tIns="271271" rIns="0" bIns="0" rtlCol="0">
            <a:spAutoFit/>
          </a:bodyPr>
          <a:lstStyle/>
          <a:p>
            <a:pPr marL="240665">
              <a:lnSpc>
                <a:spcPct val="100000"/>
              </a:lnSpc>
              <a:spcBef>
                <a:spcPts val="105"/>
              </a:spcBef>
            </a:pPr>
            <a:r>
              <a:rPr dirty="0"/>
              <a:t>"</a:t>
            </a:r>
            <a:r>
              <a:rPr lang="en-US" dirty="0"/>
              <a:t>mini-batch</a:t>
            </a:r>
            <a:r>
              <a:rPr dirty="0"/>
              <a:t>"</a:t>
            </a:r>
            <a:r>
              <a:rPr spc="-10" dirty="0"/>
              <a:t> </a:t>
            </a:r>
            <a:r>
              <a:rPr dirty="0"/>
              <a:t>gradient</a:t>
            </a:r>
            <a:r>
              <a:rPr spc="-110" dirty="0"/>
              <a:t> </a:t>
            </a:r>
            <a:r>
              <a:rPr spc="-30" dirty="0"/>
              <a:t>de</a:t>
            </a:r>
            <a:r>
              <a:rPr lang="en-US" spc="-30" dirty="0"/>
              <a:t>s</a:t>
            </a:r>
            <a:r>
              <a:rPr spc="-30" dirty="0"/>
              <a:t>cent</a:t>
            </a:r>
          </a:p>
        </p:txBody>
      </p:sp>
      <p:sp>
        <p:nvSpPr>
          <p:cNvPr id="3" name="object 3"/>
          <p:cNvSpPr txBox="1"/>
          <p:nvPr/>
        </p:nvSpPr>
        <p:spPr>
          <a:xfrm>
            <a:off x="554309" y="956233"/>
            <a:ext cx="7146844" cy="728084"/>
          </a:xfrm>
          <a:prstGeom prst="rect">
            <a:avLst/>
          </a:prstGeom>
        </p:spPr>
        <p:txBody>
          <a:bodyPr vert="horz" wrap="square" lIns="0" tIns="13335" rIns="0" bIns="0" rtlCol="0">
            <a:spAutoFit/>
          </a:bodyPr>
          <a:lstStyle/>
          <a:p>
            <a:pPr marL="12700">
              <a:lnSpc>
                <a:spcPts val="2865"/>
              </a:lnSpc>
              <a:spcBef>
                <a:spcPts val="105"/>
              </a:spcBef>
            </a:pPr>
            <a:r>
              <a:rPr sz="2400" dirty="0">
                <a:latin typeface="Verdana"/>
                <a:cs typeface="Verdana"/>
              </a:rPr>
              <a:t>"</a:t>
            </a:r>
            <a:r>
              <a:rPr lang="en-US" sz="2400" dirty="0">
                <a:latin typeface="Verdana"/>
                <a:cs typeface="Verdana"/>
              </a:rPr>
              <a:t>mini-batch</a:t>
            </a:r>
            <a:r>
              <a:rPr sz="2400" dirty="0">
                <a:latin typeface="Verdana"/>
                <a:cs typeface="Verdana"/>
              </a:rPr>
              <a:t>":</a:t>
            </a:r>
            <a:r>
              <a:rPr sz="2400" spc="-110" dirty="0">
                <a:latin typeface="Verdana"/>
                <a:cs typeface="Verdana"/>
              </a:rPr>
              <a:t> </a:t>
            </a:r>
            <a:r>
              <a:rPr sz="2400" dirty="0">
                <a:latin typeface="Verdana"/>
                <a:cs typeface="Verdana"/>
              </a:rPr>
              <a:t>Each</a:t>
            </a:r>
            <a:r>
              <a:rPr sz="2400" spc="-20" dirty="0">
                <a:latin typeface="Verdana"/>
                <a:cs typeface="Verdana"/>
              </a:rPr>
              <a:t> </a:t>
            </a:r>
            <a:r>
              <a:rPr lang="en-US" sz="2400" spc="-55" dirty="0">
                <a:latin typeface="Verdana"/>
                <a:cs typeface="Verdana"/>
              </a:rPr>
              <a:t>S</a:t>
            </a:r>
            <a:r>
              <a:rPr sz="2400" spc="-55" dirty="0">
                <a:latin typeface="Verdana"/>
                <a:cs typeface="Verdana"/>
              </a:rPr>
              <a:t>tep</a:t>
            </a:r>
            <a:r>
              <a:rPr sz="2400" spc="-140" dirty="0">
                <a:latin typeface="Verdana"/>
                <a:cs typeface="Verdana"/>
              </a:rPr>
              <a:t> </a:t>
            </a:r>
            <a:r>
              <a:rPr sz="2400" dirty="0">
                <a:latin typeface="Verdana"/>
                <a:cs typeface="Verdana"/>
              </a:rPr>
              <a:t>of</a:t>
            </a:r>
            <a:r>
              <a:rPr sz="2400" spc="-20" dirty="0">
                <a:latin typeface="Verdana"/>
                <a:cs typeface="Verdana"/>
              </a:rPr>
              <a:t> </a:t>
            </a:r>
            <a:r>
              <a:rPr sz="2400" dirty="0">
                <a:latin typeface="Verdana"/>
                <a:cs typeface="Verdana"/>
              </a:rPr>
              <a:t>gradient</a:t>
            </a:r>
            <a:r>
              <a:rPr sz="2400" spc="-40" dirty="0">
                <a:latin typeface="Verdana"/>
                <a:cs typeface="Verdana"/>
              </a:rPr>
              <a:t> </a:t>
            </a:r>
            <a:r>
              <a:rPr sz="2400" spc="-10" dirty="0">
                <a:latin typeface="Verdana"/>
                <a:cs typeface="Verdana"/>
              </a:rPr>
              <a:t>de</a:t>
            </a:r>
            <a:r>
              <a:rPr lang="en-US" sz="2400" spc="-10" dirty="0">
                <a:latin typeface="Verdana"/>
                <a:cs typeface="Verdana"/>
              </a:rPr>
              <a:t>s</a:t>
            </a:r>
            <a:r>
              <a:rPr sz="2400" spc="-10" dirty="0">
                <a:latin typeface="Verdana"/>
                <a:cs typeface="Verdana"/>
              </a:rPr>
              <a:t>cent</a:t>
            </a:r>
            <a:endParaRPr sz="2400" dirty="0">
              <a:latin typeface="Verdana"/>
              <a:cs typeface="Verdana"/>
            </a:endParaRPr>
          </a:p>
          <a:p>
            <a:pPr marL="1356995">
              <a:lnSpc>
                <a:spcPts val="2865"/>
              </a:lnSpc>
            </a:pPr>
            <a:r>
              <a:rPr sz="2400" dirty="0">
                <a:latin typeface="Verdana"/>
                <a:cs typeface="Verdana"/>
              </a:rPr>
              <a:t>uses</a:t>
            </a:r>
            <a:r>
              <a:rPr sz="2400" spc="-40" dirty="0">
                <a:latin typeface="Verdana"/>
                <a:cs typeface="Verdana"/>
              </a:rPr>
              <a:t> </a:t>
            </a:r>
            <a:r>
              <a:rPr lang="en-US" sz="2400" dirty="0">
                <a:latin typeface="Verdana"/>
                <a:cs typeface="Verdana"/>
              </a:rPr>
              <a:t>one batch of </a:t>
            </a:r>
            <a:r>
              <a:rPr sz="2400" dirty="0">
                <a:latin typeface="Verdana"/>
                <a:cs typeface="Verdana"/>
              </a:rPr>
              <a:t>training</a:t>
            </a:r>
            <a:r>
              <a:rPr sz="2400" spc="-50" dirty="0">
                <a:latin typeface="Verdana"/>
                <a:cs typeface="Verdana"/>
              </a:rPr>
              <a:t> </a:t>
            </a:r>
            <a:r>
              <a:rPr sz="2400" spc="-10" dirty="0">
                <a:latin typeface="Verdana"/>
                <a:cs typeface="Verdana"/>
              </a:rPr>
              <a:t>example.</a:t>
            </a:r>
            <a:endParaRPr sz="2400" dirty="0">
              <a:latin typeface="Verdana"/>
              <a:cs typeface="Verdana"/>
            </a:endParaRPr>
          </a:p>
        </p:txBody>
      </p:sp>
      <p:grpSp>
        <p:nvGrpSpPr>
          <p:cNvPr id="4" name="object 4"/>
          <p:cNvGrpSpPr/>
          <p:nvPr/>
        </p:nvGrpSpPr>
        <p:grpSpPr>
          <a:xfrm>
            <a:off x="6158357" y="2010791"/>
            <a:ext cx="374015" cy="761365"/>
            <a:chOff x="6158357" y="2010791"/>
            <a:chExt cx="374015" cy="761365"/>
          </a:xfrm>
        </p:grpSpPr>
        <p:sp>
          <p:nvSpPr>
            <p:cNvPr id="5" name="object 5"/>
            <p:cNvSpPr/>
            <p:nvPr/>
          </p:nvSpPr>
          <p:spPr>
            <a:xfrm>
              <a:off x="6158357" y="2010790"/>
              <a:ext cx="374015" cy="761365"/>
            </a:xfrm>
            <a:custGeom>
              <a:avLst/>
              <a:gdLst/>
              <a:ahLst/>
              <a:cxnLst/>
              <a:rect l="l" t="t" r="r" b="b"/>
              <a:pathLst>
                <a:path w="374015" h="761364">
                  <a:moveTo>
                    <a:pt x="72263" y="607695"/>
                  </a:moveTo>
                  <a:lnTo>
                    <a:pt x="50800" y="607695"/>
                  </a:lnTo>
                  <a:lnTo>
                    <a:pt x="45847" y="630682"/>
                  </a:lnTo>
                  <a:lnTo>
                    <a:pt x="66929" y="630682"/>
                  </a:lnTo>
                  <a:lnTo>
                    <a:pt x="72263" y="607695"/>
                  </a:lnTo>
                  <a:close/>
                </a:path>
                <a:path w="374015" h="761364">
                  <a:moveTo>
                    <a:pt x="76327" y="740410"/>
                  </a:moveTo>
                  <a:lnTo>
                    <a:pt x="68961" y="733298"/>
                  </a:lnTo>
                  <a:lnTo>
                    <a:pt x="64897" y="737616"/>
                  </a:lnTo>
                  <a:lnTo>
                    <a:pt x="61468" y="741045"/>
                  </a:lnTo>
                  <a:lnTo>
                    <a:pt x="51689" y="746506"/>
                  </a:lnTo>
                  <a:lnTo>
                    <a:pt x="48133" y="746506"/>
                  </a:lnTo>
                  <a:lnTo>
                    <a:pt x="46482" y="745998"/>
                  </a:lnTo>
                  <a:lnTo>
                    <a:pt x="45466" y="744728"/>
                  </a:lnTo>
                  <a:lnTo>
                    <a:pt x="44323" y="743585"/>
                  </a:lnTo>
                  <a:lnTo>
                    <a:pt x="43815" y="741553"/>
                  </a:lnTo>
                  <a:lnTo>
                    <a:pt x="43942" y="734568"/>
                  </a:lnTo>
                  <a:lnTo>
                    <a:pt x="44704" y="729615"/>
                  </a:lnTo>
                  <a:lnTo>
                    <a:pt x="45466" y="726313"/>
                  </a:lnTo>
                  <a:lnTo>
                    <a:pt x="46482" y="722122"/>
                  </a:lnTo>
                  <a:lnTo>
                    <a:pt x="62230" y="650875"/>
                  </a:lnTo>
                  <a:lnTo>
                    <a:pt x="57023" y="650875"/>
                  </a:lnTo>
                  <a:lnTo>
                    <a:pt x="26035" y="652018"/>
                  </a:lnTo>
                  <a:lnTo>
                    <a:pt x="24765" y="659257"/>
                  </a:lnTo>
                  <a:lnTo>
                    <a:pt x="29337" y="659384"/>
                  </a:lnTo>
                  <a:lnTo>
                    <a:pt x="32639" y="660146"/>
                  </a:lnTo>
                  <a:lnTo>
                    <a:pt x="36195" y="662686"/>
                  </a:lnTo>
                  <a:lnTo>
                    <a:pt x="37211" y="664718"/>
                  </a:lnTo>
                  <a:lnTo>
                    <a:pt x="37338" y="667512"/>
                  </a:lnTo>
                  <a:lnTo>
                    <a:pt x="37338" y="669544"/>
                  </a:lnTo>
                  <a:lnTo>
                    <a:pt x="37084" y="670560"/>
                  </a:lnTo>
                  <a:lnTo>
                    <a:pt x="36830" y="673989"/>
                  </a:lnTo>
                  <a:lnTo>
                    <a:pt x="36195" y="677672"/>
                  </a:lnTo>
                  <a:lnTo>
                    <a:pt x="35306" y="681736"/>
                  </a:lnTo>
                  <a:lnTo>
                    <a:pt x="34544" y="685927"/>
                  </a:lnTo>
                  <a:lnTo>
                    <a:pt x="33655" y="690118"/>
                  </a:lnTo>
                  <a:lnTo>
                    <a:pt x="32639" y="694563"/>
                  </a:lnTo>
                  <a:lnTo>
                    <a:pt x="31496" y="699008"/>
                  </a:lnTo>
                  <a:lnTo>
                    <a:pt x="29464" y="707898"/>
                  </a:lnTo>
                  <a:lnTo>
                    <a:pt x="28321" y="712470"/>
                  </a:lnTo>
                  <a:lnTo>
                    <a:pt x="27432" y="716788"/>
                  </a:lnTo>
                  <a:lnTo>
                    <a:pt x="25654" y="724916"/>
                  </a:lnTo>
                  <a:lnTo>
                    <a:pt x="23558" y="744474"/>
                  </a:lnTo>
                  <a:lnTo>
                    <a:pt x="23876" y="746633"/>
                  </a:lnTo>
                  <a:lnTo>
                    <a:pt x="24765" y="749046"/>
                  </a:lnTo>
                  <a:lnTo>
                    <a:pt x="25527" y="751459"/>
                  </a:lnTo>
                  <a:lnTo>
                    <a:pt x="33909" y="759333"/>
                  </a:lnTo>
                  <a:lnTo>
                    <a:pt x="36195" y="760349"/>
                  </a:lnTo>
                  <a:lnTo>
                    <a:pt x="38608" y="760857"/>
                  </a:lnTo>
                  <a:lnTo>
                    <a:pt x="44196" y="760857"/>
                  </a:lnTo>
                  <a:lnTo>
                    <a:pt x="57531" y="756285"/>
                  </a:lnTo>
                  <a:lnTo>
                    <a:pt x="60325" y="754634"/>
                  </a:lnTo>
                  <a:lnTo>
                    <a:pt x="63119" y="752475"/>
                  </a:lnTo>
                  <a:lnTo>
                    <a:pt x="66167" y="749935"/>
                  </a:lnTo>
                  <a:lnTo>
                    <a:pt x="69215" y="747268"/>
                  </a:lnTo>
                  <a:lnTo>
                    <a:pt x="70002" y="746506"/>
                  </a:lnTo>
                  <a:lnTo>
                    <a:pt x="76327" y="740410"/>
                  </a:lnTo>
                  <a:close/>
                </a:path>
                <a:path w="374015" h="761364">
                  <a:moveTo>
                    <a:pt x="232664" y="711454"/>
                  </a:moveTo>
                  <a:lnTo>
                    <a:pt x="109474" y="711454"/>
                  </a:lnTo>
                  <a:lnTo>
                    <a:pt x="109474" y="727837"/>
                  </a:lnTo>
                  <a:lnTo>
                    <a:pt x="232664" y="727837"/>
                  </a:lnTo>
                  <a:lnTo>
                    <a:pt x="232664" y="711454"/>
                  </a:lnTo>
                  <a:close/>
                </a:path>
                <a:path w="374015" h="761364">
                  <a:moveTo>
                    <a:pt x="232664" y="664972"/>
                  </a:moveTo>
                  <a:lnTo>
                    <a:pt x="109474" y="664972"/>
                  </a:lnTo>
                  <a:lnTo>
                    <a:pt x="109474" y="681355"/>
                  </a:lnTo>
                  <a:lnTo>
                    <a:pt x="232664" y="681355"/>
                  </a:lnTo>
                  <a:lnTo>
                    <a:pt x="232664" y="664972"/>
                  </a:lnTo>
                  <a:close/>
                </a:path>
                <a:path w="374015" h="761364">
                  <a:moveTo>
                    <a:pt x="373634" y="472821"/>
                  </a:moveTo>
                  <a:lnTo>
                    <a:pt x="351536" y="472821"/>
                  </a:lnTo>
                  <a:lnTo>
                    <a:pt x="348119" y="491845"/>
                  </a:lnTo>
                  <a:lnTo>
                    <a:pt x="344385" y="507174"/>
                  </a:lnTo>
                  <a:lnTo>
                    <a:pt x="317804" y="537984"/>
                  </a:lnTo>
                  <a:lnTo>
                    <a:pt x="309753" y="538734"/>
                  </a:lnTo>
                  <a:lnTo>
                    <a:pt x="51562" y="538734"/>
                  </a:lnTo>
                  <a:lnTo>
                    <a:pt x="243205" y="278511"/>
                  </a:lnTo>
                  <a:lnTo>
                    <a:pt x="243205" y="260477"/>
                  </a:lnTo>
                  <a:lnTo>
                    <a:pt x="65659" y="19431"/>
                  </a:lnTo>
                  <a:lnTo>
                    <a:pt x="300482" y="19431"/>
                  </a:lnTo>
                  <a:lnTo>
                    <a:pt x="336829" y="47917"/>
                  </a:lnTo>
                  <a:lnTo>
                    <a:pt x="345948" y="88011"/>
                  </a:lnTo>
                  <a:lnTo>
                    <a:pt x="365506" y="88011"/>
                  </a:lnTo>
                  <a:lnTo>
                    <a:pt x="365506" y="0"/>
                  </a:lnTo>
                  <a:lnTo>
                    <a:pt x="6096" y="0"/>
                  </a:lnTo>
                  <a:lnTo>
                    <a:pt x="6096" y="14097"/>
                  </a:lnTo>
                  <a:lnTo>
                    <a:pt x="208534" y="284480"/>
                  </a:lnTo>
                  <a:lnTo>
                    <a:pt x="0" y="567182"/>
                  </a:lnTo>
                  <a:lnTo>
                    <a:pt x="0" y="581914"/>
                  </a:lnTo>
                  <a:lnTo>
                    <a:pt x="366014" y="581914"/>
                  </a:lnTo>
                  <a:lnTo>
                    <a:pt x="373634" y="472821"/>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431280" y="2631948"/>
              <a:ext cx="90677" cy="137794"/>
            </a:xfrm>
            <a:prstGeom prst="rect">
              <a:avLst/>
            </a:prstGeom>
          </p:spPr>
        </p:pic>
      </p:grpSp>
      <p:grpSp>
        <p:nvGrpSpPr>
          <p:cNvPr id="7" name="object 7"/>
          <p:cNvGrpSpPr/>
          <p:nvPr/>
        </p:nvGrpSpPr>
        <p:grpSpPr>
          <a:xfrm>
            <a:off x="6581393" y="2164207"/>
            <a:ext cx="576580" cy="311785"/>
            <a:chOff x="6581393" y="2164207"/>
            <a:chExt cx="576580" cy="311785"/>
          </a:xfrm>
        </p:grpSpPr>
        <p:sp>
          <p:nvSpPr>
            <p:cNvPr id="8" name="object 8"/>
            <p:cNvSpPr/>
            <p:nvPr/>
          </p:nvSpPr>
          <p:spPr>
            <a:xfrm>
              <a:off x="6581393" y="2164206"/>
              <a:ext cx="272415" cy="282575"/>
            </a:xfrm>
            <a:custGeom>
              <a:avLst/>
              <a:gdLst/>
              <a:ahLst/>
              <a:cxnLst/>
              <a:rect l="l" t="t" r="r" b="b"/>
              <a:pathLst>
                <a:path w="272415" h="282575">
                  <a:moveTo>
                    <a:pt x="93980" y="11430"/>
                  </a:moveTo>
                  <a:lnTo>
                    <a:pt x="90043" y="0"/>
                  </a:lnTo>
                  <a:lnTo>
                    <a:pt x="69557" y="7391"/>
                  </a:lnTo>
                  <a:lnTo>
                    <a:pt x="51587" y="18084"/>
                  </a:lnTo>
                  <a:lnTo>
                    <a:pt x="23228" y="49403"/>
                  </a:lnTo>
                  <a:lnTo>
                    <a:pt x="5803" y="91414"/>
                  </a:lnTo>
                  <a:lnTo>
                    <a:pt x="0" y="141224"/>
                  </a:lnTo>
                  <a:lnTo>
                    <a:pt x="1447" y="167170"/>
                  </a:lnTo>
                  <a:lnTo>
                    <a:pt x="13017" y="212991"/>
                  </a:lnTo>
                  <a:lnTo>
                    <a:pt x="36017" y="250228"/>
                  </a:lnTo>
                  <a:lnTo>
                    <a:pt x="69494" y="274942"/>
                  </a:lnTo>
                  <a:lnTo>
                    <a:pt x="90043" y="282321"/>
                  </a:lnTo>
                  <a:lnTo>
                    <a:pt x="93599" y="270891"/>
                  </a:lnTo>
                  <a:lnTo>
                    <a:pt x="77470" y="263728"/>
                  </a:lnTo>
                  <a:lnTo>
                    <a:pt x="63576" y="253796"/>
                  </a:lnTo>
                  <a:lnTo>
                    <a:pt x="35077" y="207556"/>
                  </a:lnTo>
                  <a:lnTo>
                    <a:pt x="26695" y="164642"/>
                  </a:lnTo>
                  <a:lnTo>
                    <a:pt x="25654" y="139700"/>
                  </a:lnTo>
                  <a:lnTo>
                    <a:pt x="26695" y="115633"/>
                  </a:lnTo>
                  <a:lnTo>
                    <a:pt x="35077" y="73863"/>
                  </a:lnTo>
                  <a:lnTo>
                    <a:pt x="63665" y="28359"/>
                  </a:lnTo>
                  <a:lnTo>
                    <a:pt x="77685" y="18529"/>
                  </a:lnTo>
                  <a:lnTo>
                    <a:pt x="93980" y="11430"/>
                  </a:lnTo>
                  <a:close/>
                </a:path>
                <a:path w="272415" h="282575">
                  <a:moveTo>
                    <a:pt x="271907" y="3683"/>
                  </a:moveTo>
                  <a:lnTo>
                    <a:pt x="264795" y="2159"/>
                  </a:lnTo>
                  <a:lnTo>
                    <a:pt x="256413" y="1270"/>
                  </a:lnTo>
                  <a:lnTo>
                    <a:pt x="246761" y="1270"/>
                  </a:lnTo>
                  <a:lnTo>
                    <a:pt x="204851" y="14732"/>
                  </a:lnTo>
                  <a:lnTo>
                    <a:pt x="180467" y="54991"/>
                  </a:lnTo>
                  <a:lnTo>
                    <a:pt x="177292" y="65024"/>
                  </a:lnTo>
                  <a:lnTo>
                    <a:pt x="175006" y="69596"/>
                  </a:lnTo>
                  <a:lnTo>
                    <a:pt x="150749" y="77470"/>
                  </a:lnTo>
                  <a:lnTo>
                    <a:pt x="148463" y="87757"/>
                  </a:lnTo>
                  <a:lnTo>
                    <a:pt x="173609" y="87757"/>
                  </a:lnTo>
                  <a:lnTo>
                    <a:pt x="139319" y="239395"/>
                  </a:lnTo>
                  <a:lnTo>
                    <a:pt x="118237" y="268097"/>
                  </a:lnTo>
                  <a:lnTo>
                    <a:pt x="107823" y="267970"/>
                  </a:lnTo>
                  <a:lnTo>
                    <a:pt x="106807" y="267716"/>
                  </a:lnTo>
                  <a:lnTo>
                    <a:pt x="104267" y="280797"/>
                  </a:lnTo>
                  <a:lnTo>
                    <a:pt x="106680" y="281305"/>
                  </a:lnTo>
                  <a:lnTo>
                    <a:pt x="109982" y="281559"/>
                  </a:lnTo>
                  <a:lnTo>
                    <a:pt x="114046" y="281559"/>
                  </a:lnTo>
                  <a:lnTo>
                    <a:pt x="149733" y="265684"/>
                  </a:lnTo>
                  <a:lnTo>
                    <a:pt x="170688" y="217551"/>
                  </a:lnTo>
                  <a:lnTo>
                    <a:pt x="198374" y="87757"/>
                  </a:lnTo>
                  <a:lnTo>
                    <a:pt x="236728" y="87757"/>
                  </a:lnTo>
                  <a:lnTo>
                    <a:pt x="240030" y="72771"/>
                  </a:lnTo>
                  <a:lnTo>
                    <a:pt x="201803" y="72771"/>
                  </a:lnTo>
                  <a:lnTo>
                    <a:pt x="207314" y="49110"/>
                  </a:lnTo>
                  <a:lnTo>
                    <a:pt x="227203" y="14605"/>
                  </a:lnTo>
                  <a:lnTo>
                    <a:pt x="232029" y="13081"/>
                  </a:lnTo>
                  <a:lnTo>
                    <a:pt x="242062" y="13081"/>
                  </a:lnTo>
                  <a:lnTo>
                    <a:pt x="245237" y="14351"/>
                  </a:lnTo>
                  <a:lnTo>
                    <a:pt x="249809" y="19304"/>
                  </a:lnTo>
                  <a:lnTo>
                    <a:pt x="251587" y="23368"/>
                  </a:lnTo>
                  <a:lnTo>
                    <a:pt x="252984" y="28956"/>
                  </a:lnTo>
                  <a:lnTo>
                    <a:pt x="266065" y="28956"/>
                  </a:lnTo>
                  <a:lnTo>
                    <a:pt x="271907" y="3683"/>
                  </a:lnTo>
                  <a:close/>
                </a:path>
              </a:pathLst>
            </a:custGeom>
            <a:solidFill>
              <a:srgbClr val="000000"/>
            </a:solidFill>
          </p:spPr>
          <p:txBody>
            <a:bodyPr wrap="square" lIns="0" tIns="0" rIns="0" bIns="0" rtlCol="0"/>
            <a:lstStyle/>
            <a:p>
              <a:endParaRPr/>
            </a:p>
          </p:txBody>
        </p:sp>
        <p:pic>
          <p:nvPicPr>
            <p:cNvPr id="9" name="object 9"/>
            <p:cNvPicPr/>
            <p:nvPr/>
          </p:nvPicPr>
          <p:blipFill>
            <a:blip r:embed="rId3" cstate="print"/>
            <a:stretch>
              <a:fillRect/>
            </a:stretch>
          </p:blipFill>
          <p:spPr>
            <a:xfrm>
              <a:off x="6818121" y="2338959"/>
              <a:ext cx="209169" cy="136525"/>
            </a:xfrm>
            <a:prstGeom prst="rect">
              <a:avLst/>
            </a:prstGeom>
          </p:spPr>
        </p:pic>
        <p:pic>
          <p:nvPicPr>
            <p:cNvPr id="10" name="object 10"/>
            <p:cNvPicPr/>
            <p:nvPr/>
          </p:nvPicPr>
          <p:blipFill>
            <a:blip r:embed="rId4" cstate="print"/>
            <a:stretch>
              <a:fillRect/>
            </a:stretch>
          </p:blipFill>
          <p:spPr>
            <a:xfrm>
              <a:off x="7052690" y="2299843"/>
              <a:ext cx="105155" cy="147955"/>
            </a:xfrm>
            <a:prstGeom prst="rect">
              <a:avLst/>
            </a:prstGeom>
          </p:spPr>
        </p:pic>
      </p:grpSp>
      <p:grpSp>
        <p:nvGrpSpPr>
          <p:cNvPr id="11" name="object 11"/>
          <p:cNvGrpSpPr/>
          <p:nvPr/>
        </p:nvGrpSpPr>
        <p:grpSpPr>
          <a:xfrm>
            <a:off x="7219574" y="2100833"/>
            <a:ext cx="683895" cy="375920"/>
            <a:chOff x="7219574" y="2100833"/>
            <a:chExt cx="683895" cy="375920"/>
          </a:xfrm>
        </p:grpSpPr>
        <p:sp>
          <p:nvSpPr>
            <p:cNvPr id="12" name="object 12"/>
            <p:cNvSpPr/>
            <p:nvPr/>
          </p:nvSpPr>
          <p:spPr>
            <a:xfrm>
              <a:off x="7219574" y="2108072"/>
              <a:ext cx="683895" cy="368300"/>
            </a:xfrm>
            <a:custGeom>
              <a:avLst/>
              <a:gdLst/>
              <a:ahLst/>
              <a:cxnLst/>
              <a:rect l="l" t="t" r="r" b="b"/>
              <a:pathLst>
                <a:path w="683895" h="368300">
                  <a:moveTo>
                    <a:pt x="586607" y="0"/>
                  </a:moveTo>
                  <a:lnTo>
                    <a:pt x="582924" y="12191"/>
                  </a:lnTo>
                  <a:lnTo>
                    <a:pt x="599830" y="20955"/>
                  </a:lnTo>
                  <a:lnTo>
                    <a:pt x="614547" y="33718"/>
                  </a:lnTo>
                  <a:lnTo>
                    <a:pt x="637407" y="71246"/>
                  </a:lnTo>
                  <a:lnTo>
                    <a:pt x="651345" y="122285"/>
                  </a:lnTo>
                  <a:lnTo>
                    <a:pt x="655949" y="184276"/>
                  </a:lnTo>
                  <a:lnTo>
                    <a:pt x="654802" y="216540"/>
                  </a:lnTo>
                  <a:lnTo>
                    <a:pt x="645554" y="272877"/>
                  </a:lnTo>
                  <a:lnTo>
                    <a:pt x="627072" y="317690"/>
                  </a:lnTo>
                  <a:lnTo>
                    <a:pt x="599830" y="347218"/>
                  </a:lnTo>
                  <a:lnTo>
                    <a:pt x="582924" y="355981"/>
                  </a:lnTo>
                  <a:lnTo>
                    <a:pt x="586607" y="368172"/>
                  </a:lnTo>
                  <a:lnTo>
                    <a:pt x="627755" y="346265"/>
                  </a:lnTo>
                  <a:lnTo>
                    <a:pt x="658235" y="304926"/>
                  </a:lnTo>
                  <a:lnTo>
                    <a:pt x="677094" y="249205"/>
                  </a:lnTo>
                  <a:lnTo>
                    <a:pt x="683381" y="184150"/>
                  </a:lnTo>
                  <a:lnTo>
                    <a:pt x="681809" y="150381"/>
                  </a:lnTo>
                  <a:lnTo>
                    <a:pt x="669236" y="89941"/>
                  </a:lnTo>
                  <a:lnTo>
                    <a:pt x="644328" y="40147"/>
                  </a:lnTo>
                  <a:lnTo>
                    <a:pt x="608514" y="8524"/>
                  </a:lnTo>
                  <a:lnTo>
                    <a:pt x="586607" y="0"/>
                  </a:lnTo>
                  <a:close/>
                </a:path>
                <a:path w="683895" h="368300">
                  <a:moveTo>
                    <a:pt x="96641" y="0"/>
                  </a:moveTo>
                  <a:lnTo>
                    <a:pt x="55604" y="21907"/>
                  </a:lnTo>
                  <a:lnTo>
                    <a:pt x="25140" y="63245"/>
                  </a:lnTo>
                  <a:lnTo>
                    <a:pt x="6280" y="118983"/>
                  </a:lnTo>
                  <a:lnTo>
                    <a:pt x="0" y="184276"/>
                  </a:lnTo>
                  <a:lnTo>
                    <a:pt x="1565" y="217844"/>
                  </a:lnTo>
                  <a:lnTo>
                    <a:pt x="14138" y="278233"/>
                  </a:lnTo>
                  <a:lnTo>
                    <a:pt x="39044" y="328025"/>
                  </a:lnTo>
                  <a:lnTo>
                    <a:pt x="74806" y="359648"/>
                  </a:lnTo>
                  <a:lnTo>
                    <a:pt x="96641" y="368172"/>
                  </a:lnTo>
                  <a:lnTo>
                    <a:pt x="100451" y="355981"/>
                  </a:lnTo>
                  <a:lnTo>
                    <a:pt x="83524" y="347217"/>
                  </a:lnTo>
                  <a:lnTo>
                    <a:pt x="68764" y="334454"/>
                  </a:lnTo>
                  <a:lnTo>
                    <a:pt x="45841" y="296925"/>
                  </a:lnTo>
                  <a:lnTo>
                    <a:pt x="31950" y="246078"/>
                  </a:lnTo>
                  <a:lnTo>
                    <a:pt x="27303" y="184150"/>
                  </a:lnTo>
                  <a:lnTo>
                    <a:pt x="28463" y="151917"/>
                  </a:lnTo>
                  <a:lnTo>
                    <a:pt x="37746" y="95390"/>
                  </a:lnTo>
                  <a:lnTo>
                    <a:pt x="56195" y="50482"/>
                  </a:lnTo>
                  <a:lnTo>
                    <a:pt x="83524" y="20954"/>
                  </a:lnTo>
                  <a:lnTo>
                    <a:pt x="100451" y="12191"/>
                  </a:lnTo>
                  <a:lnTo>
                    <a:pt x="96641" y="0"/>
                  </a:lnTo>
                  <a:close/>
                </a:path>
              </a:pathLst>
            </a:custGeom>
            <a:solidFill>
              <a:srgbClr val="000000"/>
            </a:solidFill>
          </p:spPr>
          <p:txBody>
            <a:bodyPr wrap="square" lIns="0" tIns="0" rIns="0" bIns="0" rtlCol="0"/>
            <a:lstStyle/>
            <a:p>
              <a:endParaRPr/>
            </a:p>
          </p:txBody>
        </p:sp>
        <p:pic>
          <p:nvPicPr>
            <p:cNvPr id="13" name="object 13"/>
            <p:cNvPicPr/>
            <p:nvPr/>
          </p:nvPicPr>
          <p:blipFill>
            <a:blip r:embed="rId5" cstate="print"/>
            <a:stretch>
              <a:fillRect/>
            </a:stretch>
          </p:blipFill>
          <p:spPr>
            <a:xfrm>
              <a:off x="7330566" y="2234437"/>
              <a:ext cx="153288" cy="147193"/>
            </a:xfrm>
            <a:prstGeom prst="rect">
              <a:avLst/>
            </a:prstGeom>
          </p:spPr>
        </p:pic>
        <p:pic>
          <p:nvPicPr>
            <p:cNvPr id="14" name="object 14"/>
            <p:cNvPicPr/>
            <p:nvPr/>
          </p:nvPicPr>
          <p:blipFill>
            <a:blip r:embed="rId6" cstate="print"/>
            <a:stretch>
              <a:fillRect/>
            </a:stretch>
          </p:blipFill>
          <p:spPr>
            <a:xfrm>
              <a:off x="7526273" y="2100833"/>
              <a:ext cx="233425" cy="202946"/>
            </a:xfrm>
            <a:prstGeom prst="rect">
              <a:avLst/>
            </a:prstGeom>
          </p:spPr>
        </p:pic>
      </p:grpSp>
      <p:sp>
        <p:nvSpPr>
          <p:cNvPr id="15" name="object 15"/>
          <p:cNvSpPr/>
          <p:nvPr/>
        </p:nvSpPr>
        <p:spPr>
          <a:xfrm>
            <a:off x="8014969" y="2282207"/>
            <a:ext cx="183515" cy="20320"/>
          </a:xfrm>
          <a:custGeom>
            <a:avLst/>
            <a:gdLst/>
            <a:ahLst/>
            <a:cxnLst/>
            <a:rect l="l" t="t" r="r" b="b"/>
            <a:pathLst>
              <a:path w="183515" h="20319">
                <a:moveTo>
                  <a:pt x="183349" y="0"/>
                </a:moveTo>
                <a:lnTo>
                  <a:pt x="0" y="0"/>
                </a:lnTo>
                <a:lnTo>
                  <a:pt x="0" y="19794"/>
                </a:lnTo>
                <a:lnTo>
                  <a:pt x="183349" y="19794"/>
                </a:lnTo>
                <a:lnTo>
                  <a:pt x="183349" y="0"/>
                </a:lnTo>
                <a:close/>
              </a:path>
            </a:pathLst>
          </a:custGeom>
          <a:solidFill>
            <a:srgbClr val="000000"/>
          </a:solidFill>
        </p:spPr>
        <p:txBody>
          <a:bodyPr wrap="square" lIns="0" tIns="0" rIns="0" bIns="0" rtlCol="0"/>
          <a:lstStyle/>
          <a:p>
            <a:endParaRPr/>
          </a:p>
        </p:txBody>
      </p:sp>
      <p:grpSp>
        <p:nvGrpSpPr>
          <p:cNvPr id="16" name="object 16"/>
          <p:cNvGrpSpPr/>
          <p:nvPr/>
        </p:nvGrpSpPr>
        <p:grpSpPr>
          <a:xfrm>
            <a:off x="8289163" y="2100833"/>
            <a:ext cx="706755" cy="346075"/>
            <a:chOff x="8289163" y="2100833"/>
            <a:chExt cx="706755" cy="346075"/>
          </a:xfrm>
        </p:grpSpPr>
        <p:pic>
          <p:nvPicPr>
            <p:cNvPr id="17" name="object 17"/>
            <p:cNvPicPr/>
            <p:nvPr/>
          </p:nvPicPr>
          <p:blipFill>
            <a:blip r:embed="rId7" cstate="print"/>
            <a:stretch>
              <a:fillRect/>
            </a:stretch>
          </p:blipFill>
          <p:spPr>
            <a:xfrm>
              <a:off x="8289163" y="2234564"/>
              <a:ext cx="165100" cy="209550"/>
            </a:xfrm>
            <a:prstGeom prst="rect">
              <a:avLst/>
            </a:prstGeom>
          </p:spPr>
        </p:pic>
        <p:pic>
          <p:nvPicPr>
            <p:cNvPr id="18" name="object 18"/>
            <p:cNvPicPr/>
            <p:nvPr/>
          </p:nvPicPr>
          <p:blipFill>
            <a:blip r:embed="rId6" cstate="print"/>
            <a:stretch>
              <a:fillRect/>
            </a:stretch>
          </p:blipFill>
          <p:spPr>
            <a:xfrm>
              <a:off x="8497824" y="2100833"/>
              <a:ext cx="233425" cy="202946"/>
            </a:xfrm>
            <a:prstGeom prst="rect">
              <a:avLst/>
            </a:prstGeom>
          </p:spPr>
        </p:pic>
        <p:sp>
          <p:nvSpPr>
            <p:cNvPr id="19" name="object 19"/>
            <p:cNvSpPr/>
            <p:nvPr/>
          </p:nvSpPr>
          <p:spPr>
            <a:xfrm>
              <a:off x="8769985" y="2164206"/>
              <a:ext cx="94615" cy="282575"/>
            </a:xfrm>
            <a:custGeom>
              <a:avLst/>
              <a:gdLst/>
              <a:ahLst/>
              <a:cxnLst/>
              <a:rect l="l" t="t" r="r" b="b"/>
              <a:pathLst>
                <a:path w="94615" h="282575">
                  <a:moveTo>
                    <a:pt x="4064" y="0"/>
                  </a:moveTo>
                  <a:lnTo>
                    <a:pt x="0" y="11430"/>
                  </a:lnTo>
                  <a:lnTo>
                    <a:pt x="16363" y="18522"/>
                  </a:lnTo>
                  <a:lnTo>
                    <a:pt x="30416" y="28352"/>
                  </a:lnTo>
                  <a:lnTo>
                    <a:pt x="58949" y="73852"/>
                  </a:lnTo>
                  <a:lnTo>
                    <a:pt x="67280" y="115623"/>
                  </a:lnTo>
                  <a:lnTo>
                    <a:pt x="68325" y="139700"/>
                  </a:lnTo>
                  <a:lnTo>
                    <a:pt x="67278" y="164633"/>
                  </a:lnTo>
                  <a:lnTo>
                    <a:pt x="58896" y="207547"/>
                  </a:lnTo>
                  <a:lnTo>
                    <a:pt x="30416" y="253793"/>
                  </a:lnTo>
                  <a:lnTo>
                    <a:pt x="508" y="270891"/>
                  </a:lnTo>
                  <a:lnTo>
                    <a:pt x="4064" y="282320"/>
                  </a:lnTo>
                  <a:lnTo>
                    <a:pt x="42560" y="264239"/>
                  </a:lnTo>
                  <a:lnTo>
                    <a:pt x="70866" y="232918"/>
                  </a:lnTo>
                  <a:lnTo>
                    <a:pt x="88296" y="191071"/>
                  </a:lnTo>
                  <a:lnTo>
                    <a:pt x="94107" y="141224"/>
                  </a:lnTo>
                  <a:lnTo>
                    <a:pt x="92652" y="115339"/>
                  </a:lnTo>
                  <a:lnTo>
                    <a:pt x="80980" y="69429"/>
                  </a:lnTo>
                  <a:lnTo>
                    <a:pt x="57856" y="32093"/>
                  </a:lnTo>
                  <a:lnTo>
                    <a:pt x="24518" y="7379"/>
                  </a:lnTo>
                  <a:lnTo>
                    <a:pt x="4064" y="0"/>
                  </a:lnTo>
                  <a:close/>
                </a:path>
              </a:pathLst>
            </a:custGeom>
            <a:solidFill>
              <a:srgbClr val="000000"/>
            </a:solidFill>
          </p:spPr>
          <p:txBody>
            <a:bodyPr wrap="square" lIns="0" tIns="0" rIns="0" bIns="0" rtlCol="0"/>
            <a:lstStyle/>
            <a:p>
              <a:endParaRPr/>
            </a:p>
          </p:txBody>
        </p:sp>
        <p:pic>
          <p:nvPicPr>
            <p:cNvPr id="20" name="object 20"/>
            <p:cNvPicPr/>
            <p:nvPr/>
          </p:nvPicPr>
          <p:blipFill>
            <a:blip r:embed="rId8" cstate="print"/>
            <a:stretch>
              <a:fillRect/>
            </a:stretch>
          </p:blipFill>
          <p:spPr>
            <a:xfrm>
              <a:off x="8902700" y="2126360"/>
              <a:ext cx="92709" cy="138556"/>
            </a:xfrm>
            <a:prstGeom prst="rect">
              <a:avLst/>
            </a:prstGeom>
          </p:spPr>
        </p:pic>
      </p:grpSp>
      <p:graphicFrame>
        <p:nvGraphicFramePr>
          <p:cNvPr id="21" name="object 21"/>
          <p:cNvGraphicFramePr>
            <a:graphicFrameLocks noGrp="1"/>
          </p:cNvGraphicFramePr>
          <p:nvPr/>
        </p:nvGraphicFramePr>
        <p:xfrm>
          <a:off x="871537" y="1856861"/>
          <a:ext cx="3828413" cy="2258060"/>
        </p:xfrm>
        <a:graphic>
          <a:graphicData uri="http://schemas.openxmlformats.org/drawingml/2006/table">
            <a:tbl>
              <a:tblPr firstRow="1" bandRow="1">
                <a:tableStyleId>{2D5ABB26-0587-4C30-8999-92F81FD0307C}</a:tableStyleId>
              </a:tblPr>
              <a:tblGrid>
                <a:gridCol w="521334">
                  <a:extLst>
                    <a:ext uri="{9D8B030D-6E8A-4147-A177-3AD203B41FA5}">
                      <a16:colId xmlns:a16="http://schemas.microsoft.com/office/drawing/2014/main" val="20000"/>
                    </a:ext>
                  </a:extLst>
                </a:gridCol>
                <a:gridCol w="1583690">
                  <a:extLst>
                    <a:ext uri="{9D8B030D-6E8A-4147-A177-3AD203B41FA5}">
                      <a16:colId xmlns:a16="http://schemas.microsoft.com/office/drawing/2014/main" val="20001"/>
                    </a:ext>
                  </a:extLst>
                </a:gridCol>
                <a:gridCol w="1723389">
                  <a:extLst>
                    <a:ext uri="{9D8B030D-6E8A-4147-A177-3AD203B41FA5}">
                      <a16:colId xmlns:a16="http://schemas.microsoft.com/office/drawing/2014/main" val="20002"/>
                    </a:ext>
                  </a:extLst>
                </a:gridCol>
              </a:tblGrid>
              <a:tr h="519430">
                <a:tc>
                  <a:txBody>
                    <a:bodyPr/>
                    <a:lstStyle/>
                    <a:p>
                      <a:pPr>
                        <a:lnSpc>
                          <a:spcPct val="100000"/>
                        </a:lnSpc>
                      </a:pPr>
                      <a:endParaRPr sz="2000">
                        <a:latin typeface="Times New Roman"/>
                        <a:cs typeface="Times New Roman"/>
                      </a:endParaRPr>
                    </a:p>
                  </a:txBody>
                  <a:tcPr marL="0" marR="0" marT="0" marB="0">
                    <a:lnB w="28575">
                      <a:solidFill>
                        <a:srgbClr val="000000"/>
                      </a:solidFill>
                      <a:prstDash val="solid"/>
                    </a:lnB>
                  </a:tcPr>
                </a:tc>
                <a:tc>
                  <a:txBody>
                    <a:bodyPr/>
                    <a:lstStyle/>
                    <a:p>
                      <a:pPr marR="431165" algn="ctr">
                        <a:lnSpc>
                          <a:spcPts val="1745"/>
                        </a:lnSpc>
                      </a:pPr>
                      <a:r>
                        <a:rPr sz="1800" i="1" spc="25" dirty="0">
                          <a:latin typeface="Cambria Math"/>
                          <a:cs typeface="Cambria Math"/>
                        </a:rPr>
                        <a:t>x</a:t>
                      </a:r>
                      <a:endParaRPr sz="1800">
                        <a:latin typeface="Cambria Math"/>
                        <a:cs typeface="Cambria Math"/>
                      </a:endParaRPr>
                    </a:p>
                    <a:p>
                      <a:pPr marR="432434" algn="ctr">
                        <a:lnSpc>
                          <a:spcPts val="1664"/>
                        </a:lnSpc>
                      </a:pPr>
                      <a:r>
                        <a:rPr sz="1400" dirty="0">
                          <a:latin typeface="Verdana"/>
                          <a:cs typeface="Verdana"/>
                        </a:rPr>
                        <a:t>size</a:t>
                      </a:r>
                      <a:r>
                        <a:rPr sz="1400" spc="-80" dirty="0">
                          <a:latin typeface="Verdana"/>
                          <a:cs typeface="Verdana"/>
                        </a:rPr>
                        <a:t> </a:t>
                      </a:r>
                      <a:r>
                        <a:rPr sz="1400" dirty="0">
                          <a:latin typeface="Verdana"/>
                          <a:cs typeface="Verdana"/>
                        </a:rPr>
                        <a:t>in</a:t>
                      </a:r>
                      <a:r>
                        <a:rPr sz="1400" spc="45" dirty="0">
                          <a:latin typeface="Verdana"/>
                          <a:cs typeface="Verdana"/>
                        </a:rPr>
                        <a:t> </a:t>
                      </a:r>
                      <a:r>
                        <a:rPr sz="1400" spc="-20" dirty="0">
                          <a:latin typeface="Verdana"/>
                          <a:cs typeface="Verdana"/>
                        </a:rPr>
                        <a:t>feet</a:t>
                      </a:r>
                      <a:r>
                        <a:rPr sz="1350" spc="-30" baseline="27777" dirty="0">
                          <a:latin typeface="Cambria Math"/>
                          <a:cs typeface="Cambria Math"/>
                        </a:rPr>
                        <a:t>2</a:t>
                      </a:r>
                      <a:endParaRPr sz="1350" baseline="27777">
                        <a:latin typeface="Cambria Math"/>
                        <a:cs typeface="Cambria Math"/>
                      </a:endParaRPr>
                    </a:p>
                  </a:txBody>
                  <a:tcPr marL="0" marR="0" marT="0" marB="0">
                    <a:lnR w="28575">
                      <a:solidFill>
                        <a:srgbClr val="000000"/>
                      </a:solidFill>
                      <a:prstDash val="solid"/>
                    </a:lnR>
                    <a:lnB w="28575">
                      <a:solidFill>
                        <a:srgbClr val="000000"/>
                      </a:solidFill>
                      <a:prstDash val="solid"/>
                    </a:lnB>
                  </a:tcPr>
                </a:tc>
                <a:tc>
                  <a:txBody>
                    <a:bodyPr/>
                    <a:lstStyle/>
                    <a:p>
                      <a:pPr marR="33655" algn="ctr">
                        <a:lnSpc>
                          <a:spcPts val="1875"/>
                        </a:lnSpc>
                      </a:pPr>
                      <a:r>
                        <a:rPr sz="1800" i="1" spc="40" dirty="0">
                          <a:latin typeface="Cambria Math"/>
                          <a:cs typeface="Cambria Math"/>
                        </a:rPr>
                        <a:t>y</a:t>
                      </a:r>
                      <a:endParaRPr sz="1800">
                        <a:latin typeface="Cambria Math"/>
                        <a:cs typeface="Cambria Math"/>
                      </a:endParaRPr>
                    </a:p>
                    <a:p>
                      <a:pPr marR="59055" algn="ctr">
                        <a:lnSpc>
                          <a:spcPts val="1664"/>
                        </a:lnSpc>
                      </a:pPr>
                      <a:r>
                        <a:rPr sz="1400" dirty="0">
                          <a:latin typeface="Verdana"/>
                          <a:cs typeface="Verdana"/>
                        </a:rPr>
                        <a:t>price</a:t>
                      </a:r>
                      <a:r>
                        <a:rPr sz="1400" spc="-80" dirty="0">
                          <a:latin typeface="Verdana"/>
                          <a:cs typeface="Verdana"/>
                        </a:rPr>
                        <a:t> </a:t>
                      </a:r>
                      <a:r>
                        <a:rPr sz="1400" dirty="0">
                          <a:latin typeface="Verdana"/>
                          <a:cs typeface="Verdana"/>
                        </a:rPr>
                        <a:t>in</a:t>
                      </a:r>
                      <a:r>
                        <a:rPr sz="1400" spc="40" dirty="0">
                          <a:latin typeface="Verdana"/>
                          <a:cs typeface="Verdana"/>
                        </a:rPr>
                        <a:t> </a:t>
                      </a:r>
                      <a:r>
                        <a:rPr sz="1400" spc="-10" dirty="0">
                          <a:latin typeface="Verdana"/>
                          <a:cs typeface="Verdana"/>
                        </a:rPr>
                        <a:t>$</a:t>
                      </a:r>
                      <a:r>
                        <a:rPr sz="1400" spc="-10" dirty="0">
                          <a:latin typeface="Cambria Math"/>
                          <a:cs typeface="Cambria Math"/>
                        </a:rPr>
                        <a:t>1000</a:t>
                      </a:r>
                      <a:r>
                        <a:rPr sz="1400" spc="-10" dirty="0">
                          <a:latin typeface="Verdana"/>
                          <a:cs typeface="Verdana"/>
                        </a:rPr>
                        <a:t>'5</a:t>
                      </a:r>
                      <a:endParaRPr sz="1400">
                        <a:latin typeface="Verdana"/>
                        <a:cs typeface="Verdana"/>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0"/>
                  </a:ext>
                </a:extLst>
              </a:tr>
              <a:tr h="349250">
                <a:tc>
                  <a:txBody>
                    <a:bodyPr/>
                    <a:lstStyle/>
                    <a:p>
                      <a:pPr marL="10795">
                        <a:lnSpc>
                          <a:spcPct val="100000"/>
                        </a:lnSpc>
                        <a:spcBef>
                          <a:spcPts val="445"/>
                        </a:spcBef>
                      </a:pPr>
                      <a:r>
                        <a:rPr sz="1800" spc="-25" dirty="0">
                          <a:latin typeface="Verdana"/>
                          <a:cs typeface="Verdana"/>
                        </a:rPr>
                        <a:t>(</a:t>
                      </a:r>
                      <a:r>
                        <a:rPr sz="1800" spc="-25" dirty="0">
                          <a:latin typeface="Cambria Math"/>
                          <a:cs typeface="Cambria Math"/>
                        </a:rPr>
                        <a:t>1</a:t>
                      </a:r>
                      <a:r>
                        <a:rPr sz="1800" spc="-25" dirty="0">
                          <a:latin typeface="Verdana"/>
                          <a:cs typeface="Verdana"/>
                        </a:rPr>
                        <a:t>)</a:t>
                      </a:r>
                      <a:endParaRPr sz="1800">
                        <a:latin typeface="Verdana"/>
                        <a:cs typeface="Verdana"/>
                      </a:endParaRPr>
                    </a:p>
                  </a:txBody>
                  <a:tcPr marL="0" marR="0" marT="56515" marB="0">
                    <a:lnT w="28575">
                      <a:solidFill>
                        <a:srgbClr val="000000"/>
                      </a:solidFill>
                      <a:prstDash val="solid"/>
                    </a:lnT>
                  </a:tcPr>
                </a:tc>
                <a:tc>
                  <a:txBody>
                    <a:bodyPr/>
                    <a:lstStyle/>
                    <a:p>
                      <a:pPr marL="281305">
                        <a:lnSpc>
                          <a:spcPts val="1964"/>
                        </a:lnSpc>
                        <a:spcBef>
                          <a:spcPts val="685"/>
                        </a:spcBef>
                      </a:pPr>
                      <a:r>
                        <a:rPr sz="1800" spc="-20" dirty="0">
                          <a:latin typeface="Cambria Math"/>
                          <a:cs typeface="Cambria Math"/>
                        </a:rPr>
                        <a:t>2104</a:t>
                      </a:r>
                      <a:endParaRPr sz="1800">
                        <a:latin typeface="Cambria Math"/>
                        <a:cs typeface="Cambria Math"/>
                      </a:endParaRPr>
                    </a:p>
                  </a:txBody>
                  <a:tcPr marL="0" marR="0" marT="86995" marB="0">
                    <a:lnR w="28575">
                      <a:solidFill>
                        <a:srgbClr val="000000"/>
                      </a:solidFill>
                      <a:prstDash val="solid"/>
                    </a:lnR>
                    <a:lnT w="28575">
                      <a:solidFill>
                        <a:srgbClr val="000000"/>
                      </a:solidFill>
                      <a:prstDash val="solid"/>
                    </a:lnT>
                  </a:tcPr>
                </a:tc>
                <a:tc>
                  <a:txBody>
                    <a:bodyPr/>
                    <a:lstStyle/>
                    <a:p>
                      <a:pPr marL="605155">
                        <a:lnSpc>
                          <a:spcPct val="100000"/>
                        </a:lnSpc>
                        <a:spcBef>
                          <a:spcPts val="464"/>
                        </a:spcBef>
                      </a:pPr>
                      <a:r>
                        <a:rPr sz="1800" spc="-25" dirty="0">
                          <a:latin typeface="Cambria Math"/>
                          <a:cs typeface="Cambria Math"/>
                        </a:rPr>
                        <a:t>400</a:t>
                      </a:r>
                      <a:endParaRPr sz="1800">
                        <a:latin typeface="Cambria Math"/>
                        <a:cs typeface="Cambria Math"/>
                      </a:endParaRPr>
                    </a:p>
                  </a:txBody>
                  <a:tcPr marL="0" marR="0" marT="59054" marB="0">
                    <a:lnL w="28575">
                      <a:solidFill>
                        <a:srgbClr val="000000"/>
                      </a:solidFill>
                      <a:prstDash val="solid"/>
                    </a:lnL>
                    <a:lnT w="28575">
                      <a:solidFill>
                        <a:srgbClr val="000000"/>
                      </a:solidFill>
                      <a:prstDash val="solid"/>
                    </a:lnT>
                  </a:tcPr>
                </a:tc>
                <a:extLst>
                  <a:ext uri="{0D108BD9-81ED-4DB2-BD59-A6C34878D82A}">
                    <a16:rowId xmlns:a16="http://schemas.microsoft.com/office/drawing/2014/main" val="10001"/>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2</a:t>
                      </a:r>
                      <a:r>
                        <a:rPr sz="1800" spc="-25" dirty="0">
                          <a:latin typeface="Verdana"/>
                          <a:cs typeface="Verdana"/>
                        </a:rPr>
                        <a:t>)</a:t>
                      </a:r>
                      <a:endParaRPr sz="1800">
                        <a:latin typeface="Verdana"/>
                        <a:cs typeface="Verdana"/>
                      </a:endParaRPr>
                    </a:p>
                  </a:txBody>
                  <a:tcPr marL="0" marR="0" marT="0" marB="0"/>
                </a:tc>
                <a:tc>
                  <a:txBody>
                    <a:bodyPr/>
                    <a:lstStyle/>
                    <a:p>
                      <a:pPr marL="281305">
                        <a:lnSpc>
                          <a:spcPts val="1964"/>
                        </a:lnSpc>
                        <a:spcBef>
                          <a:spcPts val="110"/>
                        </a:spcBef>
                      </a:pPr>
                      <a:r>
                        <a:rPr sz="1800" spc="-20" dirty="0">
                          <a:latin typeface="Cambria Math"/>
                          <a:cs typeface="Cambria Math"/>
                        </a:rPr>
                        <a:t>1416</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232</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3</a:t>
                      </a:r>
                      <a:r>
                        <a:rPr sz="1800" spc="-25" dirty="0">
                          <a:latin typeface="Verdana"/>
                          <a:cs typeface="Verdana"/>
                        </a:rPr>
                        <a:t>)</a:t>
                      </a:r>
                      <a:endParaRPr sz="1800">
                        <a:latin typeface="Verdana"/>
                        <a:cs typeface="Verdana"/>
                      </a:endParaRPr>
                    </a:p>
                  </a:txBody>
                  <a:tcPr marL="0" marR="0" marT="0" marB="0"/>
                </a:tc>
                <a:tc>
                  <a:txBody>
                    <a:bodyPr/>
                    <a:lstStyle/>
                    <a:p>
                      <a:pPr marL="281305">
                        <a:lnSpc>
                          <a:spcPts val="1964"/>
                        </a:lnSpc>
                        <a:spcBef>
                          <a:spcPts val="110"/>
                        </a:spcBef>
                      </a:pPr>
                      <a:r>
                        <a:rPr sz="1800" spc="-20" dirty="0">
                          <a:latin typeface="Cambria Math"/>
                          <a:cs typeface="Cambria Math"/>
                        </a:rPr>
                        <a:t>1534</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315</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3"/>
                  </a:ext>
                </a:extLst>
              </a:tr>
              <a:tr h="276225">
                <a:tc>
                  <a:txBody>
                    <a:bodyPr/>
                    <a:lstStyle/>
                    <a:p>
                      <a:pPr marL="10795">
                        <a:lnSpc>
                          <a:spcPts val="2039"/>
                        </a:lnSpc>
                      </a:pPr>
                      <a:r>
                        <a:rPr sz="1800" spc="-25" dirty="0">
                          <a:latin typeface="Verdana"/>
                          <a:cs typeface="Verdana"/>
                        </a:rPr>
                        <a:t>(</a:t>
                      </a:r>
                      <a:r>
                        <a:rPr sz="1800" spc="-25" dirty="0">
                          <a:latin typeface="Cambria Math"/>
                          <a:cs typeface="Cambria Math"/>
                        </a:rPr>
                        <a:t>4</a:t>
                      </a:r>
                      <a:r>
                        <a:rPr sz="1800" spc="-25" dirty="0">
                          <a:latin typeface="Verdana"/>
                          <a:cs typeface="Verdana"/>
                        </a:rPr>
                        <a:t>)</a:t>
                      </a:r>
                      <a:endParaRPr sz="1800">
                        <a:latin typeface="Verdana"/>
                        <a:cs typeface="Verdana"/>
                      </a:endParaRPr>
                    </a:p>
                  </a:txBody>
                  <a:tcPr marL="0" marR="0" marT="0" marB="0"/>
                </a:tc>
                <a:tc>
                  <a:txBody>
                    <a:bodyPr/>
                    <a:lstStyle/>
                    <a:p>
                      <a:pPr marL="338455">
                        <a:lnSpc>
                          <a:spcPts val="1964"/>
                        </a:lnSpc>
                        <a:spcBef>
                          <a:spcPts val="110"/>
                        </a:spcBef>
                      </a:pPr>
                      <a:r>
                        <a:rPr sz="1800" spc="-25" dirty="0">
                          <a:latin typeface="Cambria Math"/>
                          <a:cs typeface="Cambria Math"/>
                        </a:rPr>
                        <a:t>852</a:t>
                      </a:r>
                      <a:endParaRPr sz="1800">
                        <a:latin typeface="Cambria Math"/>
                        <a:cs typeface="Cambria Math"/>
                      </a:endParaRPr>
                    </a:p>
                  </a:txBody>
                  <a:tcPr marL="0" marR="0" marT="13970" marB="0">
                    <a:lnR w="28575">
                      <a:solidFill>
                        <a:srgbClr val="000000"/>
                      </a:solidFill>
                      <a:prstDash val="solid"/>
                    </a:lnR>
                  </a:tcPr>
                </a:tc>
                <a:tc>
                  <a:txBody>
                    <a:bodyPr/>
                    <a:lstStyle/>
                    <a:p>
                      <a:pPr marL="605155">
                        <a:lnSpc>
                          <a:spcPts val="2055"/>
                        </a:lnSpc>
                      </a:pPr>
                      <a:r>
                        <a:rPr sz="1800" spc="-25" dirty="0">
                          <a:latin typeface="Cambria Math"/>
                          <a:cs typeface="Cambria Math"/>
                        </a:rPr>
                        <a:t>178</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4"/>
                  </a:ext>
                </a:extLst>
              </a:tr>
              <a:tr h="271780">
                <a:tc>
                  <a:txBody>
                    <a:bodyPr/>
                    <a:lstStyle/>
                    <a:p>
                      <a:pPr marL="10795">
                        <a:lnSpc>
                          <a:spcPts val="2039"/>
                        </a:lnSpc>
                      </a:pPr>
                      <a:r>
                        <a:rPr sz="1800" spc="775" dirty="0">
                          <a:latin typeface="Verdana"/>
                          <a:cs typeface="Verdana"/>
                        </a:rPr>
                        <a:t>.</a:t>
                      </a:r>
                      <a:endParaRPr sz="1800">
                        <a:latin typeface="Verdana"/>
                        <a:cs typeface="Verdana"/>
                      </a:endParaRPr>
                    </a:p>
                  </a:txBody>
                  <a:tcPr marL="0" marR="0" marT="0" marB="0"/>
                </a:tc>
                <a:tc>
                  <a:txBody>
                    <a:bodyPr/>
                    <a:lstStyle/>
                    <a:p>
                      <a:pPr marL="443230">
                        <a:lnSpc>
                          <a:spcPts val="1930"/>
                        </a:lnSpc>
                        <a:spcBef>
                          <a:spcPts val="115"/>
                        </a:spcBef>
                      </a:pPr>
                      <a:r>
                        <a:rPr sz="1800" i="1" spc="925" dirty="0">
                          <a:latin typeface="Cambria Math"/>
                          <a:cs typeface="Cambria Math"/>
                        </a:rPr>
                        <a:t>.</a:t>
                      </a:r>
                      <a:endParaRPr sz="1800">
                        <a:latin typeface="Cambria Math"/>
                        <a:cs typeface="Cambria Math"/>
                      </a:endParaRPr>
                    </a:p>
                  </a:txBody>
                  <a:tcPr marL="0" marR="0" marT="14605" marB="0">
                    <a:lnR w="28575">
                      <a:solidFill>
                        <a:srgbClr val="000000"/>
                      </a:solidFill>
                      <a:prstDash val="solid"/>
                    </a:lnR>
                  </a:tcPr>
                </a:tc>
                <a:tc>
                  <a:txBody>
                    <a:bodyPr/>
                    <a:lstStyle/>
                    <a:p>
                      <a:pPr marL="700405">
                        <a:lnSpc>
                          <a:spcPts val="2045"/>
                        </a:lnSpc>
                      </a:pPr>
                      <a:r>
                        <a:rPr sz="1800" i="1" spc="925" dirty="0">
                          <a:latin typeface="Cambria Math"/>
                          <a:cs typeface="Cambria Math"/>
                        </a:rPr>
                        <a:t>.</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5"/>
                  </a:ext>
                </a:extLst>
              </a:tr>
              <a:tr h="288925">
                <a:tc>
                  <a:txBody>
                    <a:bodyPr/>
                    <a:lstStyle/>
                    <a:p>
                      <a:pPr marL="10795">
                        <a:lnSpc>
                          <a:spcPts val="2000"/>
                        </a:lnSpc>
                      </a:pPr>
                      <a:r>
                        <a:rPr sz="1800" spc="-20" dirty="0">
                          <a:latin typeface="Verdana"/>
                          <a:cs typeface="Verdana"/>
                        </a:rPr>
                        <a:t>(</a:t>
                      </a:r>
                      <a:r>
                        <a:rPr sz="1800" spc="-20" dirty="0">
                          <a:latin typeface="Cambria Math"/>
                          <a:cs typeface="Cambria Math"/>
                        </a:rPr>
                        <a:t>47</a:t>
                      </a:r>
                      <a:r>
                        <a:rPr sz="1800" spc="-20" dirty="0">
                          <a:latin typeface="Verdana"/>
                          <a:cs typeface="Verdana"/>
                        </a:rPr>
                        <a:t>)</a:t>
                      </a:r>
                      <a:endParaRPr sz="1800">
                        <a:latin typeface="Verdana"/>
                        <a:cs typeface="Verdana"/>
                      </a:endParaRPr>
                    </a:p>
                  </a:txBody>
                  <a:tcPr marL="0" marR="0" marT="0" marB="0"/>
                </a:tc>
                <a:tc>
                  <a:txBody>
                    <a:bodyPr/>
                    <a:lstStyle/>
                    <a:p>
                      <a:pPr marL="281305">
                        <a:lnSpc>
                          <a:spcPts val="2100"/>
                        </a:lnSpc>
                        <a:spcBef>
                          <a:spcPts val="75"/>
                        </a:spcBef>
                      </a:pPr>
                      <a:r>
                        <a:rPr sz="1800" spc="-20" dirty="0">
                          <a:latin typeface="Cambria Math"/>
                          <a:cs typeface="Cambria Math"/>
                        </a:rPr>
                        <a:t>3210</a:t>
                      </a:r>
                      <a:endParaRPr sz="1800">
                        <a:latin typeface="Cambria Math"/>
                        <a:cs typeface="Cambria Math"/>
                      </a:endParaRPr>
                    </a:p>
                  </a:txBody>
                  <a:tcPr marL="0" marR="0" marT="9525" marB="0">
                    <a:lnR w="28575">
                      <a:solidFill>
                        <a:srgbClr val="000000"/>
                      </a:solidFill>
                      <a:prstDash val="solid"/>
                    </a:lnR>
                  </a:tcPr>
                </a:tc>
                <a:tc>
                  <a:txBody>
                    <a:bodyPr/>
                    <a:lstStyle/>
                    <a:p>
                      <a:pPr marL="605155">
                        <a:lnSpc>
                          <a:spcPts val="2014"/>
                        </a:lnSpc>
                      </a:pPr>
                      <a:r>
                        <a:rPr sz="1800" spc="-25" dirty="0">
                          <a:latin typeface="Cambria Math"/>
                          <a:cs typeface="Cambria Math"/>
                        </a:rPr>
                        <a:t>870</a:t>
                      </a:r>
                      <a:endParaRPr sz="1800">
                        <a:latin typeface="Cambria Math"/>
                        <a:cs typeface="Cambria Math"/>
                      </a:endParaRPr>
                    </a:p>
                  </a:txBody>
                  <a:tcPr marL="0" marR="0" marT="0" marB="0">
                    <a:lnL w="28575">
                      <a:solidFill>
                        <a:srgbClr val="000000"/>
                      </a:solidFill>
                      <a:prstDash val="solid"/>
                    </a:lnL>
                  </a:tcPr>
                </a:tc>
                <a:extLst>
                  <a:ext uri="{0D108BD9-81ED-4DB2-BD59-A6C34878D82A}">
                    <a16:rowId xmlns:a16="http://schemas.microsoft.com/office/drawing/2014/main" val="10006"/>
                  </a:ext>
                </a:extLst>
              </a:tr>
            </a:tbl>
          </a:graphicData>
        </a:graphic>
      </p:graphicFrame>
      <p:pic>
        <p:nvPicPr>
          <p:cNvPr id="26" name="object 26"/>
          <p:cNvPicPr/>
          <p:nvPr/>
        </p:nvPicPr>
        <p:blipFill>
          <a:blip r:embed="rId9" cstate="print"/>
          <a:stretch>
            <a:fillRect/>
          </a:stretch>
        </p:blipFill>
        <p:spPr>
          <a:xfrm>
            <a:off x="4196584" y="2858785"/>
            <a:ext cx="2451185" cy="1369494"/>
          </a:xfrm>
          <a:prstGeom prst="rect">
            <a:avLst/>
          </a:prstGeom>
        </p:spPr>
      </p:pic>
      <p:sp>
        <p:nvSpPr>
          <p:cNvPr id="38" name="object 38"/>
          <p:cNvSpPr txBox="1">
            <a:spLocks noGrp="1"/>
          </p:cNvSpPr>
          <p:nvPr>
            <p:ph type="ftr" sz="quarter" idx="5"/>
          </p:nvPr>
        </p:nvSpPr>
        <p:spPr>
          <a:prstGeom prst="rect">
            <a:avLst/>
          </a:prstGeom>
        </p:spPr>
        <p:txBody>
          <a:bodyPr vert="horz" wrap="square" lIns="0" tIns="17145" rIns="0" bIns="0" rtlCol="0">
            <a:spAutoFit/>
          </a:bodyPr>
          <a:lstStyle/>
          <a:p>
            <a:pPr marL="12700">
              <a:lnSpc>
                <a:spcPct val="100000"/>
              </a:lnSpc>
              <a:spcBef>
                <a:spcPts val="135"/>
              </a:spcBef>
            </a:pPr>
            <a:r>
              <a:rPr dirty="0"/>
              <a:t>Andrew</a:t>
            </a:r>
            <a:r>
              <a:rPr spc="-70" dirty="0"/>
              <a:t> </a:t>
            </a:r>
            <a:r>
              <a:rPr spc="-25" dirty="0"/>
              <a:t>Ng</a:t>
            </a:r>
          </a:p>
        </p:txBody>
      </p:sp>
      <p:sp>
        <p:nvSpPr>
          <p:cNvPr id="23" name="TextBox 22">
            <a:extLst>
              <a:ext uri="{FF2B5EF4-FFF2-40B4-BE49-F238E27FC236}">
                <a16:creationId xmlns:a16="http://schemas.microsoft.com/office/drawing/2014/main" id="{AAE7C07B-781B-D926-A0C1-25F4D42484A1}"/>
              </a:ext>
            </a:extLst>
          </p:cNvPr>
          <p:cNvSpPr txBox="1"/>
          <p:nvPr/>
        </p:nvSpPr>
        <p:spPr>
          <a:xfrm>
            <a:off x="5818712" y="1709833"/>
            <a:ext cx="1400862" cy="338554"/>
          </a:xfrm>
          <a:prstGeom prst="rect">
            <a:avLst/>
          </a:prstGeom>
          <a:noFill/>
        </p:spPr>
        <p:txBody>
          <a:bodyPr wrap="square" rtlCol="0">
            <a:spAutoFit/>
          </a:bodyPr>
          <a:lstStyle/>
          <a:p>
            <a:r>
              <a:rPr lang="en-US" sz="1600" dirty="0"/>
              <a:t>Batch size</a:t>
            </a:r>
          </a:p>
        </p:txBody>
      </p:sp>
      <p:sp>
        <p:nvSpPr>
          <p:cNvPr id="24" name="TextBox 23">
            <a:extLst>
              <a:ext uri="{FF2B5EF4-FFF2-40B4-BE49-F238E27FC236}">
                <a16:creationId xmlns:a16="http://schemas.microsoft.com/office/drawing/2014/main" id="{C603D467-ADC8-3A4A-4711-D89702736AA4}"/>
              </a:ext>
            </a:extLst>
          </p:cNvPr>
          <p:cNvSpPr txBox="1"/>
          <p:nvPr/>
        </p:nvSpPr>
        <p:spPr>
          <a:xfrm>
            <a:off x="6960909" y="2913281"/>
            <a:ext cx="1659510"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Batch Size</a:t>
            </a:r>
          </a:p>
          <a:p>
            <a:pPr marL="285750" indent="-285750">
              <a:buFont typeface="Arial" panose="020B0604020202020204" pitchFamily="34" charset="0"/>
              <a:buChar char="•"/>
            </a:pPr>
            <a:r>
              <a:rPr lang="en-US" dirty="0"/>
              <a:t>Epoch</a:t>
            </a:r>
          </a:p>
          <a:p>
            <a:pPr marL="285750" indent="-285750">
              <a:buFont typeface="Arial" panose="020B0604020202020204" pitchFamily="34" charset="0"/>
              <a:buChar char="•"/>
            </a:pPr>
            <a:r>
              <a:rPr lang="en-US" dirty="0"/>
              <a:t>Iteration</a:t>
            </a:r>
          </a:p>
        </p:txBody>
      </p:sp>
      <p:sp>
        <p:nvSpPr>
          <p:cNvPr id="25" name="Text Placeholder 2">
            <a:extLst>
              <a:ext uri="{FF2B5EF4-FFF2-40B4-BE49-F238E27FC236}">
                <a16:creationId xmlns:a16="http://schemas.microsoft.com/office/drawing/2014/main" id="{9A949F40-CD69-77F8-23FA-EFFBFE548FF0}"/>
              </a:ext>
            </a:extLst>
          </p:cNvPr>
          <p:cNvSpPr>
            <a:spLocks noGrp="1"/>
          </p:cNvSpPr>
          <p:nvPr>
            <p:ph type="body" idx="1"/>
          </p:nvPr>
        </p:nvSpPr>
        <p:spPr>
          <a:xfrm>
            <a:off x="5683374" y="4154362"/>
            <a:ext cx="2931162" cy="430887"/>
          </a:xfrm>
          <a:ln w="12700">
            <a:solidFill>
              <a:schemeClr val="tx1"/>
            </a:solidFill>
          </a:ln>
        </p:spPr>
        <p:txBody>
          <a:bodyPr/>
          <a:lstStyle/>
          <a:p>
            <a:r>
              <a:rPr lang="en-US" sz="1400" dirty="0">
                <a:solidFill>
                  <a:schemeClr val="tx1"/>
                </a:solidFill>
              </a:rPr>
              <a:t>Mini-batch gradient descent  will be covered in Deep Learning</a:t>
            </a:r>
          </a:p>
        </p:txBody>
      </p:sp>
    </p:spTree>
    <p:extLst>
      <p:ext uri="{BB962C8B-B14F-4D97-AF65-F5344CB8AC3E}">
        <p14:creationId xmlns:p14="http://schemas.microsoft.com/office/powerpoint/2010/main" val="4218099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atch , Mini Batch and Stochastic gradient descent | by Sweta | Medium">
            <a:extLst>
              <a:ext uri="{FF2B5EF4-FFF2-40B4-BE49-F238E27FC236}">
                <a16:creationId xmlns:a16="http://schemas.microsoft.com/office/drawing/2014/main" id="{5B966514-6F12-4B0D-D483-D5EFE966D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6487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07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A71F-EC9A-4CF6-0CFD-4AD9C224C41E}"/>
              </a:ext>
            </a:extLst>
          </p:cNvPr>
          <p:cNvSpPr>
            <a:spLocks noGrp="1"/>
          </p:cNvSpPr>
          <p:nvPr>
            <p:ph type="title"/>
          </p:nvPr>
        </p:nvSpPr>
        <p:spPr>
          <a:xfrm>
            <a:off x="327501" y="361950"/>
            <a:ext cx="8488997" cy="415498"/>
          </a:xfrm>
        </p:spPr>
        <p:txBody>
          <a:bodyPr/>
          <a:lstStyle/>
          <a:p>
            <a:r>
              <a:rPr lang="en-US" dirty="0"/>
              <a:t>Advantages of SGD</a:t>
            </a:r>
          </a:p>
        </p:txBody>
      </p:sp>
      <p:sp>
        <p:nvSpPr>
          <p:cNvPr id="3" name="Text Placeholder 2">
            <a:extLst>
              <a:ext uri="{FF2B5EF4-FFF2-40B4-BE49-F238E27FC236}">
                <a16:creationId xmlns:a16="http://schemas.microsoft.com/office/drawing/2014/main" id="{01AD3D3E-AE31-396D-F9A4-189288128070}"/>
              </a:ext>
            </a:extLst>
          </p:cNvPr>
          <p:cNvSpPr>
            <a:spLocks noGrp="1"/>
          </p:cNvSpPr>
          <p:nvPr>
            <p:ph type="body" idx="1"/>
          </p:nvPr>
        </p:nvSpPr>
        <p:spPr>
          <a:xfrm>
            <a:off x="327501" y="971550"/>
            <a:ext cx="7696200" cy="3139321"/>
          </a:xfrm>
        </p:spPr>
        <p:txBody>
          <a:bodyPr/>
          <a:lstStyle/>
          <a:p>
            <a:pPr marL="285750" indent="-285750">
              <a:buFont typeface="Arial" panose="020B0604020202020204" pitchFamily="34" charset="0"/>
              <a:buChar char="•"/>
            </a:pPr>
            <a:r>
              <a:rPr lang="en-US" sz="2000" dirty="0">
                <a:solidFill>
                  <a:schemeClr val="tx1"/>
                </a:solidFill>
              </a:rPr>
              <a:t>It is easier to fit into memory due to a single training sample being processed by the whole iteration</a:t>
            </a:r>
          </a:p>
          <a:p>
            <a:pPr marL="285750" indent="-285750">
              <a:buFont typeface="Arial" panose="020B0604020202020204" pitchFamily="34" charset="0"/>
              <a:buChar char="•"/>
            </a:pPr>
            <a:r>
              <a:rPr lang="en-US" sz="2000" dirty="0">
                <a:solidFill>
                  <a:schemeClr val="tx1"/>
                </a:solidFill>
              </a:rPr>
              <a:t>It is computationally fast as only one sample is processed at a time</a:t>
            </a:r>
          </a:p>
          <a:p>
            <a:pPr marL="285750" indent="-285750">
              <a:buFont typeface="Arial" panose="020B0604020202020204" pitchFamily="34" charset="0"/>
              <a:buChar char="•"/>
            </a:pPr>
            <a:r>
              <a:rPr lang="en-US" sz="2000" dirty="0">
                <a:solidFill>
                  <a:schemeClr val="tx1"/>
                </a:solidFill>
              </a:rPr>
              <a:t>For larger datasets it can converge faster as it causes updates to the parameters more frequently</a:t>
            </a:r>
          </a:p>
          <a:p>
            <a:pPr marL="285750" indent="-285750">
              <a:buFont typeface="Arial" panose="020B0604020202020204" pitchFamily="34" charset="0"/>
              <a:buChar char="•"/>
            </a:pPr>
            <a:r>
              <a:rPr lang="en-US" sz="2000" dirty="0">
                <a:solidFill>
                  <a:schemeClr val="tx1"/>
                </a:solidFill>
              </a:rPr>
              <a:t>Due to frequent updates the steps taken towards the minima of the loss function have oscillations which can help getting out of local minimums of the loss function (in case the computed position turns out to be the local minimum)</a:t>
            </a:r>
          </a:p>
          <a:p>
            <a:endParaRPr lang="en-US" dirty="0"/>
          </a:p>
        </p:txBody>
      </p:sp>
    </p:spTree>
    <p:extLst>
      <p:ext uri="{BB962C8B-B14F-4D97-AF65-F5344CB8AC3E}">
        <p14:creationId xmlns:p14="http://schemas.microsoft.com/office/powerpoint/2010/main" val="1654072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A71F-EC9A-4CF6-0CFD-4AD9C224C41E}"/>
              </a:ext>
            </a:extLst>
          </p:cNvPr>
          <p:cNvSpPr>
            <a:spLocks noGrp="1"/>
          </p:cNvSpPr>
          <p:nvPr>
            <p:ph type="title"/>
          </p:nvPr>
        </p:nvSpPr>
        <p:spPr>
          <a:xfrm>
            <a:off x="327501" y="361950"/>
            <a:ext cx="8488997" cy="415498"/>
          </a:xfrm>
        </p:spPr>
        <p:txBody>
          <a:bodyPr/>
          <a:lstStyle/>
          <a:p>
            <a:r>
              <a:rPr lang="en-US" dirty="0"/>
              <a:t>Disadvantages of SGD</a:t>
            </a:r>
          </a:p>
        </p:txBody>
      </p:sp>
      <p:sp>
        <p:nvSpPr>
          <p:cNvPr id="3" name="Text Placeholder 2">
            <a:extLst>
              <a:ext uri="{FF2B5EF4-FFF2-40B4-BE49-F238E27FC236}">
                <a16:creationId xmlns:a16="http://schemas.microsoft.com/office/drawing/2014/main" id="{01AD3D3E-AE31-396D-F9A4-189288128070}"/>
              </a:ext>
            </a:extLst>
          </p:cNvPr>
          <p:cNvSpPr>
            <a:spLocks noGrp="1"/>
          </p:cNvSpPr>
          <p:nvPr>
            <p:ph type="body" idx="1"/>
          </p:nvPr>
        </p:nvSpPr>
        <p:spPr>
          <a:xfrm>
            <a:off x="327501" y="971550"/>
            <a:ext cx="7696200" cy="3139321"/>
          </a:xfrm>
        </p:spPr>
        <p:txBody>
          <a:bodyPr/>
          <a:lstStyle/>
          <a:p>
            <a:pPr marL="285750" indent="-285750">
              <a:buFont typeface="Arial" panose="020B0604020202020204" pitchFamily="34" charset="0"/>
              <a:buChar char="•"/>
            </a:pPr>
            <a:r>
              <a:rPr lang="en-US" sz="2000" dirty="0">
                <a:solidFill>
                  <a:schemeClr val="tx1"/>
                </a:solidFill>
              </a:rPr>
              <a:t>Due to frequent updates the steps taken towards the minima are very noisy. This can often lead the gradient descent into other directions</a:t>
            </a:r>
          </a:p>
          <a:p>
            <a:pPr marL="285750" indent="-285750">
              <a:buFont typeface="Arial" panose="020B0604020202020204" pitchFamily="34" charset="0"/>
              <a:buChar char="•"/>
            </a:pPr>
            <a:r>
              <a:rPr lang="en-US" sz="2000" dirty="0">
                <a:solidFill>
                  <a:schemeClr val="tx1"/>
                </a:solidFill>
              </a:rPr>
              <a:t>Due to noisy steps it may take longer to achieve convergence to the minima of the loss function</a:t>
            </a:r>
          </a:p>
          <a:p>
            <a:pPr marL="285750" indent="-285750">
              <a:buFont typeface="Arial" panose="020B0604020202020204" pitchFamily="34" charset="0"/>
              <a:buChar char="•"/>
            </a:pPr>
            <a:r>
              <a:rPr lang="en-US" sz="2000" dirty="0">
                <a:solidFill>
                  <a:schemeClr val="tx1"/>
                </a:solidFill>
              </a:rPr>
              <a:t>Frequent updates are computationally expensive due to using all resources for processing one training sample at a time</a:t>
            </a:r>
          </a:p>
          <a:p>
            <a:pPr marL="285750" indent="-285750">
              <a:buFont typeface="Arial" panose="020B0604020202020204" pitchFamily="34" charset="0"/>
              <a:buChar char="•"/>
            </a:pPr>
            <a:r>
              <a:rPr lang="en-US" sz="2000" dirty="0">
                <a:solidFill>
                  <a:schemeClr val="tx1"/>
                </a:solidFill>
              </a:rPr>
              <a:t>It loses the advantages of vectorized operations as it deals with only a single example at a time</a:t>
            </a:r>
          </a:p>
          <a:p>
            <a:endParaRPr lang="en-US" dirty="0"/>
          </a:p>
        </p:txBody>
      </p:sp>
    </p:spTree>
    <p:extLst>
      <p:ext uri="{BB962C8B-B14F-4D97-AF65-F5344CB8AC3E}">
        <p14:creationId xmlns:p14="http://schemas.microsoft.com/office/powerpoint/2010/main" val="1542758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0160" rIns="0" bIns="0" rtlCol="0">
            <a:spAutoFit/>
          </a:bodyPr>
          <a:lstStyle/>
          <a:p>
            <a:pPr marL="50800" marR="5080" indent="228600">
              <a:lnSpc>
                <a:spcPct val="101000"/>
              </a:lnSpc>
              <a:spcBef>
                <a:spcPts val="80"/>
              </a:spcBef>
            </a:pPr>
            <a:r>
              <a:rPr sz="4400" dirty="0">
                <a:solidFill>
                  <a:srgbClr val="0070EA"/>
                </a:solidFill>
              </a:rPr>
              <a:t>Regularization</a:t>
            </a:r>
            <a:r>
              <a:rPr sz="4400" spc="-210" dirty="0">
                <a:solidFill>
                  <a:srgbClr val="0070EA"/>
                </a:solidFill>
              </a:rPr>
              <a:t> </a:t>
            </a:r>
            <a:r>
              <a:rPr sz="4400" spc="-25" dirty="0">
                <a:solidFill>
                  <a:srgbClr val="0070EA"/>
                </a:solidFill>
              </a:rPr>
              <a:t>to </a:t>
            </a:r>
            <a:r>
              <a:rPr sz="4400" dirty="0">
                <a:solidFill>
                  <a:srgbClr val="0070EA"/>
                </a:solidFill>
              </a:rPr>
              <a:t>Reduce</a:t>
            </a:r>
            <a:r>
              <a:rPr sz="4400" spc="-100" dirty="0">
                <a:solidFill>
                  <a:srgbClr val="0070EA"/>
                </a:solidFill>
              </a:rPr>
              <a:t> </a:t>
            </a:r>
            <a:r>
              <a:rPr sz="4400" spc="-10" dirty="0">
                <a:solidFill>
                  <a:srgbClr val="0070EA"/>
                </a:solidFill>
              </a:rPr>
              <a:t>Overfitting</a:t>
            </a:r>
            <a:endParaRPr sz="4400"/>
          </a:p>
        </p:txBody>
      </p:sp>
      <p:sp>
        <p:nvSpPr>
          <p:cNvPr id="4" name="object 2">
            <a:extLst>
              <a:ext uri="{FF2B5EF4-FFF2-40B4-BE49-F238E27FC236}">
                <a16:creationId xmlns:a16="http://schemas.microsoft.com/office/drawing/2014/main" id="{B47C83ED-43E6-D138-98BC-13F0C2C7FD5A}"/>
              </a:ext>
            </a:extLst>
          </p:cNvPr>
          <p:cNvSpPr txBox="1">
            <a:spLocks/>
          </p:cNvSpPr>
          <p:nvPr/>
        </p:nvSpPr>
        <p:spPr>
          <a:xfrm>
            <a:off x="1843406" y="2952750"/>
            <a:ext cx="5741034" cy="1521143"/>
          </a:xfrm>
          <a:prstGeom prst="rect">
            <a:avLst/>
          </a:prstGeom>
        </p:spPr>
        <p:txBody>
          <a:bodyPr vert="horz" wrap="square" lIns="0" tIns="74168" rIns="0" bIns="0" rtlCol="0">
            <a:spAutoFit/>
          </a:bodyPr>
          <a:lstStyle>
            <a:lvl1pPr marL="0">
              <a:defRPr sz="2400" b="0" i="0">
                <a:solidFill>
                  <a:srgbClr val="FF9300"/>
                </a:solidFill>
                <a:latin typeface="Cambria Math"/>
                <a:ea typeface="+mn-ea"/>
                <a:cs typeface="Cambria Math"/>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078865" marR="5080" indent="-543560">
              <a:lnSpc>
                <a:spcPct val="117300"/>
              </a:lnSpc>
              <a:spcBef>
                <a:spcPts val="90"/>
              </a:spcBef>
            </a:pPr>
            <a:r>
              <a:rPr lang="en-US" sz="3950" dirty="0">
                <a:solidFill>
                  <a:srgbClr val="000000"/>
                </a:solidFill>
              </a:rPr>
              <a:t>Cost</a:t>
            </a:r>
            <a:r>
              <a:rPr lang="en-US" sz="3950" spc="55" dirty="0">
                <a:solidFill>
                  <a:srgbClr val="000000"/>
                </a:solidFill>
              </a:rPr>
              <a:t> </a:t>
            </a:r>
            <a:r>
              <a:rPr lang="en-US" sz="3950" dirty="0">
                <a:solidFill>
                  <a:srgbClr val="000000"/>
                </a:solidFill>
              </a:rPr>
              <a:t>Function</a:t>
            </a:r>
            <a:r>
              <a:rPr lang="en-US" sz="3950" spc="80" dirty="0">
                <a:solidFill>
                  <a:srgbClr val="000000"/>
                </a:solidFill>
              </a:rPr>
              <a:t> </a:t>
            </a:r>
            <a:r>
              <a:rPr lang="en-US" sz="3950" spc="-20" dirty="0">
                <a:solidFill>
                  <a:srgbClr val="000000"/>
                </a:solidFill>
              </a:rPr>
              <a:t>with </a:t>
            </a:r>
            <a:r>
              <a:rPr lang="en-US" sz="3950" spc="-10" dirty="0">
                <a:solidFill>
                  <a:srgbClr val="000000"/>
                </a:solidFill>
              </a:rPr>
              <a:t>Regularization</a:t>
            </a:r>
            <a:endParaRPr lang="en-US" sz="3950" dirty="0"/>
          </a:p>
        </p:txBody>
      </p:sp>
    </p:spTree>
    <p:extLst>
      <p:ext uri="{BB962C8B-B14F-4D97-AF65-F5344CB8AC3E}">
        <p14:creationId xmlns:p14="http://schemas.microsoft.com/office/powerpoint/2010/main" val="1059762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A2B7-CBA6-C4EC-E675-C28BE2643B38}"/>
              </a:ext>
            </a:extLst>
          </p:cNvPr>
          <p:cNvSpPr>
            <a:spLocks noGrp="1"/>
          </p:cNvSpPr>
          <p:nvPr>
            <p:ph type="title"/>
          </p:nvPr>
        </p:nvSpPr>
        <p:spPr>
          <a:xfrm>
            <a:off x="264159" y="22861"/>
            <a:ext cx="8488997" cy="415498"/>
          </a:xfrm>
        </p:spPr>
        <p:txBody>
          <a:bodyPr/>
          <a:lstStyle/>
          <a:p>
            <a:r>
              <a:rPr lang="en-US" dirty="0"/>
              <a:t>Cost Function with Regularization</a:t>
            </a:r>
          </a:p>
        </p:txBody>
      </p:sp>
      <p:pic>
        <p:nvPicPr>
          <p:cNvPr id="5" name="Picture 4">
            <a:extLst>
              <a:ext uri="{FF2B5EF4-FFF2-40B4-BE49-F238E27FC236}">
                <a16:creationId xmlns:a16="http://schemas.microsoft.com/office/drawing/2014/main" id="{5AE33BB1-A1AF-36ED-EF57-721574AEFA40}"/>
              </a:ext>
            </a:extLst>
          </p:cNvPr>
          <p:cNvPicPr>
            <a:picLocks noChangeAspect="1"/>
          </p:cNvPicPr>
          <p:nvPr/>
        </p:nvPicPr>
        <p:blipFill>
          <a:blip r:embed="rId2"/>
          <a:stretch>
            <a:fillRect/>
          </a:stretch>
        </p:blipFill>
        <p:spPr>
          <a:xfrm>
            <a:off x="1371600" y="666750"/>
            <a:ext cx="5839640" cy="895475"/>
          </a:xfrm>
          <a:prstGeom prst="rect">
            <a:avLst/>
          </a:prstGeom>
        </p:spPr>
      </p:pic>
      <p:sp>
        <p:nvSpPr>
          <p:cNvPr id="6" name="TextBox 5">
            <a:extLst>
              <a:ext uri="{FF2B5EF4-FFF2-40B4-BE49-F238E27FC236}">
                <a16:creationId xmlns:a16="http://schemas.microsoft.com/office/drawing/2014/main" id="{28405F1D-6EC6-EE18-0ABD-30A1A37AEA91}"/>
              </a:ext>
            </a:extLst>
          </p:cNvPr>
          <p:cNvSpPr txBox="1"/>
          <p:nvPr/>
        </p:nvSpPr>
        <p:spPr>
          <a:xfrm>
            <a:off x="533400" y="1809750"/>
            <a:ext cx="1143000" cy="369332"/>
          </a:xfrm>
          <a:prstGeom prst="rect">
            <a:avLst/>
          </a:prstGeom>
          <a:noFill/>
        </p:spPr>
        <p:txBody>
          <a:bodyPr wrap="square" rtlCol="0">
            <a:spAutoFit/>
          </a:bodyPr>
          <a:lstStyle/>
          <a:p>
            <a:r>
              <a:rPr lang="en-US" dirty="0"/>
              <a:t>Where:</a:t>
            </a:r>
          </a:p>
        </p:txBody>
      </p:sp>
      <p:pic>
        <p:nvPicPr>
          <p:cNvPr id="10" name="Picture 9">
            <a:extLst>
              <a:ext uri="{FF2B5EF4-FFF2-40B4-BE49-F238E27FC236}">
                <a16:creationId xmlns:a16="http://schemas.microsoft.com/office/drawing/2014/main" id="{D1ADDDAD-0F0E-5B23-69C9-7C30DF3F9E62}"/>
              </a:ext>
            </a:extLst>
          </p:cNvPr>
          <p:cNvPicPr>
            <a:picLocks noChangeAspect="1"/>
          </p:cNvPicPr>
          <p:nvPr/>
        </p:nvPicPr>
        <p:blipFill>
          <a:blip r:embed="rId3"/>
          <a:stretch>
            <a:fillRect/>
          </a:stretch>
        </p:blipFill>
        <p:spPr>
          <a:xfrm>
            <a:off x="2514600" y="1675284"/>
            <a:ext cx="3000794" cy="638264"/>
          </a:xfrm>
          <a:prstGeom prst="rect">
            <a:avLst/>
          </a:prstGeom>
        </p:spPr>
      </p:pic>
      <p:sp>
        <p:nvSpPr>
          <p:cNvPr id="11" name="TextBox 10">
            <a:extLst>
              <a:ext uri="{FF2B5EF4-FFF2-40B4-BE49-F238E27FC236}">
                <a16:creationId xmlns:a16="http://schemas.microsoft.com/office/drawing/2014/main" id="{3A2DBE60-3D9D-34D9-AB2E-BAC4EDBCA923}"/>
              </a:ext>
            </a:extLst>
          </p:cNvPr>
          <p:cNvSpPr txBox="1"/>
          <p:nvPr/>
        </p:nvSpPr>
        <p:spPr>
          <a:xfrm>
            <a:off x="538716" y="2418190"/>
            <a:ext cx="2783958" cy="369332"/>
          </a:xfrm>
          <a:prstGeom prst="rect">
            <a:avLst/>
          </a:prstGeom>
          <a:noFill/>
        </p:spPr>
        <p:txBody>
          <a:bodyPr wrap="square" rtlCol="0">
            <a:spAutoFit/>
          </a:bodyPr>
          <a:lstStyle/>
          <a:p>
            <a:r>
              <a:rPr lang="en-US" sz="1800" dirty="0">
                <a:solidFill>
                  <a:srgbClr val="7030A0"/>
                </a:solidFill>
                <a:latin typeface="Cambria Math"/>
                <a:cs typeface="Cambria Math"/>
              </a:rPr>
              <a:t>𝜆: Regularization term</a:t>
            </a:r>
            <a:endParaRPr lang="en-US" dirty="0"/>
          </a:p>
        </p:txBody>
      </p:sp>
      <p:pic>
        <p:nvPicPr>
          <p:cNvPr id="13" name="Picture 12">
            <a:extLst>
              <a:ext uri="{FF2B5EF4-FFF2-40B4-BE49-F238E27FC236}">
                <a16:creationId xmlns:a16="http://schemas.microsoft.com/office/drawing/2014/main" id="{50A24AF8-A78A-6A38-F953-C54069AC0D01}"/>
              </a:ext>
            </a:extLst>
          </p:cNvPr>
          <p:cNvPicPr>
            <a:picLocks noChangeAspect="1"/>
          </p:cNvPicPr>
          <p:nvPr/>
        </p:nvPicPr>
        <p:blipFill>
          <a:blip r:embed="rId4"/>
          <a:stretch>
            <a:fillRect/>
          </a:stretch>
        </p:blipFill>
        <p:spPr>
          <a:xfrm>
            <a:off x="510363" y="3218812"/>
            <a:ext cx="4415273" cy="424675"/>
          </a:xfrm>
          <a:prstGeom prst="rect">
            <a:avLst/>
          </a:prstGeom>
        </p:spPr>
      </p:pic>
      <p:pic>
        <p:nvPicPr>
          <p:cNvPr id="6146" name="Picture 2" descr="Regularization Technique in Linear Model - Analytics Vidhya">
            <a:extLst>
              <a:ext uri="{FF2B5EF4-FFF2-40B4-BE49-F238E27FC236}">
                <a16:creationId xmlns:a16="http://schemas.microsoft.com/office/drawing/2014/main" id="{7AE8AEA2-A299-63C9-4C8E-C3D1556448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314971"/>
            <a:ext cx="4029075" cy="2362200"/>
          </a:xfrm>
          <a:prstGeom prst="rect">
            <a:avLst/>
          </a:prstGeom>
          <a:noFill/>
          <a:extLst>
            <a:ext uri="{909E8E84-426E-40DD-AFC4-6F175D3DCCD1}">
              <a14:hiddenFill xmlns:a14="http://schemas.microsoft.com/office/drawing/2010/main">
                <a:solidFill>
                  <a:srgbClr val="FFFFFF"/>
                </a:solidFill>
              </a14:hiddenFill>
            </a:ext>
          </a:extLst>
        </p:spPr>
      </p:pic>
      <p:sp>
        <p:nvSpPr>
          <p:cNvPr id="14" name="object 10">
            <a:extLst>
              <a:ext uri="{FF2B5EF4-FFF2-40B4-BE49-F238E27FC236}">
                <a16:creationId xmlns:a16="http://schemas.microsoft.com/office/drawing/2014/main" id="{724CBE85-B2C0-4021-A1FF-258AEF21B430}"/>
              </a:ext>
            </a:extLst>
          </p:cNvPr>
          <p:cNvSpPr txBox="1"/>
          <p:nvPr/>
        </p:nvSpPr>
        <p:spPr>
          <a:xfrm>
            <a:off x="2036445" y="3827252"/>
            <a:ext cx="1735455" cy="300355"/>
          </a:xfrm>
          <a:prstGeom prst="rect">
            <a:avLst/>
          </a:prstGeom>
        </p:spPr>
        <p:txBody>
          <a:bodyPr vert="horz" wrap="square" lIns="0" tIns="12700" rIns="0" bIns="0" rtlCol="0">
            <a:spAutoFit/>
          </a:bodyPr>
          <a:lstStyle/>
          <a:p>
            <a:pPr marL="38100">
              <a:lnSpc>
                <a:spcPct val="100000"/>
              </a:lnSpc>
              <a:spcBef>
                <a:spcPts val="100"/>
              </a:spcBef>
            </a:pPr>
            <a:r>
              <a:rPr sz="1800" dirty="0">
                <a:latin typeface="Arial"/>
                <a:cs typeface="Arial"/>
              </a:rPr>
              <a:t>choose</a:t>
            </a:r>
            <a:r>
              <a:rPr sz="1800" spc="-20" dirty="0">
                <a:latin typeface="Arial"/>
                <a:cs typeface="Arial"/>
              </a:rPr>
              <a:t> </a:t>
            </a:r>
            <a:r>
              <a:rPr sz="1800" dirty="0">
                <a:solidFill>
                  <a:srgbClr val="7030A0"/>
                </a:solidFill>
                <a:latin typeface="Cambria Math"/>
                <a:cs typeface="Cambria Math"/>
              </a:rPr>
              <a:t>𝜆</a:t>
            </a:r>
            <a:r>
              <a:rPr sz="1800" spc="150" dirty="0">
                <a:solidFill>
                  <a:srgbClr val="7030A0"/>
                </a:solidFill>
                <a:latin typeface="Cambria Math"/>
                <a:cs typeface="Cambria Math"/>
              </a:rPr>
              <a:t> </a:t>
            </a:r>
            <a:r>
              <a:rPr sz="1800" dirty="0">
                <a:latin typeface="Cambria Math"/>
                <a:cs typeface="Cambria Math"/>
              </a:rPr>
              <a:t>=</a:t>
            </a:r>
            <a:r>
              <a:rPr sz="1800" spc="45" dirty="0">
                <a:latin typeface="Cambria Math"/>
                <a:cs typeface="Cambria Math"/>
              </a:rPr>
              <a:t> </a:t>
            </a:r>
            <a:r>
              <a:rPr sz="1800" spc="-20" dirty="0">
                <a:latin typeface="Cambria Math"/>
                <a:cs typeface="Cambria Math"/>
              </a:rPr>
              <a:t>10</a:t>
            </a:r>
            <a:r>
              <a:rPr sz="2025" spc="-30" baseline="28806" dirty="0">
                <a:latin typeface="Cambria Math"/>
                <a:cs typeface="Cambria Math"/>
              </a:rPr>
              <a:t>10</a:t>
            </a:r>
            <a:endParaRPr sz="2025" baseline="28806" dirty="0">
              <a:latin typeface="Cambria Math"/>
              <a:cs typeface="Cambria Math"/>
            </a:endParaRPr>
          </a:p>
        </p:txBody>
      </p:sp>
    </p:spTree>
    <p:extLst>
      <p:ext uri="{BB962C8B-B14F-4D97-AF65-F5344CB8AC3E}">
        <p14:creationId xmlns:p14="http://schemas.microsoft.com/office/powerpoint/2010/main" val="1418253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1800" y="2708846"/>
            <a:ext cx="1384935" cy="334645"/>
          </a:xfrm>
          <a:prstGeom prst="rect">
            <a:avLst/>
          </a:prstGeom>
        </p:spPr>
        <p:txBody>
          <a:bodyPr vert="horz" wrap="square" lIns="0" tIns="15875" rIns="0" bIns="0" rtlCol="0">
            <a:spAutoFit/>
          </a:bodyPr>
          <a:lstStyle/>
          <a:p>
            <a:pPr marL="38100">
              <a:lnSpc>
                <a:spcPct val="100000"/>
              </a:lnSpc>
              <a:spcBef>
                <a:spcPts val="125"/>
              </a:spcBef>
            </a:pPr>
            <a:r>
              <a:rPr sz="2000" dirty="0">
                <a:latin typeface="Cambria Math"/>
                <a:cs typeface="Cambria Math"/>
              </a:rPr>
              <a:t>𝑤</a:t>
            </a:r>
            <a:r>
              <a:rPr sz="2250" baseline="-16666" dirty="0">
                <a:latin typeface="Cambria Math"/>
                <a:cs typeface="Cambria Math"/>
              </a:rPr>
              <a:t>𝑗</a:t>
            </a:r>
            <a:r>
              <a:rPr sz="2250" spc="419" baseline="-16666" dirty="0">
                <a:latin typeface="Cambria Math"/>
                <a:cs typeface="Cambria Math"/>
              </a:rPr>
              <a:t> </a:t>
            </a:r>
            <a:r>
              <a:rPr sz="2000" dirty="0">
                <a:latin typeface="Cambria Math"/>
                <a:cs typeface="Cambria Math"/>
              </a:rPr>
              <a:t>=</a:t>
            </a:r>
            <a:r>
              <a:rPr sz="2000" spc="45" dirty="0">
                <a:latin typeface="Cambria Math"/>
                <a:cs typeface="Cambria Math"/>
              </a:rPr>
              <a:t> </a:t>
            </a:r>
            <a:r>
              <a:rPr sz="2000" dirty="0">
                <a:solidFill>
                  <a:srgbClr val="0096FF"/>
                </a:solidFill>
                <a:latin typeface="Cambria Math"/>
                <a:cs typeface="Cambria Math"/>
              </a:rPr>
              <a:t>𝑤</a:t>
            </a:r>
            <a:r>
              <a:rPr sz="2250" baseline="-16666" dirty="0">
                <a:solidFill>
                  <a:srgbClr val="FF9300"/>
                </a:solidFill>
                <a:latin typeface="Cambria Math"/>
                <a:cs typeface="Cambria Math"/>
              </a:rPr>
              <a:t>𝑗</a:t>
            </a:r>
            <a:r>
              <a:rPr sz="2250" spc="209" baseline="-16666" dirty="0">
                <a:solidFill>
                  <a:srgbClr val="FF9300"/>
                </a:solidFill>
                <a:latin typeface="Cambria Math"/>
                <a:cs typeface="Cambria Math"/>
              </a:rPr>
              <a:t> </a:t>
            </a:r>
            <a:r>
              <a:rPr sz="2000" dirty="0">
                <a:latin typeface="Cambria Math"/>
                <a:cs typeface="Cambria Math"/>
              </a:rPr>
              <a:t>−</a:t>
            </a:r>
            <a:r>
              <a:rPr sz="2000" spc="-25" dirty="0">
                <a:latin typeface="Cambria Math"/>
                <a:cs typeface="Cambria Math"/>
              </a:rPr>
              <a:t> </a:t>
            </a:r>
            <a:r>
              <a:rPr sz="2000" spc="-50" dirty="0">
                <a:solidFill>
                  <a:srgbClr val="C00000"/>
                </a:solidFill>
                <a:latin typeface="Cambria Math"/>
                <a:cs typeface="Cambria Math"/>
              </a:rPr>
              <a:t>𝛼</a:t>
            </a:r>
            <a:endParaRPr sz="2000">
              <a:latin typeface="Cambria Math"/>
              <a:cs typeface="Cambria Math"/>
            </a:endParaRPr>
          </a:p>
        </p:txBody>
      </p:sp>
      <p:sp>
        <p:nvSpPr>
          <p:cNvPr id="3" name="object 3"/>
          <p:cNvSpPr/>
          <p:nvPr/>
        </p:nvSpPr>
        <p:spPr>
          <a:xfrm>
            <a:off x="1831594" y="2887726"/>
            <a:ext cx="409575" cy="19050"/>
          </a:xfrm>
          <a:custGeom>
            <a:avLst/>
            <a:gdLst/>
            <a:ahLst/>
            <a:cxnLst/>
            <a:rect l="l" t="t" r="r" b="b"/>
            <a:pathLst>
              <a:path w="409575" h="19050">
                <a:moveTo>
                  <a:pt x="409575" y="0"/>
                </a:moveTo>
                <a:lnTo>
                  <a:pt x="0" y="0"/>
                </a:lnTo>
                <a:lnTo>
                  <a:pt x="0" y="19050"/>
                </a:lnTo>
                <a:lnTo>
                  <a:pt x="409575" y="19050"/>
                </a:lnTo>
                <a:lnTo>
                  <a:pt x="409575" y="0"/>
                </a:lnTo>
                <a:close/>
              </a:path>
            </a:pathLst>
          </a:custGeom>
          <a:solidFill>
            <a:srgbClr val="000000"/>
          </a:solidFill>
        </p:spPr>
        <p:txBody>
          <a:bodyPr wrap="square" lIns="0" tIns="0" rIns="0" bIns="0" rtlCol="0"/>
          <a:lstStyle/>
          <a:p>
            <a:endParaRPr/>
          </a:p>
        </p:txBody>
      </p:sp>
      <p:sp>
        <p:nvSpPr>
          <p:cNvPr id="4" name="object 4"/>
          <p:cNvSpPr txBox="1"/>
          <p:nvPr/>
        </p:nvSpPr>
        <p:spPr>
          <a:xfrm>
            <a:off x="1944751" y="2518092"/>
            <a:ext cx="168910" cy="334645"/>
          </a:xfrm>
          <a:prstGeom prst="rect">
            <a:avLst/>
          </a:prstGeom>
        </p:spPr>
        <p:txBody>
          <a:bodyPr vert="horz" wrap="square" lIns="0" tIns="15875" rIns="0" bIns="0" rtlCol="0">
            <a:spAutoFit/>
          </a:bodyPr>
          <a:lstStyle/>
          <a:p>
            <a:pPr marL="12700">
              <a:lnSpc>
                <a:spcPct val="100000"/>
              </a:lnSpc>
              <a:spcBef>
                <a:spcPts val="125"/>
              </a:spcBef>
            </a:pPr>
            <a:r>
              <a:rPr sz="2000" spc="-50" dirty="0">
                <a:latin typeface="Cambria Math"/>
                <a:cs typeface="Cambria Math"/>
              </a:rPr>
              <a:t>𝜕</a:t>
            </a:r>
            <a:endParaRPr sz="2000">
              <a:latin typeface="Cambria Math"/>
              <a:cs typeface="Cambria Math"/>
            </a:endParaRPr>
          </a:p>
        </p:txBody>
      </p:sp>
      <p:sp>
        <p:nvSpPr>
          <p:cNvPr id="5" name="object 5"/>
          <p:cNvSpPr txBox="1"/>
          <p:nvPr/>
        </p:nvSpPr>
        <p:spPr>
          <a:xfrm>
            <a:off x="1820926" y="2880677"/>
            <a:ext cx="358775" cy="334645"/>
          </a:xfrm>
          <a:prstGeom prst="rect">
            <a:avLst/>
          </a:prstGeom>
        </p:spPr>
        <p:txBody>
          <a:bodyPr vert="horz" wrap="square" lIns="0" tIns="15875" rIns="0" bIns="0" rtlCol="0">
            <a:spAutoFit/>
          </a:bodyPr>
          <a:lstStyle/>
          <a:p>
            <a:pPr marL="12700">
              <a:lnSpc>
                <a:spcPct val="100000"/>
              </a:lnSpc>
              <a:spcBef>
                <a:spcPts val="125"/>
              </a:spcBef>
            </a:pPr>
            <a:r>
              <a:rPr sz="2000" spc="-25" dirty="0">
                <a:latin typeface="Cambria Math"/>
                <a:cs typeface="Cambria Math"/>
              </a:rPr>
              <a:t>𝜕</a:t>
            </a:r>
            <a:r>
              <a:rPr sz="2000" spc="-25" dirty="0">
                <a:solidFill>
                  <a:srgbClr val="0096FF"/>
                </a:solidFill>
                <a:latin typeface="Cambria Math"/>
                <a:cs typeface="Cambria Math"/>
              </a:rPr>
              <a:t>𝑤</a:t>
            </a:r>
            <a:endParaRPr sz="2000" dirty="0">
              <a:latin typeface="Cambria Math"/>
              <a:cs typeface="Cambria Math"/>
            </a:endParaRPr>
          </a:p>
        </p:txBody>
      </p:sp>
      <p:sp>
        <p:nvSpPr>
          <p:cNvPr id="6" name="object 6"/>
          <p:cNvSpPr txBox="1"/>
          <p:nvPr/>
        </p:nvSpPr>
        <p:spPr>
          <a:xfrm>
            <a:off x="2125979" y="3004502"/>
            <a:ext cx="114935" cy="254635"/>
          </a:xfrm>
          <a:prstGeom prst="rect">
            <a:avLst/>
          </a:prstGeom>
        </p:spPr>
        <p:txBody>
          <a:bodyPr vert="horz" wrap="square" lIns="0" tIns="12700" rIns="0" bIns="0" rtlCol="0">
            <a:spAutoFit/>
          </a:bodyPr>
          <a:lstStyle/>
          <a:p>
            <a:pPr marL="12700">
              <a:lnSpc>
                <a:spcPct val="100000"/>
              </a:lnSpc>
              <a:spcBef>
                <a:spcPts val="100"/>
              </a:spcBef>
            </a:pPr>
            <a:r>
              <a:rPr sz="1500" spc="114" dirty="0">
                <a:solidFill>
                  <a:srgbClr val="FF9300"/>
                </a:solidFill>
                <a:latin typeface="Cambria Math"/>
                <a:cs typeface="Cambria Math"/>
              </a:rPr>
              <a:t>𝑗</a:t>
            </a:r>
            <a:endParaRPr sz="1500">
              <a:latin typeface="Cambria Math"/>
              <a:cs typeface="Cambria Math"/>
            </a:endParaRPr>
          </a:p>
        </p:txBody>
      </p:sp>
      <p:sp>
        <p:nvSpPr>
          <p:cNvPr id="7" name="object 7"/>
          <p:cNvSpPr/>
          <p:nvPr/>
        </p:nvSpPr>
        <p:spPr>
          <a:xfrm>
            <a:off x="2406650" y="2771012"/>
            <a:ext cx="604520" cy="250190"/>
          </a:xfrm>
          <a:custGeom>
            <a:avLst/>
            <a:gdLst/>
            <a:ahLst/>
            <a:cxnLst/>
            <a:rect l="l" t="t" r="r" b="b"/>
            <a:pathLst>
              <a:path w="604519" h="250189">
                <a:moveTo>
                  <a:pt x="79375" y="21082"/>
                </a:moveTo>
                <a:lnTo>
                  <a:pt x="75946" y="11430"/>
                </a:lnTo>
                <a:lnTo>
                  <a:pt x="58699" y="17691"/>
                </a:lnTo>
                <a:lnTo>
                  <a:pt x="43573" y="26758"/>
                </a:lnTo>
                <a:lnTo>
                  <a:pt x="11087" y="70129"/>
                </a:lnTo>
                <a:lnTo>
                  <a:pt x="1231" y="108851"/>
                </a:lnTo>
                <a:lnTo>
                  <a:pt x="0" y="130683"/>
                </a:lnTo>
                <a:lnTo>
                  <a:pt x="1231" y="152539"/>
                </a:lnTo>
                <a:lnTo>
                  <a:pt x="11087" y="191249"/>
                </a:lnTo>
                <a:lnTo>
                  <a:pt x="43472" y="234429"/>
                </a:lnTo>
                <a:lnTo>
                  <a:pt x="75946" y="249682"/>
                </a:lnTo>
                <a:lnTo>
                  <a:pt x="78994" y="240030"/>
                </a:lnTo>
                <a:lnTo>
                  <a:pt x="65443" y="234010"/>
                </a:lnTo>
                <a:lnTo>
                  <a:pt x="53746" y="225640"/>
                </a:lnTo>
                <a:lnTo>
                  <a:pt x="29692" y="186639"/>
                </a:lnTo>
                <a:lnTo>
                  <a:pt x="21717" y="129413"/>
                </a:lnTo>
                <a:lnTo>
                  <a:pt x="22593" y="109080"/>
                </a:lnTo>
                <a:lnTo>
                  <a:pt x="35941" y="58928"/>
                </a:lnTo>
                <a:lnTo>
                  <a:pt x="65659" y="27089"/>
                </a:lnTo>
                <a:lnTo>
                  <a:pt x="79375" y="21082"/>
                </a:lnTo>
                <a:close/>
              </a:path>
              <a:path w="604519" h="250189">
                <a:moveTo>
                  <a:pt x="281686" y="27305"/>
                </a:moveTo>
                <a:lnTo>
                  <a:pt x="250190" y="0"/>
                </a:lnTo>
                <a:lnTo>
                  <a:pt x="243459" y="7620"/>
                </a:lnTo>
                <a:lnTo>
                  <a:pt x="263525" y="25019"/>
                </a:lnTo>
                <a:lnTo>
                  <a:pt x="82169" y="25019"/>
                </a:lnTo>
                <a:lnTo>
                  <a:pt x="82169" y="36830"/>
                </a:lnTo>
                <a:lnTo>
                  <a:pt x="263525" y="36830"/>
                </a:lnTo>
                <a:lnTo>
                  <a:pt x="243459" y="54229"/>
                </a:lnTo>
                <a:lnTo>
                  <a:pt x="250190" y="61849"/>
                </a:lnTo>
                <a:lnTo>
                  <a:pt x="281686" y="34544"/>
                </a:lnTo>
                <a:lnTo>
                  <a:pt x="281686" y="27305"/>
                </a:lnTo>
                <a:close/>
              </a:path>
              <a:path w="604519" h="250189">
                <a:moveTo>
                  <a:pt x="604520" y="130683"/>
                </a:moveTo>
                <a:lnTo>
                  <a:pt x="599579" y="88671"/>
                </a:lnTo>
                <a:lnTo>
                  <a:pt x="584835" y="53213"/>
                </a:lnTo>
                <a:lnTo>
                  <a:pt x="545807" y="17691"/>
                </a:lnTo>
                <a:lnTo>
                  <a:pt x="528574" y="11430"/>
                </a:lnTo>
                <a:lnTo>
                  <a:pt x="525145" y="21082"/>
                </a:lnTo>
                <a:lnTo>
                  <a:pt x="538924" y="27089"/>
                </a:lnTo>
                <a:lnTo>
                  <a:pt x="550773" y="35394"/>
                </a:lnTo>
                <a:lnTo>
                  <a:pt x="574865" y="73837"/>
                </a:lnTo>
                <a:lnTo>
                  <a:pt x="582803" y="129413"/>
                </a:lnTo>
                <a:lnTo>
                  <a:pt x="581914" y="150444"/>
                </a:lnTo>
                <a:lnTo>
                  <a:pt x="568579" y="201803"/>
                </a:lnTo>
                <a:lnTo>
                  <a:pt x="539064" y="234010"/>
                </a:lnTo>
                <a:lnTo>
                  <a:pt x="525526" y="240030"/>
                </a:lnTo>
                <a:lnTo>
                  <a:pt x="528574" y="249682"/>
                </a:lnTo>
                <a:lnTo>
                  <a:pt x="574078" y="222631"/>
                </a:lnTo>
                <a:lnTo>
                  <a:pt x="599592" y="172745"/>
                </a:lnTo>
                <a:lnTo>
                  <a:pt x="603275" y="152539"/>
                </a:lnTo>
                <a:lnTo>
                  <a:pt x="604520" y="130683"/>
                </a:lnTo>
                <a:close/>
              </a:path>
            </a:pathLst>
          </a:custGeom>
          <a:solidFill>
            <a:srgbClr val="000000"/>
          </a:solidFill>
        </p:spPr>
        <p:txBody>
          <a:bodyPr wrap="square" lIns="0" tIns="0" rIns="0" bIns="0" rtlCol="0"/>
          <a:lstStyle/>
          <a:p>
            <a:endParaRPr/>
          </a:p>
        </p:txBody>
      </p:sp>
      <p:sp>
        <p:nvSpPr>
          <p:cNvPr id="8" name="object 8"/>
          <p:cNvSpPr txBox="1"/>
          <p:nvPr/>
        </p:nvSpPr>
        <p:spPr>
          <a:xfrm>
            <a:off x="2268854" y="2708846"/>
            <a:ext cx="660400"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𝐽</a:t>
            </a:r>
            <a:r>
              <a:rPr sz="2000" spc="450" dirty="0">
                <a:latin typeface="Cambria Math"/>
                <a:cs typeface="Cambria Math"/>
              </a:rPr>
              <a:t> </a:t>
            </a:r>
            <a:r>
              <a:rPr sz="2000" dirty="0">
                <a:latin typeface="Cambria Math"/>
                <a:cs typeface="Cambria Math"/>
              </a:rPr>
              <a:t>w,</a:t>
            </a:r>
            <a:r>
              <a:rPr sz="2000" spc="-180" dirty="0">
                <a:latin typeface="Cambria Math"/>
                <a:cs typeface="Cambria Math"/>
              </a:rPr>
              <a:t> </a:t>
            </a:r>
            <a:r>
              <a:rPr sz="2000" spc="-50" dirty="0">
                <a:latin typeface="Cambria Math"/>
                <a:cs typeface="Cambria Math"/>
              </a:rPr>
              <a:t>𝑏</a:t>
            </a:r>
            <a:endParaRPr sz="2000">
              <a:latin typeface="Cambria Math"/>
              <a:cs typeface="Cambria Math"/>
            </a:endParaRPr>
          </a:p>
        </p:txBody>
      </p:sp>
      <p:sp>
        <p:nvSpPr>
          <p:cNvPr id="9" name="object 9"/>
          <p:cNvSpPr txBox="1"/>
          <p:nvPr/>
        </p:nvSpPr>
        <p:spPr>
          <a:xfrm>
            <a:off x="492759" y="3514407"/>
            <a:ext cx="1104900"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𝑏</a:t>
            </a:r>
            <a:r>
              <a:rPr sz="2000" spc="120" dirty="0">
                <a:latin typeface="Cambria Math"/>
                <a:cs typeface="Cambria Math"/>
              </a:rPr>
              <a:t> </a:t>
            </a:r>
            <a:r>
              <a:rPr sz="2000" dirty="0">
                <a:latin typeface="Cambria Math"/>
                <a:cs typeface="Cambria Math"/>
              </a:rPr>
              <a:t>=</a:t>
            </a:r>
            <a:r>
              <a:rPr sz="2000" spc="150" dirty="0">
                <a:latin typeface="Cambria Math"/>
                <a:cs typeface="Cambria Math"/>
              </a:rPr>
              <a:t> </a:t>
            </a:r>
            <a:r>
              <a:rPr sz="2000" dirty="0">
                <a:solidFill>
                  <a:srgbClr val="0096FF"/>
                </a:solidFill>
                <a:latin typeface="Cambria Math"/>
                <a:cs typeface="Cambria Math"/>
              </a:rPr>
              <a:t>𝑏</a:t>
            </a:r>
            <a:r>
              <a:rPr sz="2000" spc="45" dirty="0">
                <a:solidFill>
                  <a:srgbClr val="0096FF"/>
                </a:solidFill>
                <a:latin typeface="Cambria Math"/>
                <a:cs typeface="Cambria Math"/>
              </a:rPr>
              <a:t> </a:t>
            </a:r>
            <a:r>
              <a:rPr sz="2000" dirty="0">
                <a:latin typeface="Cambria Math"/>
                <a:cs typeface="Cambria Math"/>
              </a:rPr>
              <a:t>− </a:t>
            </a:r>
            <a:r>
              <a:rPr sz="2000" spc="-50" dirty="0">
                <a:solidFill>
                  <a:srgbClr val="C00000"/>
                </a:solidFill>
                <a:latin typeface="Cambria Math"/>
                <a:cs typeface="Cambria Math"/>
              </a:rPr>
              <a:t>𝛼</a:t>
            </a:r>
            <a:endParaRPr sz="2000">
              <a:latin typeface="Cambria Math"/>
              <a:cs typeface="Cambria Math"/>
            </a:endParaRPr>
          </a:p>
        </p:txBody>
      </p:sp>
      <p:sp>
        <p:nvSpPr>
          <p:cNvPr id="10" name="object 10"/>
          <p:cNvSpPr/>
          <p:nvPr/>
        </p:nvSpPr>
        <p:spPr>
          <a:xfrm>
            <a:off x="1628901" y="3691763"/>
            <a:ext cx="285750" cy="19050"/>
          </a:xfrm>
          <a:custGeom>
            <a:avLst/>
            <a:gdLst/>
            <a:ahLst/>
            <a:cxnLst/>
            <a:rect l="l" t="t" r="r" b="b"/>
            <a:pathLst>
              <a:path w="285750" h="19050">
                <a:moveTo>
                  <a:pt x="285750" y="0"/>
                </a:moveTo>
                <a:lnTo>
                  <a:pt x="0" y="0"/>
                </a:lnTo>
                <a:lnTo>
                  <a:pt x="0" y="19050"/>
                </a:lnTo>
                <a:lnTo>
                  <a:pt x="285750" y="19050"/>
                </a:lnTo>
                <a:lnTo>
                  <a:pt x="285750" y="0"/>
                </a:lnTo>
                <a:close/>
              </a:path>
            </a:pathLst>
          </a:custGeom>
          <a:solidFill>
            <a:srgbClr val="000000"/>
          </a:solidFill>
        </p:spPr>
        <p:txBody>
          <a:bodyPr wrap="square" lIns="0" tIns="0" rIns="0" bIns="0" rtlCol="0"/>
          <a:lstStyle/>
          <a:p>
            <a:endParaRPr/>
          </a:p>
        </p:txBody>
      </p:sp>
      <p:sp>
        <p:nvSpPr>
          <p:cNvPr id="11" name="object 11"/>
          <p:cNvSpPr txBox="1"/>
          <p:nvPr/>
        </p:nvSpPr>
        <p:spPr>
          <a:xfrm>
            <a:off x="1684654" y="3323653"/>
            <a:ext cx="168910" cy="334645"/>
          </a:xfrm>
          <a:prstGeom prst="rect">
            <a:avLst/>
          </a:prstGeom>
        </p:spPr>
        <p:txBody>
          <a:bodyPr vert="horz" wrap="square" lIns="0" tIns="15875" rIns="0" bIns="0" rtlCol="0">
            <a:spAutoFit/>
          </a:bodyPr>
          <a:lstStyle/>
          <a:p>
            <a:pPr marL="12700">
              <a:lnSpc>
                <a:spcPct val="100000"/>
              </a:lnSpc>
              <a:spcBef>
                <a:spcPts val="125"/>
              </a:spcBef>
            </a:pPr>
            <a:r>
              <a:rPr sz="2000" spc="-50" dirty="0">
                <a:latin typeface="Cambria Math"/>
                <a:cs typeface="Cambria Math"/>
              </a:rPr>
              <a:t>𝜕</a:t>
            </a:r>
            <a:endParaRPr sz="2000">
              <a:latin typeface="Cambria Math"/>
              <a:cs typeface="Cambria Math"/>
            </a:endParaRPr>
          </a:p>
        </p:txBody>
      </p:sp>
      <p:sp>
        <p:nvSpPr>
          <p:cNvPr id="12" name="object 12"/>
          <p:cNvSpPr txBox="1"/>
          <p:nvPr/>
        </p:nvSpPr>
        <p:spPr>
          <a:xfrm>
            <a:off x="1617980" y="3686175"/>
            <a:ext cx="307340" cy="334645"/>
          </a:xfrm>
          <a:prstGeom prst="rect">
            <a:avLst/>
          </a:prstGeom>
        </p:spPr>
        <p:txBody>
          <a:bodyPr vert="horz" wrap="square" lIns="0" tIns="15875" rIns="0" bIns="0" rtlCol="0">
            <a:spAutoFit/>
          </a:bodyPr>
          <a:lstStyle/>
          <a:p>
            <a:pPr marL="12700">
              <a:lnSpc>
                <a:spcPct val="100000"/>
              </a:lnSpc>
              <a:spcBef>
                <a:spcPts val="125"/>
              </a:spcBef>
            </a:pPr>
            <a:r>
              <a:rPr sz="2000" spc="-25" dirty="0">
                <a:latin typeface="Cambria Math"/>
                <a:cs typeface="Cambria Math"/>
              </a:rPr>
              <a:t>𝜕</a:t>
            </a:r>
            <a:r>
              <a:rPr sz="2000" spc="-25" dirty="0">
                <a:solidFill>
                  <a:srgbClr val="0096FF"/>
                </a:solidFill>
                <a:latin typeface="Cambria Math"/>
                <a:cs typeface="Cambria Math"/>
              </a:rPr>
              <a:t>𝑏</a:t>
            </a:r>
            <a:endParaRPr sz="2000">
              <a:latin typeface="Cambria Math"/>
              <a:cs typeface="Cambria Math"/>
            </a:endParaRPr>
          </a:p>
        </p:txBody>
      </p:sp>
      <p:sp>
        <p:nvSpPr>
          <p:cNvPr id="13" name="object 13"/>
          <p:cNvSpPr/>
          <p:nvPr/>
        </p:nvSpPr>
        <p:spPr>
          <a:xfrm>
            <a:off x="2080133" y="3575050"/>
            <a:ext cx="604520" cy="250190"/>
          </a:xfrm>
          <a:custGeom>
            <a:avLst/>
            <a:gdLst/>
            <a:ahLst/>
            <a:cxnLst/>
            <a:rect l="l" t="t" r="r" b="b"/>
            <a:pathLst>
              <a:path w="604519" h="250189">
                <a:moveTo>
                  <a:pt x="79375" y="21082"/>
                </a:moveTo>
                <a:lnTo>
                  <a:pt x="76073" y="11430"/>
                </a:lnTo>
                <a:lnTo>
                  <a:pt x="58750" y="17678"/>
                </a:lnTo>
                <a:lnTo>
                  <a:pt x="43586" y="26708"/>
                </a:lnTo>
                <a:lnTo>
                  <a:pt x="11087" y="70053"/>
                </a:lnTo>
                <a:lnTo>
                  <a:pt x="1231" y="108724"/>
                </a:lnTo>
                <a:lnTo>
                  <a:pt x="0" y="130556"/>
                </a:lnTo>
                <a:lnTo>
                  <a:pt x="1231" y="152476"/>
                </a:lnTo>
                <a:lnTo>
                  <a:pt x="11087" y="191198"/>
                </a:lnTo>
                <a:lnTo>
                  <a:pt x="43497" y="234429"/>
                </a:lnTo>
                <a:lnTo>
                  <a:pt x="76073" y="249682"/>
                </a:lnTo>
                <a:lnTo>
                  <a:pt x="78994" y="240030"/>
                </a:lnTo>
                <a:lnTo>
                  <a:pt x="65443" y="234010"/>
                </a:lnTo>
                <a:lnTo>
                  <a:pt x="53746" y="225640"/>
                </a:lnTo>
                <a:lnTo>
                  <a:pt x="29692" y="186563"/>
                </a:lnTo>
                <a:lnTo>
                  <a:pt x="21717" y="129286"/>
                </a:lnTo>
                <a:lnTo>
                  <a:pt x="22593" y="109029"/>
                </a:lnTo>
                <a:lnTo>
                  <a:pt x="35941" y="58801"/>
                </a:lnTo>
                <a:lnTo>
                  <a:pt x="65659" y="27089"/>
                </a:lnTo>
                <a:lnTo>
                  <a:pt x="79375" y="21082"/>
                </a:lnTo>
                <a:close/>
              </a:path>
              <a:path w="604519" h="250189">
                <a:moveTo>
                  <a:pt x="281686" y="27178"/>
                </a:moveTo>
                <a:lnTo>
                  <a:pt x="250190" y="0"/>
                </a:lnTo>
                <a:lnTo>
                  <a:pt x="243459" y="7493"/>
                </a:lnTo>
                <a:lnTo>
                  <a:pt x="263652" y="25019"/>
                </a:lnTo>
                <a:lnTo>
                  <a:pt x="82169" y="25019"/>
                </a:lnTo>
                <a:lnTo>
                  <a:pt x="82169" y="36830"/>
                </a:lnTo>
                <a:lnTo>
                  <a:pt x="263652" y="36830"/>
                </a:lnTo>
                <a:lnTo>
                  <a:pt x="243459" y="54229"/>
                </a:lnTo>
                <a:lnTo>
                  <a:pt x="250190" y="61722"/>
                </a:lnTo>
                <a:lnTo>
                  <a:pt x="281686" y="34544"/>
                </a:lnTo>
                <a:lnTo>
                  <a:pt x="281686" y="27178"/>
                </a:lnTo>
                <a:close/>
              </a:path>
              <a:path w="604519" h="250189">
                <a:moveTo>
                  <a:pt x="604520" y="130556"/>
                </a:moveTo>
                <a:lnTo>
                  <a:pt x="599579" y="88557"/>
                </a:lnTo>
                <a:lnTo>
                  <a:pt x="584835" y="53213"/>
                </a:lnTo>
                <a:lnTo>
                  <a:pt x="545807" y="17678"/>
                </a:lnTo>
                <a:lnTo>
                  <a:pt x="528574" y="11430"/>
                </a:lnTo>
                <a:lnTo>
                  <a:pt x="525145" y="21082"/>
                </a:lnTo>
                <a:lnTo>
                  <a:pt x="538924" y="27089"/>
                </a:lnTo>
                <a:lnTo>
                  <a:pt x="550773" y="35369"/>
                </a:lnTo>
                <a:lnTo>
                  <a:pt x="574865" y="73787"/>
                </a:lnTo>
                <a:lnTo>
                  <a:pt x="582803" y="129286"/>
                </a:lnTo>
                <a:lnTo>
                  <a:pt x="581914" y="150317"/>
                </a:lnTo>
                <a:lnTo>
                  <a:pt x="568706" y="201803"/>
                </a:lnTo>
                <a:lnTo>
                  <a:pt x="539076" y="234010"/>
                </a:lnTo>
                <a:lnTo>
                  <a:pt x="525526" y="240030"/>
                </a:lnTo>
                <a:lnTo>
                  <a:pt x="528574" y="249682"/>
                </a:lnTo>
                <a:lnTo>
                  <a:pt x="574078" y="222631"/>
                </a:lnTo>
                <a:lnTo>
                  <a:pt x="599592" y="172681"/>
                </a:lnTo>
                <a:lnTo>
                  <a:pt x="603275" y="152476"/>
                </a:lnTo>
                <a:lnTo>
                  <a:pt x="604520" y="130556"/>
                </a:lnTo>
                <a:close/>
              </a:path>
            </a:pathLst>
          </a:custGeom>
          <a:solidFill>
            <a:srgbClr val="000000"/>
          </a:solidFill>
        </p:spPr>
        <p:txBody>
          <a:bodyPr wrap="square" lIns="0" tIns="0" rIns="0" bIns="0" rtlCol="0"/>
          <a:lstStyle/>
          <a:p>
            <a:endParaRPr/>
          </a:p>
        </p:txBody>
      </p:sp>
      <p:sp>
        <p:nvSpPr>
          <p:cNvPr id="14" name="object 14"/>
          <p:cNvSpPr txBox="1"/>
          <p:nvPr/>
        </p:nvSpPr>
        <p:spPr>
          <a:xfrm>
            <a:off x="1942210" y="3514407"/>
            <a:ext cx="660400"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Cambria Math"/>
                <a:cs typeface="Cambria Math"/>
              </a:rPr>
              <a:t>𝐽</a:t>
            </a:r>
            <a:r>
              <a:rPr sz="2000" spc="445" dirty="0">
                <a:latin typeface="Cambria Math"/>
                <a:cs typeface="Cambria Math"/>
              </a:rPr>
              <a:t> </a:t>
            </a:r>
            <a:r>
              <a:rPr sz="2000" dirty="0">
                <a:latin typeface="Cambria Math"/>
                <a:cs typeface="Cambria Math"/>
              </a:rPr>
              <a:t>w,</a:t>
            </a:r>
            <a:r>
              <a:rPr sz="2000" spc="-175" dirty="0">
                <a:latin typeface="Cambria Math"/>
                <a:cs typeface="Cambria Math"/>
              </a:rPr>
              <a:t> </a:t>
            </a:r>
            <a:r>
              <a:rPr sz="2000" spc="-50" dirty="0">
                <a:latin typeface="Cambria Math"/>
                <a:cs typeface="Cambria Math"/>
              </a:rPr>
              <a:t>𝑏</a:t>
            </a:r>
            <a:endParaRPr sz="2000">
              <a:latin typeface="Cambria Math"/>
              <a:cs typeface="Cambria Math"/>
            </a:endParaRPr>
          </a:p>
        </p:txBody>
      </p:sp>
      <p:sp>
        <p:nvSpPr>
          <p:cNvPr id="15" name="object 15"/>
          <p:cNvSpPr txBox="1"/>
          <p:nvPr/>
        </p:nvSpPr>
        <p:spPr>
          <a:xfrm>
            <a:off x="339090" y="1824715"/>
            <a:ext cx="2391410" cy="760730"/>
          </a:xfrm>
          <a:prstGeom prst="rect">
            <a:avLst/>
          </a:prstGeom>
        </p:spPr>
        <p:txBody>
          <a:bodyPr vert="horz" wrap="square" lIns="0" tIns="64769" rIns="0" bIns="0" rtlCol="0">
            <a:spAutoFit/>
          </a:bodyPr>
          <a:lstStyle/>
          <a:p>
            <a:pPr marL="12700">
              <a:lnSpc>
                <a:spcPct val="100000"/>
              </a:lnSpc>
              <a:spcBef>
                <a:spcPts val="509"/>
              </a:spcBef>
            </a:pPr>
            <a:r>
              <a:rPr sz="2150" dirty="0">
                <a:latin typeface="Verdana"/>
                <a:cs typeface="Verdana"/>
              </a:rPr>
              <a:t>Gradient</a:t>
            </a:r>
            <a:r>
              <a:rPr sz="2150" spc="165" dirty="0">
                <a:latin typeface="Verdana"/>
                <a:cs typeface="Verdana"/>
              </a:rPr>
              <a:t> </a:t>
            </a:r>
            <a:r>
              <a:rPr sz="2150" spc="-10" dirty="0">
                <a:latin typeface="Verdana"/>
                <a:cs typeface="Verdana"/>
              </a:rPr>
              <a:t>descent</a:t>
            </a:r>
            <a:endParaRPr sz="2150">
              <a:latin typeface="Verdana"/>
              <a:cs typeface="Verdana"/>
            </a:endParaRPr>
          </a:p>
          <a:p>
            <a:pPr marL="15240">
              <a:lnSpc>
                <a:spcPct val="100000"/>
              </a:lnSpc>
              <a:spcBef>
                <a:spcPts val="390"/>
              </a:spcBef>
            </a:pPr>
            <a:r>
              <a:rPr sz="1800" dirty="0">
                <a:latin typeface="Verdana"/>
                <a:cs typeface="Verdana"/>
              </a:rPr>
              <a:t>repeat</a:t>
            </a:r>
            <a:r>
              <a:rPr sz="1800" spc="25" dirty="0">
                <a:latin typeface="Verdana"/>
                <a:cs typeface="Verdana"/>
              </a:rPr>
              <a:t> </a:t>
            </a:r>
            <a:r>
              <a:rPr sz="2000" spc="-50" dirty="0">
                <a:latin typeface="Verdana"/>
                <a:cs typeface="Verdana"/>
              </a:rPr>
              <a:t>{</a:t>
            </a:r>
            <a:endParaRPr sz="2000">
              <a:latin typeface="Verdana"/>
              <a:cs typeface="Verdana"/>
            </a:endParaRPr>
          </a:p>
        </p:txBody>
      </p:sp>
      <p:sp>
        <p:nvSpPr>
          <p:cNvPr id="16" name="object 16"/>
          <p:cNvSpPr txBox="1">
            <a:spLocks noGrp="1"/>
          </p:cNvSpPr>
          <p:nvPr>
            <p:ph type="title"/>
          </p:nvPr>
        </p:nvSpPr>
        <p:spPr>
          <a:prstGeom prst="rect">
            <a:avLst/>
          </a:prstGeom>
        </p:spPr>
        <p:txBody>
          <a:bodyPr vert="horz" wrap="square" lIns="0" tIns="202325" rIns="0" bIns="0" rtlCol="0">
            <a:spAutoFit/>
          </a:bodyPr>
          <a:lstStyle/>
          <a:p>
            <a:pPr marL="99695">
              <a:lnSpc>
                <a:spcPct val="100000"/>
              </a:lnSpc>
              <a:spcBef>
                <a:spcPts val="105"/>
              </a:spcBef>
            </a:pPr>
            <a:r>
              <a:rPr dirty="0"/>
              <a:t>Regularized</a:t>
            </a:r>
            <a:r>
              <a:rPr spc="-75" dirty="0"/>
              <a:t> </a:t>
            </a:r>
            <a:r>
              <a:rPr dirty="0"/>
              <a:t>linear</a:t>
            </a:r>
            <a:r>
              <a:rPr spc="-85" dirty="0"/>
              <a:t> </a:t>
            </a:r>
            <a:r>
              <a:rPr spc="-10" dirty="0"/>
              <a:t>regression</a:t>
            </a:r>
          </a:p>
        </p:txBody>
      </p:sp>
      <p:grpSp>
        <p:nvGrpSpPr>
          <p:cNvPr id="17" name="object 17"/>
          <p:cNvGrpSpPr/>
          <p:nvPr/>
        </p:nvGrpSpPr>
        <p:grpSpPr>
          <a:xfrm>
            <a:off x="1288922" y="1229105"/>
            <a:ext cx="755015" cy="251460"/>
            <a:chOff x="1288922" y="1229105"/>
            <a:chExt cx="755015" cy="251460"/>
          </a:xfrm>
        </p:grpSpPr>
        <p:pic>
          <p:nvPicPr>
            <p:cNvPr id="18" name="object 18"/>
            <p:cNvPicPr/>
            <p:nvPr/>
          </p:nvPicPr>
          <p:blipFill>
            <a:blip r:embed="rId2" cstate="print"/>
            <a:stretch>
              <a:fillRect/>
            </a:stretch>
          </p:blipFill>
          <p:spPr>
            <a:xfrm>
              <a:off x="1288922" y="1260093"/>
              <a:ext cx="114173" cy="220090"/>
            </a:xfrm>
            <a:prstGeom prst="rect">
              <a:avLst/>
            </a:prstGeom>
          </p:spPr>
        </p:pic>
        <p:sp>
          <p:nvSpPr>
            <p:cNvPr id="19" name="object 19"/>
            <p:cNvSpPr/>
            <p:nvPr/>
          </p:nvSpPr>
          <p:spPr>
            <a:xfrm>
              <a:off x="1439418" y="1229105"/>
              <a:ext cx="604520" cy="250190"/>
            </a:xfrm>
            <a:custGeom>
              <a:avLst/>
              <a:gdLst/>
              <a:ahLst/>
              <a:cxnLst/>
              <a:rect l="l" t="t" r="r" b="b"/>
              <a:pathLst>
                <a:path w="604519" h="250190">
                  <a:moveTo>
                    <a:pt x="79375" y="21082"/>
                  </a:moveTo>
                  <a:lnTo>
                    <a:pt x="75946" y="11430"/>
                  </a:lnTo>
                  <a:lnTo>
                    <a:pt x="58699" y="17691"/>
                  </a:lnTo>
                  <a:lnTo>
                    <a:pt x="43573" y="26758"/>
                  </a:lnTo>
                  <a:lnTo>
                    <a:pt x="11087" y="70078"/>
                  </a:lnTo>
                  <a:lnTo>
                    <a:pt x="1231" y="108839"/>
                  </a:lnTo>
                  <a:lnTo>
                    <a:pt x="0" y="130683"/>
                  </a:lnTo>
                  <a:lnTo>
                    <a:pt x="1206" y="152527"/>
                  </a:lnTo>
                  <a:lnTo>
                    <a:pt x="10972" y="191198"/>
                  </a:lnTo>
                  <a:lnTo>
                    <a:pt x="43459" y="234429"/>
                  </a:lnTo>
                  <a:lnTo>
                    <a:pt x="75946" y="249682"/>
                  </a:lnTo>
                  <a:lnTo>
                    <a:pt x="78994" y="240030"/>
                  </a:lnTo>
                  <a:lnTo>
                    <a:pt x="65430" y="234010"/>
                  </a:lnTo>
                  <a:lnTo>
                    <a:pt x="53733" y="225640"/>
                  </a:lnTo>
                  <a:lnTo>
                    <a:pt x="29641" y="186626"/>
                  </a:lnTo>
                  <a:lnTo>
                    <a:pt x="21717" y="129413"/>
                  </a:lnTo>
                  <a:lnTo>
                    <a:pt x="22593" y="109080"/>
                  </a:lnTo>
                  <a:lnTo>
                    <a:pt x="35814" y="58801"/>
                  </a:lnTo>
                  <a:lnTo>
                    <a:pt x="65646" y="27089"/>
                  </a:lnTo>
                  <a:lnTo>
                    <a:pt x="79375" y="21082"/>
                  </a:lnTo>
                  <a:close/>
                </a:path>
                <a:path w="604519" h="250190">
                  <a:moveTo>
                    <a:pt x="281686" y="27305"/>
                  </a:moveTo>
                  <a:lnTo>
                    <a:pt x="250063" y="0"/>
                  </a:lnTo>
                  <a:lnTo>
                    <a:pt x="243459" y="7493"/>
                  </a:lnTo>
                  <a:lnTo>
                    <a:pt x="263525" y="25019"/>
                  </a:lnTo>
                  <a:lnTo>
                    <a:pt x="82169" y="25019"/>
                  </a:lnTo>
                  <a:lnTo>
                    <a:pt x="82169" y="36830"/>
                  </a:lnTo>
                  <a:lnTo>
                    <a:pt x="263525" y="36830"/>
                  </a:lnTo>
                  <a:lnTo>
                    <a:pt x="243459" y="54229"/>
                  </a:lnTo>
                  <a:lnTo>
                    <a:pt x="250063" y="61849"/>
                  </a:lnTo>
                  <a:lnTo>
                    <a:pt x="281686" y="34544"/>
                  </a:lnTo>
                  <a:lnTo>
                    <a:pt x="281686" y="27305"/>
                  </a:lnTo>
                  <a:close/>
                </a:path>
                <a:path w="604519" h="250190">
                  <a:moveTo>
                    <a:pt x="604520" y="130683"/>
                  </a:moveTo>
                  <a:lnTo>
                    <a:pt x="599579" y="88620"/>
                  </a:lnTo>
                  <a:lnTo>
                    <a:pt x="584835" y="53213"/>
                  </a:lnTo>
                  <a:lnTo>
                    <a:pt x="545757" y="17691"/>
                  </a:lnTo>
                  <a:lnTo>
                    <a:pt x="528447" y="11430"/>
                  </a:lnTo>
                  <a:lnTo>
                    <a:pt x="525145" y="21082"/>
                  </a:lnTo>
                  <a:lnTo>
                    <a:pt x="538924" y="27089"/>
                  </a:lnTo>
                  <a:lnTo>
                    <a:pt x="550773" y="35382"/>
                  </a:lnTo>
                  <a:lnTo>
                    <a:pt x="574865" y="73787"/>
                  </a:lnTo>
                  <a:lnTo>
                    <a:pt x="582803" y="129413"/>
                  </a:lnTo>
                  <a:lnTo>
                    <a:pt x="581901" y="150393"/>
                  </a:lnTo>
                  <a:lnTo>
                    <a:pt x="568579" y="201803"/>
                  </a:lnTo>
                  <a:lnTo>
                    <a:pt x="539064" y="234010"/>
                  </a:lnTo>
                  <a:lnTo>
                    <a:pt x="525526" y="240030"/>
                  </a:lnTo>
                  <a:lnTo>
                    <a:pt x="528447" y="249682"/>
                  </a:lnTo>
                  <a:lnTo>
                    <a:pt x="573963" y="222631"/>
                  </a:lnTo>
                  <a:lnTo>
                    <a:pt x="599579" y="172694"/>
                  </a:lnTo>
                  <a:lnTo>
                    <a:pt x="603275" y="152527"/>
                  </a:lnTo>
                  <a:lnTo>
                    <a:pt x="604520" y="130683"/>
                  </a:lnTo>
                  <a:close/>
                </a:path>
              </a:pathLst>
            </a:custGeom>
            <a:solidFill>
              <a:srgbClr val="000000"/>
            </a:solidFill>
          </p:spPr>
          <p:txBody>
            <a:bodyPr wrap="square" lIns="0" tIns="0" rIns="0" bIns="0" rtlCol="0"/>
            <a:lstStyle/>
            <a:p>
              <a:endParaRPr/>
            </a:p>
          </p:txBody>
        </p:sp>
        <p:pic>
          <p:nvPicPr>
            <p:cNvPr id="20" name="object 20"/>
            <p:cNvPicPr/>
            <p:nvPr/>
          </p:nvPicPr>
          <p:blipFill>
            <a:blip r:embed="rId3" cstate="print"/>
            <a:stretch>
              <a:fillRect/>
            </a:stretch>
          </p:blipFill>
          <p:spPr>
            <a:xfrm>
              <a:off x="1525269" y="1311528"/>
              <a:ext cx="236855" cy="154686"/>
            </a:xfrm>
            <a:prstGeom prst="rect">
              <a:avLst/>
            </a:prstGeom>
          </p:spPr>
        </p:pic>
        <p:pic>
          <p:nvPicPr>
            <p:cNvPr id="21" name="object 21"/>
            <p:cNvPicPr/>
            <p:nvPr/>
          </p:nvPicPr>
          <p:blipFill>
            <a:blip r:embed="rId4" cstate="print"/>
            <a:stretch>
              <a:fillRect/>
            </a:stretch>
          </p:blipFill>
          <p:spPr>
            <a:xfrm>
              <a:off x="1818893" y="1251965"/>
              <a:ext cx="113918" cy="181610"/>
            </a:xfrm>
            <a:prstGeom prst="rect">
              <a:avLst/>
            </a:prstGeom>
          </p:spPr>
        </p:pic>
      </p:grpSp>
      <p:sp>
        <p:nvSpPr>
          <p:cNvPr id="22" name="object 22"/>
          <p:cNvSpPr/>
          <p:nvPr/>
        </p:nvSpPr>
        <p:spPr>
          <a:xfrm>
            <a:off x="2149856" y="1323720"/>
            <a:ext cx="154940" cy="69215"/>
          </a:xfrm>
          <a:custGeom>
            <a:avLst/>
            <a:gdLst/>
            <a:ahLst/>
            <a:cxnLst/>
            <a:rect l="l" t="t" r="r" b="b"/>
            <a:pathLst>
              <a:path w="154939" h="69215">
                <a:moveTo>
                  <a:pt x="154813" y="52070"/>
                </a:moveTo>
                <a:lnTo>
                  <a:pt x="0" y="52070"/>
                </a:lnTo>
                <a:lnTo>
                  <a:pt x="0" y="68707"/>
                </a:lnTo>
                <a:lnTo>
                  <a:pt x="154813" y="68707"/>
                </a:lnTo>
                <a:lnTo>
                  <a:pt x="154813" y="52070"/>
                </a:lnTo>
                <a:close/>
              </a:path>
              <a:path w="154939" h="69215">
                <a:moveTo>
                  <a:pt x="154813" y="0"/>
                </a:moveTo>
                <a:lnTo>
                  <a:pt x="0" y="0"/>
                </a:lnTo>
                <a:lnTo>
                  <a:pt x="0" y="16637"/>
                </a:lnTo>
                <a:lnTo>
                  <a:pt x="154813" y="16637"/>
                </a:lnTo>
                <a:lnTo>
                  <a:pt x="154813" y="0"/>
                </a:lnTo>
                <a:close/>
              </a:path>
            </a:pathLst>
          </a:custGeom>
          <a:solidFill>
            <a:srgbClr val="000000"/>
          </a:solidFill>
        </p:spPr>
        <p:txBody>
          <a:bodyPr wrap="square" lIns="0" tIns="0" rIns="0" bIns="0" rtlCol="0"/>
          <a:lstStyle/>
          <a:p>
            <a:endParaRPr/>
          </a:p>
        </p:txBody>
      </p:sp>
      <p:pic>
        <p:nvPicPr>
          <p:cNvPr id="23" name="object 23"/>
          <p:cNvPicPr/>
          <p:nvPr/>
        </p:nvPicPr>
        <p:blipFill>
          <a:blip r:embed="rId5" cstate="print"/>
          <a:stretch>
            <a:fillRect/>
          </a:stretch>
        </p:blipFill>
        <p:spPr>
          <a:xfrm>
            <a:off x="3316096" y="946022"/>
            <a:ext cx="170941" cy="96647"/>
          </a:xfrm>
          <a:prstGeom prst="rect">
            <a:avLst/>
          </a:prstGeom>
        </p:spPr>
      </p:pic>
      <p:sp>
        <p:nvSpPr>
          <p:cNvPr id="24" name="object 24"/>
          <p:cNvSpPr/>
          <p:nvPr/>
        </p:nvSpPr>
        <p:spPr>
          <a:xfrm>
            <a:off x="5750306" y="1277619"/>
            <a:ext cx="154940" cy="161290"/>
          </a:xfrm>
          <a:custGeom>
            <a:avLst/>
            <a:gdLst/>
            <a:ahLst/>
            <a:cxnLst/>
            <a:rect l="l" t="t" r="r" b="b"/>
            <a:pathLst>
              <a:path w="154939" h="161290">
                <a:moveTo>
                  <a:pt x="154813" y="72390"/>
                </a:moveTo>
                <a:lnTo>
                  <a:pt x="86360" y="72390"/>
                </a:lnTo>
                <a:lnTo>
                  <a:pt x="86360" y="0"/>
                </a:lnTo>
                <a:lnTo>
                  <a:pt x="68453" y="0"/>
                </a:lnTo>
                <a:lnTo>
                  <a:pt x="68453" y="72390"/>
                </a:lnTo>
                <a:lnTo>
                  <a:pt x="0" y="72390"/>
                </a:lnTo>
                <a:lnTo>
                  <a:pt x="0" y="88900"/>
                </a:lnTo>
                <a:lnTo>
                  <a:pt x="68453" y="88900"/>
                </a:lnTo>
                <a:lnTo>
                  <a:pt x="68453" y="161290"/>
                </a:lnTo>
                <a:lnTo>
                  <a:pt x="86360" y="161290"/>
                </a:lnTo>
                <a:lnTo>
                  <a:pt x="86360" y="88900"/>
                </a:lnTo>
                <a:lnTo>
                  <a:pt x="154813" y="88900"/>
                </a:lnTo>
                <a:lnTo>
                  <a:pt x="154813" y="72390"/>
                </a:lnTo>
                <a:close/>
              </a:path>
            </a:pathLst>
          </a:custGeom>
          <a:solidFill>
            <a:srgbClr val="000000"/>
          </a:solidFill>
        </p:spPr>
        <p:txBody>
          <a:bodyPr wrap="square" lIns="0" tIns="0" rIns="0" bIns="0" rtlCol="0"/>
          <a:lstStyle/>
          <a:p>
            <a:endParaRPr/>
          </a:p>
        </p:txBody>
      </p:sp>
      <p:grpSp>
        <p:nvGrpSpPr>
          <p:cNvPr id="25" name="object 25"/>
          <p:cNvGrpSpPr/>
          <p:nvPr/>
        </p:nvGrpSpPr>
        <p:grpSpPr>
          <a:xfrm>
            <a:off x="5979286" y="1112519"/>
            <a:ext cx="734060" cy="680085"/>
            <a:chOff x="5979286" y="1112519"/>
            <a:chExt cx="734060" cy="680085"/>
          </a:xfrm>
        </p:grpSpPr>
        <p:sp>
          <p:nvSpPr>
            <p:cNvPr id="26" name="object 26"/>
            <p:cNvSpPr/>
            <p:nvPr/>
          </p:nvSpPr>
          <p:spPr>
            <a:xfrm>
              <a:off x="5979287" y="1112519"/>
              <a:ext cx="718820" cy="491490"/>
            </a:xfrm>
            <a:custGeom>
              <a:avLst/>
              <a:gdLst/>
              <a:ahLst/>
              <a:cxnLst/>
              <a:rect l="l" t="t" r="r" b="b"/>
              <a:pathLst>
                <a:path w="718820" h="491490">
                  <a:moveTo>
                    <a:pt x="361950" y="233299"/>
                  </a:moveTo>
                  <a:lnTo>
                    <a:pt x="0" y="233299"/>
                  </a:lnTo>
                  <a:lnTo>
                    <a:pt x="0" y="252349"/>
                  </a:lnTo>
                  <a:lnTo>
                    <a:pt x="361950" y="252349"/>
                  </a:lnTo>
                  <a:lnTo>
                    <a:pt x="361950" y="233299"/>
                  </a:lnTo>
                  <a:close/>
                </a:path>
                <a:path w="718820" h="491490">
                  <a:moveTo>
                    <a:pt x="718566" y="399034"/>
                  </a:moveTo>
                  <a:lnTo>
                    <a:pt x="699897" y="399034"/>
                  </a:lnTo>
                  <a:lnTo>
                    <a:pt x="697001" y="415086"/>
                  </a:lnTo>
                  <a:lnTo>
                    <a:pt x="693864" y="428015"/>
                  </a:lnTo>
                  <a:lnTo>
                    <a:pt x="690422" y="437807"/>
                  </a:lnTo>
                  <a:lnTo>
                    <a:pt x="686689" y="444500"/>
                  </a:lnTo>
                  <a:lnTo>
                    <a:pt x="681609" y="451231"/>
                  </a:lnTo>
                  <a:lnTo>
                    <a:pt x="674243" y="454660"/>
                  </a:lnTo>
                  <a:lnTo>
                    <a:pt x="446786" y="454660"/>
                  </a:lnTo>
                  <a:lnTo>
                    <a:pt x="608457" y="235077"/>
                  </a:lnTo>
                  <a:lnTo>
                    <a:pt x="608457" y="219964"/>
                  </a:lnTo>
                  <a:lnTo>
                    <a:pt x="458724" y="16510"/>
                  </a:lnTo>
                  <a:lnTo>
                    <a:pt x="656844" y="16510"/>
                  </a:lnTo>
                  <a:lnTo>
                    <a:pt x="687527" y="40563"/>
                  </a:lnTo>
                  <a:lnTo>
                    <a:pt x="695198" y="74422"/>
                  </a:lnTo>
                  <a:lnTo>
                    <a:pt x="711708" y="74422"/>
                  </a:lnTo>
                  <a:lnTo>
                    <a:pt x="711708" y="0"/>
                  </a:lnTo>
                  <a:lnTo>
                    <a:pt x="408432" y="0"/>
                  </a:lnTo>
                  <a:lnTo>
                    <a:pt x="408432" y="11938"/>
                  </a:lnTo>
                  <a:lnTo>
                    <a:pt x="579234" y="240157"/>
                  </a:lnTo>
                  <a:lnTo>
                    <a:pt x="403352" y="478663"/>
                  </a:lnTo>
                  <a:lnTo>
                    <a:pt x="403352" y="491109"/>
                  </a:lnTo>
                  <a:lnTo>
                    <a:pt x="712089" y="491109"/>
                  </a:lnTo>
                  <a:lnTo>
                    <a:pt x="718566" y="399034"/>
                  </a:lnTo>
                  <a:close/>
                </a:path>
              </a:pathLst>
            </a:custGeom>
            <a:solidFill>
              <a:srgbClr val="000000"/>
            </a:solidFill>
          </p:spPr>
          <p:txBody>
            <a:bodyPr wrap="square" lIns="0" tIns="0" rIns="0" bIns="0" rtlCol="0"/>
            <a:lstStyle/>
            <a:p>
              <a:endParaRPr/>
            </a:p>
          </p:txBody>
        </p:sp>
        <p:pic>
          <p:nvPicPr>
            <p:cNvPr id="27" name="object 27"/>
            <p:cNvPicPr/>
            <p:nvPr/>
          </p:nvPicPr>
          <p:blipFill>
            <a:blip r:embed="rId6" cstate="print"/>
            <a:stretch>
              <a:fillRect/>
            </a:stretch>
          </p:blipFill>
          <p:spPr>
            <a:xfrm>
              <a:off x="6381622" y="1623821"/>
              <a:ext cx="80390" cy="168655"/>
            </a:xfrm>
            <a:prstGeom prst="rect">
              <a:avLst/>
            </a:prstGeom>
          </p:spPr>
        </p:pic>
        <p:sp>
          <p:nvSpPr>
            <p:cNvPr id="28" name="object 28"/>
            <p:cNvSpPr/>
            <p:nvPr/>
          </p:nvSpPr>
          <p:spPr>
            <a:xfrm>
              <a:off x="6490335" y="1673605"/>
              <a:ext cx="107314" cy="55244"/>
            </a:xfrm>
            <a:custGeom>
              <a:avLst/>
              <a:gdLst/>
              <a:ahLst/>
              <a:cxnLst/>
              <a:rect l="l" t="t" r="r" b="b"/>
              <a:pathLst>
                <a:path w="107315" h="55244">
                  <a:moveTo>
                    <a:pt x="107188" y="40513"/>
                  </a:moveTo>
                  <a:lnTo>
                    <a:pt x="0" y="40513"/>
                  </a:lnTo>
                  <a:lnTo>
                    <a:pt x="0" y="54737"/>
                  </a:lnTo>
                  <a:lnTo>
                    <a:pt x="107188" y="54737"/>
                  </a:lnTo>
                  <a:lnTo>
                    <a:pt x="107188" y="40513"/>
                  </a:lnTo>
                  <a:close/>
                </a:path>
                <a:path w="107315" h="55244">
                  <a:moveTo>
                    <a:pt x="107188" y="0"/>
                  </a:moveTo>
                  <a:lnTo>
                    <a:pt x="0" y="0"/>
                  </a:lnTo>
                  <a:lnTo>
                    <a:pt x="0" y="14224"/>
                  </a:lnTo>
                  <a:lnTo>
                    <a:pt x="107188" y="14224"/>
                  </a:lnTo>
                  <a:lnTo>
                    <a:pt x="107188" y="0"/>
                  </a:lnTo>
                  <a:close/>
                </a:path>
              </a:pathLst>
            </a:custGeom>
            <a:solidFill>
              <a:srgbClr val="FF9300"/>
            </a:solidFill>
          </p:spPr>
          <p:txBody>
            <a:bodyPr wrap="square" lIns="0" tIns="0" rIns="0" bIns="0" rtlCol="0"/>
            <a:lstStyle/>
            <a:p>
              <a:endParaRPr/>
            </a:p>
          </p:txBody>
        </p:sp>
        <p:pic>
          <p:nvPicPr>
            <p:cNvPr id="29" name="object 29"/>
            <p:cNvPicPr/>
            <p:nvPr/>
          </p:nvPicPr>
          <p:blipFill>
            <a:blip r:embed="rId7" cstate="print"/>
            <a:stretch>
              <a:fillRect/>
            </a:stretch>
          </p:blipFill>
          <p:spPr>
            <a:xfrm>
              <a:off x="6634479" y="1635632"/>
              <a:ext cx="78867" cy="119761"/>
            </a:xfrm>
            <a:prstGeom prst="rect">
              <a:avLst/>
            </a:prstGeom>
          </p:spPr>
        </p:pic>
      </p:grpSp>
      <p:pic>
        <p:nvPicPr>
          <p:cNvPr id="30" name="object 30"/>
          <p:cNvPicPr/>
          <p:nvPr/>
        </p:nvPicPr>
        <p:blipFill>
          <a:blip r:embed="rId8" cstate="print"/>
          <a:stretch>
            <a:fillRect/>
          </a:stretch>
        </p:blipFill>
        <p:spPr>
          <a:xfrm>
            <a:off x="6095491" y="1061338"/>
            <a:ext cx="129286" cy="181737"/>
          </a:xfrm>
          <a:prstGeom prst="rect">
            <a:avLst/>
          </a:prstGeom>
        </p:spPr>
      </p:pic>
      <p:grpSp>
        <p:nvGrpSpPr>
          <p:cNvPr id="31" name="object 31"/>
          <p:cNvGrpSpPr/>
          <p:nvPr/>
        </p:nvGrpSpPr>
        <p:grpSpPr>
          <a:xfrm>
            <a:off x="5995542" y="1429511"/>
            <a:ext cx="339725" cy="175895"/>
            <a:chOff x="5995542" y="1429511"/>
            <a:chExt cx="339725" cy="175895"/>
          </a:xfrm>
        </p:grpSpPr>
        <p:pic>
          <p:nvPicPr>
            <p:cNvPr id="32" name="object 32"/>
            <p:cNvPicPr/>
            <p:nvPr/>
          </p:nvPicPr>
          <p:blipFill>
            <a:blip r:embed="rId9" cstate="print"/>
            <a:stretch>
              <a:fillRect/>
            </a:stretch>
          </p:blipFill>
          <p:spPr>
            <a:xfrm>
              <a:off x="5995542" y="1429511"/>
              <a:ext cx="105410" cy="173482"/>
            </a:xfrm>
            <a:prstGeom prst="rect">
              <a:avLst/>
            </a:prstGeom>
          </p:spPr>
        </p:pic>
        <p:pic>
          <p:nvPicPr>
            <p:cNvPr id="33" name="object 33"/>
            <p:cNvPicPr/>
            <p:nvPr/>
          </p:nvPicPr>
          <p:blipFill>
            <a:blip r:embed="rId10" cstate="print"/>
            <a:stretch>
              <a:fillRect/>
            </a:stretch>
          </p:blipFill>
          <p:spPr>
            <a:xfrm>
              <a:off x="6125209" y="1480819"/>
              <a:ext cx="209550" cy="124205"/>
            </a:xfrm>
            <a:prstGeom prst="rect">
              <a:avLst/>
            </a:prstGeom>
          </p:spPr>
        </p:pic>
      </p:grpSp>
      <p:pic>
        <p:nvPicPr>
          <p:cNvPr id="34" name="object 34"/>
          <p:cNvPicPr/>
          <p:nvPr/>
        </p:nvPicPr>
        <p:blipFill>
          <a:blip r:embed="rId11" cstate="print"/>
          <a:stretch>
            <a:fillRect/>
          </a:stretch>
        </p:blipFill>
        <p:spPr>
          <a:xfrm>
            <a:off x="6487921" y="946022"/>
            <a:ext cx="116458" cy="96647"/>
          </a:xfrm>
          <a:prstGeom prst="rect">
            <a:avLst/>
          </a:prstGeom>
        </p:spPr>
      </p:pic>
      <p:grpSp>
        <p:nvGrpSpPr>
          <p:cNvPr id="35" name="object 35"/>
          <p:cNvGrpSpPr/>
          <p:nvPr/>
        </p:nvGrpSpPr>
        <p:grpSpPr>
          <a:xfrm>
            <a:off x="6767194" y="908430"/>
            <a:ext cx="494030" cy="963930"/>
            <a:chOff x="6767194" y="908430"/>
            <a:chExt cx="494030" cy="963930"/>
          </a:xfrm>
        </p:grpSpPr>
        <p:pic>
          <p:nvPicPr>
            <p:cNvPr id="36" name="object 36"/>
            <p:cNvPicPr/>
            <p:nvPr/>
          </p:nvPicPr>
          <p:blipFill>
            <a:blip r:embed="rId12" cstate="print"/>
            <a:stretch>
              <a:fillRect/>
            </a:stretch>
          </p:blipFill>
          <p:spPr>
            <a:xfrm>
              <a:off x="6767194" y="1206245"/>
              <a:ext cx="295909" cy="329056"/>
            </a:xfrm>
            <a:prstGeom prst="rect">
              <a:avLst/>
            </a:prstGeom>
          </p:spPr>
        </p:pic>
        <p:pic>
          <p:nvPicPr>
            <p:cNvPr id="37" name="object 37"/>
            <p:cNvPicPr/>
            <p:nvPr/>
          </p:nvPicPr>
          <p:blipFill>
            <a:blip r:embed="rId13" cstate="print"/>
            <a:stretch>
              <a:fillRect/>
            </a:stretch>
          </p:blipFill>
          <p:spPr>
            <a:xfrm>
              <a:off x="7079741" y="908430"/>
              <a:ext cx="180975" cy="963930"/>
            </a:xfrm>
            <a:prstGeom prst="rect">
              <a:avLst/>
            </a:prstGeom>
          </p:spPr>
        </p:pic>
      </p:grpSp>
      <p:pic>
        <p:nvPicPr>
          <p:cNvPr id="38" name="object 38"/>
          <p:cNvPicPr/>
          <p:nvPr/>
        </p:nvPicPr>
        <p:blipFill>
          <a:blip r:embed="rId14" cstate="print"/>
          <a:stretch>
            <a:fillRect/>
          </a:stretch>
        </p:blipFill>
        <p:spPr>
          <a:xfrm>
            <a:off x="7260716" y="2621754"/>
            <a:ext cx="843001" cy="536320"/>
          </a:xfrm>
          <a:prstGeom prst="rect">
            <a:avLst/>
          </a:prstGeom>
        </p:spPr>
      </p:pic>
      <p:pic>
        <p:nvPicPr>
          <p:cNvPr id="41" name="object 41"/>
          <p:cNvPicPr/>
          <p:nvPr/>
        </p:nvPicPr>
        <p:blipFill>
          <a:blip r:embed="rId15" cstate="print"/>
          <a:stretch>
            <a:fillRect/>
          </a:stretch>
        </p:blipFill>
        <p:spPr>
          <a:xfrm>
            <a:off x="4370451" y="3973499"/>
            <a:ext cx="209550" cy="124193"/>
          </a:xfrm>
          <a:prstGeom prst="rect">
            <a:avLst/>
          </a:prstGeom>
        </p:spPr>
      </p:pic>
      <p:pic>
        <p:nvPicPr>
          <p:cNvPr id="42" name="object 42"/>
          <p:cNvPicPr/>
          <p:nvPr/>
        </p:nvPicPr>
        <p:blipFill>
          <a:blip r:embed="rId16" cstate="print"/>
          <a:stretch>
            <a:fillRect/>
          </a:stretch>
        </p:blipFill>
        <p:spPr>
          <a:xfrm>
            <a:off x="4427854" y="3560317"/>
            <a:ext cx="99949" cy="173354"/>
          </a:xfrm>
          <a:prstGeom prst="rect">
            <a:avLst/>
          </a:prstGeom>
        </p:spPr>
      </p:pic>
      <p:pic>
        <p:nvPicPr>
          <p:cNvPr id="43" name="object 43"/>
          <p:cNvPicPr/>
          <p:nvPr/>
        </p:nvPicPr>
        <p:blipFill>
          <a:blip r:embed="rId17" cstate="print"/>
          <a:stretch>
            <a:fillRect/>
          </a:stretch>
        </p:blipFill>
        <p:spPr>
          <a:xfrm>
            <a:off x="4704588" y="3438778"/>
            <a:ext cx="171069" cy="96646"/>
          </a:xfrm>
          <a:prstGeom prst="rect">
            <a:avLst/>
          </a:prstGeom>
        </p:spPr>
      </p:pic>
      <p:grpSp>
        <p:nvGrpSpPr>
          <p:cNvPr id="44" name="object 44"/>
          <p:cNvGrpSpPr/>
          <p:nvPr/>
        </p:nvGrpSpPr>
        <p:grpSpPr>
          <a:xfrm>
            <a:off x="4367403" y="3605276"/>
            <a:ext cx="2560320" cy="644525"/>
            <a:chOff x="4367403" y="3605276"/>
            <a:chExt cx="2560320" cy="644525"/>
          </a:xfrm>
        </p:grpSpPr>
        <p:sp>
          <p:nvSpPr>
            <p:cNvPr id="45" name="object 45"/>
            <p:cNvSpPr/>
            <p:nvPr/>
          </p:nvSpPr>
          <p:spPr>
            <a:xfrm>
              <a:off x="4367403" y="3605275"/>
              <a:ext cx="575945" cy="491490"/>
            </a:xfrm>
            <a:custGeom>
              <a:avLst/>
              <a:gdLst/>
              <a:ahLst/>
              <a:cxnLst/>
              <a:rect l="l" t="t" r="r" b="b"/>
              <a:pathLst>
                <a:path w="575945" h="491489">
                  <a:moveTo>
                    <a:pt x="219075" y="233172"/>
                  </a:moveTo>
                  <a:lnTo>
                    <a:pt x="0" y="233172"/>
                  </a:lnTo>
                  <a:lnTo>
                    <a:pt x="0" y="252222"/>
                  </a:lnTo>
                  <a:lnTo>
                    <a:pt x="219075" y="252222"/>
                  </a:lnTo>
                  <a:lnTo>
                    <a:pt x="219075" y="233172"/>
                  </a:lnTo>
                  <a:close/>
                </a:path>
                <a:path w="575945" h="491489">
                  <a:moveTo>
                    <a:pt x="575691" y="398945"/>
                  </a:moveTo>
                  <a:lnTo>
                    <a:pt x="557149" y="398945"/>
                  </a:lnTo>
                  <a:lnTo>
                    <a:pt x="554240" y="415023"/>
                  </a:lnTo>
                  <a:lnTo>
                    <a:pt x="551065" y="427951"/>
                  </a:lnTo>
                  <a:lnTo>
                    <a:pt x="547624" y="437743"/>
                  </a:lnTo>
                  <a:lnTo>
                    <a:pt x="543941" y="444398"/>
                  </a:lnTo>
                  <a:lnTo>
                    <a:pt x="538861" y="451180"/>
                  </a:lnTo>
                  <a:lnTo>
                    <a:pt x="531368" y="454571"/>
                  </a:lnTo>
                  <a:lnTo>
                    <a:pt x="303911" y="454571"/>
                  </a:lnTo>
                  <a:lnTo>
                    <a:pt x="465709" y="235077"/>
                  </a:lnTo>
                  <a:lnTo>
                    <a:pt x="465709" y="219837"/>
                  </a:lnTo>
                  <a:lnTo>
                    <a:pt x="315849" y="16510"/>
                  </a:lnTo>
                  <a:lnTo>
                    <a:pt x="513969" y="16510"/>
                  </a:lnTo>
                  <a:lnTo>
                    <a:pt x="544652" y="40513"/>
                  </a:lnTo>
                  <a:lnTo>
                    <a:pt x="552323" y="74295"/>
                  </a:lnTo>
                  <a:lnTo>
                    <a:pt x="568833" y="74295"/>
                  </a:lnTo>
                  <a:lnTo>
                    <a:pt x="568833" y="0"/>
                  </a:lnTo>
                  <a:lnTo>
                    <a:pt x="265684" y="0"/>
                  </a:lnTo>
                  <a:lnTo>
                    <a:pt x="265684" y="11938"/>
                  </a:lnTo>
                  <a:lnTo>
                    <a:pt x="436372" y="240157"/>
                  </a:lnTo>
                  <a:lnTo>
                    <a:pt x="260477" y="478561"/>
                  </a:lnTo>
                  <a:lnTo>
                    <a:pt x="260477" y="490994"/>
                  </a:lnTo>
                  <a:lnTo>
                    <a:pt x="569214" y="490994"/>
                  </a:lnTo>
                  <a:lnTo>
                    <a:pt x="575691" y="398945"/>
                  </a:lnTo>
                  <a:close/>
                </a:path>
              </a:pathLst>
            </a:custGeom>
            <a:solidFill>
              <a:srgbClr val="000000"/>
            </a:solidFill>
          </p:spPr>
          <p:txBody>
            <a:bodyPr wrap="square" lIns="0" tIns="0" rIns="0" bIns="0" rtlCol="0"/>
            <a:lstStyle/>
            <a:p>
              <a:endParaRPr/>
            </a:p>
          </p:txBody>
        </p:sp>
        <p:sp>
          <p:nvSpPr>
            <p:cNvPr id="46" name="object 46"/>
            <p:cNvSpPr/>
            <p:nvPr/>
          </p:nvSpPr>
          <p:spPr>
            <a:xfrm>
              <a:off x="4649673" y="4116552"/>
              <a:ext cx="184150" cy="133350"/>
            </a:xfrm>
            <a:custGeom>
              <a:avLst/>
              <a:gdLst/>
              <a:ahLst/>
              <a:cxnLst/>
              <a:rect l="l" t="t" r="r" b="b"/>
              <a:pathLst>
                <a:path w="184150" h="133350">
                  <a:moveTo>
                    <a:pt x="42341" y="0"/>
                  </a:moveTo>
                  <a:lnTo>
                    <a:pt x="23672" y="0"/>
                  </a:lnTo>
                  <a:lnTo>
                    <a:pt x="19354" y="20002"/>
                  </a:lnTo>
                  <a:lnTo>
                    <a:pt x="37769" y="20002"/>
                  </a:lnTo>
                  <a:lnTo>
                    <a:pt x="42341" y="0"/>
                  </a:lnTo>
                  <a:close/>
                </a:path>
                <a:path w="184150" h="133350">
                  <a:moveTo>
                    <a:pt x="45897" y="115341"/>
                  </a:moveTo>
                  <a:lnTo>
                    <a:pt x="39547" y="109207"/>
                  </a:lnTo>
                  <a:lnTo>
                    <a:pt x="35991" y="113004"/>
                  </a:lnTo>
                  <a:lnTo>
                    <a:pt x="32943" y="115912"/>
                  </a:lnTo>
                  <a:lnTo>
                    <a:pt x="24434" y="120738"/>
                  </a:lnTo>
                  <a:lnTo>
                    <a:pt x="21386" y="120738"/>
                  </a:lnTo>
                  <a:lnTo>
                    <a:pt x="19989" y="120205"/>
                  </a:lnTo>
                  <a:lnTo>
                    <a:pt x="18973" y="119151"/>
                  </a:lnTo>
                  <a:lnTo>
                    <a:pt x="18084" y="118097"/>
                  </a:lnTo>
                  <a:lnTo>
                    <a:pt x="17576" y="116395"/>
                  </a:lnTo>
                  <a:lnTo>
                    <a:pt x="17703" y="110350"/>
                  </a:lnTo>
                  <a:lnTo>
                    <a:pt x="18465" y="106006"/>
                  </a:lnTo>
                  <a:lnTo>
                    <a:pt x="19100" y="103098"/>
                  </a:lnTo>
                  <a:lnTo>
                    <a:pt x="19862" y="99441"/>
                  </a:lnTo>
                  <a:lnTo>
                    <a:pt x="33705" y="37490"/>
                  </a:lnTo>
                  <a:lnTo>
                    <a:pt x="29133" y="37490"/>
                  </a:lnTo>
                  <a:lnTo>
                    <a:pt x="2209" y="38506"/>
                  </a:lnTo>
                  <a:lnTo>
                    <a:pt x="1066" y="44831"/>
                  </a:lnTo>
                  <a:lnTo>
                    <a:pt x="5003" y="44958"/>
                  </a:lnTo>
                  <a:lnTo>
                    <a:pt x="7924" y="45580"/>
                  </a:lnTo>
                  <a:lnTo>
                    <a:pt x="10972" y="47815"/>
                  </a:lnTo>
                  <a:lnTo>
                    <a:pt x="11861" y="49580"/>
                  </a:lnTo>
                  <a:lnTo>
                    <a:pt x="11861" y="54698"/>
                  </a:lnTo>
                  <a:lnTo>
                    <a:pt x="11480" y="57607"/>
                  </a:lnTo>
                  <a:lnTo>
                    <a:pt x="10972" y="60845"/>
                  </a:lnTo>
                  <a:lnTo>
                    <a:pt x="10337" y="64414"/>
                  </a:lnTo>
                  <a:lnTo>
                    <a:pt x="9575" y="67983"/>
                  </a:lnTo>
                  <a:lnTo>
                    <a:pt x="8813" y="71691"/>
                  </a:lnTo>
                  <a:lnTo>
                    <a:pt x="7924" y="75526"/>
                  </a:lnTo>
                  <a:lnTo>
                    <a:pt x="6908" y="79375"/>
                  </a:lnTo>
                  <a:lnTo>
                    <a:pt x="4241" y="91071"/>
                  </a:lnTo>
                  <a:lnTo>
                    <a:pt x="0" y="118973"/>
                  </a:lnTo>
                  <a:lnTo>
                    <a:pt x="304" y="120764"/>
                  </a:lnTo>
                  <a:lnTo>
                    <a:pt x="1828" y="124980"/>
                  </a:lnTo>
                  <a:lnTo>
                    <a:pt x="2844" y="126796"/>
                  </a:lnTo>
                  <a:lnTo>
                    <a:pt x="4241" y="128320"/>
                  </a:lnTo>
                  <a:lnTo>
                    <a:pt x="5511" y="129844"/>
                  </a:lnTo>
                  <a:lnTo>
                    <a:pt x="7162" y="131038"/>
                  </a:lnTo>
                  <a:lnTo>
                    <a:pt x="10972" y="132765"/>
                  </a:lnTo>
                  <a:lnTo>
                    <a:pt x="13131" y="133197"/>
                  </a:lnTo>
                  <a:lnTo>
                    <a:pt x="17957" y="133197"/>
                  </a:lnTo>
                  <a:lnTo>
                    <a:pt x="40360" y="120738"/>
                  </a:lnTo>
                  <a:lnTo>
                    <a:pt x="42595" y="118630"/>
                  </a:lnTo>
                  <a:lnTo>
                    <a:pt x="45897" y="115341"/>
                  </a:lnTo>
                  <a:close/>
                </a:path>
                <a:path w="184150" h="133350">
                  <a:moveTo>
                    <a:pt x="183565" y="90233"/>
                  </a:moveTo>
                  <a:lnTo>
                    <a:pt x="76377" y="90233"/>
                  </a:lnTo>
                  <a:lnTo>
                    <a:pt x="76377" y="104457"/>
                  </a:lnTo>
                  <a:lnTo>
                    <a:pt x="183565" y="104457"/>
                  </a:lnTo>
                  <a:lnTo>
                    <a:pt x="183565" y="90233"/>
                  </a:lnTo>
                  <a:close/>
                </a:path>
                <a:path w="184150" h="133350">
                  <a:moveTo>
                    <a:pt x="183565" y="49771"/>
                  </a:moveTo>
                  <a:lnTo>
                    <a:pt x="76377" y="49771"/>
                  </a:lnTo>
                  <a:lnTo>
                    <a:pt x="76377" y="63995"/>
                  </a:lnTo>
                  <a:lnTo>
                    <a:pt x="183565" y="63995"/>
                  </a:lnTo>
                  <a:lnTo>
                    <a:pt x="183565" y="49771"/>
                  </a:lnTo>
                  <a:close/>
                </a:path>
              </a:pathLst>
            </a:custGeom>
            <a:solidFill>
              <a:srgbClr val="0096FF"/>
            </a:solidFill>
          </p:spPr>
          <p:txBody>
            <a:bodyPr wrap="square" lIns="0" tIns="0" rIns="0" bIns="0" rtlCol="0"/>
            <a:lstStyle/>
            <a:p>
              <a:endParaRPr/>
            </a:p>
          </p:txBody>
        </p:sp>
        <p:pic>
          <p:nvPicPr>
            <p:cNvPr id="47" name="object 47"/>
            <p:cNvPicPr/>
            <p:nvPr/>
          </p:nvPicPr>
          <p:blipFill>
            <a:blip r:embed="rId18" cstate="print"/>
            <a:stretch>
              <a:fillRect/>
            </a:stretch>
          </p:blipFill>
          <p:spPr>
            <a:xfrm>
              <a:off x="4870196" y="4128274"/>
              <a:ext cx="78866" cy="119811"/>
            </a:xfrm>
            <a:prstGeom prst="rect">
              <a:avLst/>
            </a:prstGeom>
          </p:spPr>
        </p:pic>
        <p:pic>
          <p:nvPicPr>
            <p:cNvPr id="48" name="object 48"/>
            <p:cNvPicPr/>
            <p:nvPr/>
          </p:nvPicPr>
          <p:blipFill>
            <a:blip r:embed="rId19" cstate="print"/>
            <a:stretch>
              <a:fillRect/>
            </a:stretch>
          </p:blipFill>
          <p:spPr>
            <a:xfrm>
              <a:off x="4980565" y="3685032"/>
              <a:ext cx="1946777" cy="322021"/>
            </a:xfrm>
            <a:prstGeom prst="rect">
              <a:avLst/>
            </a:prstGeom>
          </p:spPr>
        </p:pic>
      </p:grpSp>
      <p:grpSp>
        <p:nvGrpSpPr>
          <p:cNvPr id="49" name="object 49"/>
          <p:cNvGrpSpPr/>
          <p:nvPr/>
        </p:nvGrpSpPr>
        <p:grpSpPr>
          <a:xfrm>
            <a:off x="7141423" y="3829177"/>
            <a:ext cx="1369060" cy="525145"/>
            <a:chOff x="7141423" y="3829177"/>
            <a:chExt cx="1369060" cy="525145"/>
          </a:xfrm>
        </p:grpSpPr>
        <p:pic>
          <p:nvPicPr>
            <p:cNvPr id="50" name="object 50"/>
            <p:cNvPicPr/>
            <p:nvPr/>
          </p:nvPicPr>
          <p:blipFill>
            <a:blip r:embed="rId20" cstate="print"/>
            <a:stretch>
              <a:fillRect/>
            </a:stretch>
          </p:blipFill>
          <p:spPr>
            <a:xfrm>
              <a:off x="7761478" y="3829177"/>
              <a:ext cx="403351" cy="181254"/>
            </a:xfrm>
            <a:prstGeom prst="rect">
              <a:avLst/>
            </a:prstGeom>
          </p:spPr>
        </p:pic>
        <p:pic>
          <p:nvPicPr>
            <p:cNvPr id="51" name="object 51"/>
            <p:cNvPicPr/>
            <p:nvPr/>
          </p:nvPicPr>
          <p:blipFill>
            <a:blip r:embed="rId21" cstate="print"/>
            <a:stretch>
              <a:fillRect/>
            </a:stretch>
          </p:blipFill>
          <p:spPr>
            <a:xfrm>
              <a:off x="8266176" y="3850513"/>
              <a:ext cx="213502" cy="164655"/>
            </a:xfrm>
            <a:prstGeom prst="rect">
              <a:avLst/>
            </a:prstGeom>
          </p:spPr>
        </p:pic>
        <p:pic>
          <p:nvPicPr>
            <p:cNvPr id="52" name="object 52"/>
            <p:cNvPicPr/>
            <p:nvPr/>
          </p:nvPicPr>
          <p:blipFill>
            <a:blip r:embed="rId22" cstate="print"/>
            <a:stretch>
              <a:fillRect/>
            </a:stretch>
          </p:blipFill>
          <p:spPr>
            <a:xfrm>
              <a:off x="7141423" y="3843274"/>
              <a:ext cx="1104560" cy="510781"/>
            </a:xfrm>
            <a:prstGeom prst="rect">
              <a:avLst/>
            </a:prstGeom>
          </p:spPr>
        </p:pic>
        <p:pic>
          <p:nvPicPr>
            <p:cNvPr id="53" name="object 53"/>
            <p:cNvPicPr/>
            <p:nvPr/>
          </p:nvPicPr>
          <p:blipFill>
            <a:blip r:embed="rId23" cstate="print"/>
            <a:stretch>
              <a:fillRect/>
            </a:stretch>
          </p:blipFill>
          <p:spPr>
            <a:xfrm>
              <a:off x="8372856" y="4096220"/>
              <a:ext cx="137033" cy="218440"/>
            </a:xfrm>
            <a:prstGeom prst="rect">
              <a:avLst/>
            </a:prstGeom>
          </p:spPr>
        </p:pic>
      </p:grpSp>
      <p:grpSp>
        <p:nvGrpSpPr>
          <p:cNvPr id="54" name="object 54"/>
          <p:cNvGrpSpPr/>
          <p:nvPr/>
        </p:nvGrpSpPr>
        <p:grpSpPr>
          <a:xfrm>
            <a:off x="2380959" y="946785"/>
            <a:ext cx="3272790" cy="977265"/>
            <a:chOff x="2380959" y="946785"/>
            <a:chExt cx="3272790" cy="977265"/>
          </a:xfrm>
        </p:grpSpPr>
        <p:sp>
          <p:nvSpPr>
            <p:cNvPr id="55" name="object 55"/>
            <p:cNvSpPr/>
            <p:nvPr/>
          </p:nvSpPr>
          <p:spPr>
            <a:xfrm>
              <a:off x="2836037" y="1345819"/>
              <a:ext cx="361950" cy="19050"/>
            </a:xfrm>
            <a:custGeom>
              <a:avLst/>
              <a:gdLst/>
              <a:ahLst/>
              <a:cxnLst/>
              <a:rect l="l" t="t" r="r" b="b"/>
              <a:pathLst>
                <a:path w="361950" h="19050">
                  <a:moveTo>
                    <a:pt x="361950" y="0"/>
                  </a:moveTo>
                  <a:lnTo>
                    <a:pt x="0" y="0"/>
                  </a:lnTo>
                  <a:lnTo>
                    <a:pt x="0" y="19050"/>
                  </a:lnTo>
                  <a:lnTo>
                    <a:pt x="361950" y="19050"/>
                  </a:lnTo>
                  <a:lnTo>
                    <a:pt x="361950" y="0"/>
                  </a:lnTo>
                  <a:close/>
                </a:path>
              </a:pathLst>
            </a:custGeom>
            <a:solidFill>
              <a:srgbClr val="000000"/>
            </a:solidFill>
          </p:spPr>
          <p:txBody>
            <a:bodyPr wrap="square" lIns="0" tIns="0" rIns="0" bIns="0" rtlCol="0"/>
            <a:lstStyle/>
            <a:p>
              <a:endParaRPr/>
            </a:p>
          </p:txBody>
        </p:sp>
        <p:pic>
          <p:nvPicPr>
            <p:cNvPr id="56" name="object 56"/>
            <p:cNvPicPr/>
            <p:nvPr/>
          </p:nvPicPr>
          <p:blipFill>
            <a:blip r:embed="rId24" cstate="print"/>
            <a:stretch>
              <a:fillRect/>
            </a:stretch>
          </p:blipFill>
          <p:spPr>
            <a:xfrm>
              <a:off x="2963164" y="1067562"/>
              <a:ext cx="99949" cy="173482"/>
            </a:xfrm>
            <a:prstGeom prst="rect">
              <a:avLst/>
            </a:prstGeom>
          </p:spPr>
        </p:pic>
        <p:pic>
          <p:nvPicPr>
            <p:cNvPr id="57" name="object 57"/>
            <p:cNvPicPr/>
            <p:nvPr/>
          </p:nvPicPr>
          <p:blipFill>
            <a:blip r:embed="rId9" cstate="print"/>
            <a:stretch>
              <a:fillRect/>
            </a:stretch>
          </p:blipFill>
          <p:spPr>
            <a:xfrm>
              <a:off x="2852293" y="1429512"/>
              <a:ext cx="105409" cy="173482"/>
            </a:xfrm>
            <a:prstGeom prst="rect">
              <a:avLst/>
            </a:prstGeom>
          </p:spPr>
        </p:pic>
        <p:pic>
          <p:nvPicPr>
            <p:cNvPr id="58" name="object 58"/>
            <p:cNvPicPr/>
            <p:nvPr/>
          </p:nvPicPr>
          <p:blipFill>
            <a:blip r:embed="rId25" cstate="print"/>
            <a:stretch>
              <a:fillRect/>
            </a:stretch>
          </p:blipFill>
          <p:spPr>
            <a:xfrm>
              <a:off x="2981960" y="1480820"/>
              <a:ext cx="209550" cy="124205"/>
            </a:xfrm>
            <a:prstGeom prst="rect">
              <a:avLst/>
            </a:prstGeom>
          </p:spPr>
        </p:pic>
        <p:sp>
          <p:nvSpPr>
            <p:cNvPr id="59" name="object 59"/>
            <p:cNvSpPr/>
            <p:nvPr/>
          </p:nvSpPr>
          <p:spPr>
            <a:xfrm>
              <a:off x="3239389" y="1112520"/>
              <a:ext cx="315595" cy="491490"/>
            </a:xfrm>
            <a:custGeom>
              <a:avLst/>
              <a:gdLst/>
              <a:ahLst/>
              <a:cxnLst/>
              <a:rect l="l" t="t" r="r" b="b"/>
              <a:pathLst>
                <a:path w="315595" h="491490">
                  <a:moveTo>
                    <a:pt x="308356" y="0"/>
                  </a:moveTo>
                  <a:lnTo>
                    <a:pt x="5080" y="0"/>
                  </a:lnTo>
                  <a:lnTo>
                    <a:pt x="5080" y="11937"/>
                  </a:lnTo>
                  <a:lnTo>
                    <a:pt x="175895" y="240156"/>
                  </a:lnTo>
                  <a:lnTo>
                    <a:pt x="0" y="478663"/>
                  </a:lnTo>
                  <a:lnTo>
                    <a:pt x="0" y="491108"/>
                  </a:lnTo>
                  <a:lnTo>
                    <a:pt x="308737" y="491108"/>
                  </a:lnTo>
                  <a:lnTo>
                    <a:pt x="315213" y="399033"/>
                  </a:lnTo>
                  <a:lnTo>
                    <a:pt x="296545" y="399033"/>
                  </a:lnTo>
                  <a:lnTo>
                    <a:pt x="293659" y="415085"/>
                  </a:lnTo>
                  <a:lnTo>
                    <a:pt x="290512" y="428005"/>
                  </a:lnTo>
                  <a:lnTo>
                    <a:pt x="287079" y="437806"/>
                  </a:lnTo>
                  <a:lnTo>
                    <a:pt x="283337" y="444500"/>
                  </a:lnTo>
                  <a:lnTo>
                    <a:pt x="278257" y="451230"/>
                  </a:lnTo>
                  <a:lnTo>
                    <a:pt x="270890" y="454659"/>
                  </a:lnTo>
                  <a:lnTo>
                    <a:pt x="43434" y="454659"/>
                  </a:lnTo>
                  <a:lnTo>
                    <a:pt x="205105" y="235076"/>
                  </a:lnTo>
                  <a:lnTo>
                    <a:pt x="205105" y="219963"/>
                  </a:lnTo>
                  <a:lnTo>
                    <a:pt x="55372" y="16509"/>
                  </a:lnTo>
                  <a:lnTo>
                    <a:pt x="253491" y="16509"/>
                  </a:lnTo>
                  <a:lnTo>
                    <a:pt x="284184" y="40560"/>
                  </a:lnTo>
                  <a:lnTo>
                    <a:pt x="291846" y="74421"/>
                  </a:lnTo>
                  <a:lnTo>
                    <a:pt x="308356" y="74421"/>
                  </a:lnTo>
                  <a:lnTo>
                    <a:pt x="308356" y="0"/>
                  </a:lnTo>
                  <a:close/>
                </a:path>
              </a:pathLst>
            </a:custGeom>
            <a:solidFill>
              <a:srgbClr val="000000"/>
            </a:solidFill>
          </p:spPr>
          <p:txBody>
            <a:bodyPr wrap="square" lIns="0" tIns="0" rIns="0" bIns="0" rtlCol="0"/>
            <a:lstStyle/>
            <a:p>
              <a:endParaRPr/>
            </a:p>
          </p:txBody>
        </p:sp>
        <p:sp>
          <p:nvSpPr>
            <p:cNvPr id="60" name="object 60"/>
            <p:cNvSpPr/>
            <p:nvPr/>
          </p:nvSpPr>
          <p:spPr>
            <a:xfrm>
              <a:off x="3261220" y="1623821"/>
              <a:ext cx="184150" cy="133350"/>
            </a:xfrm>
            <a:custGeom>
              <a:avLst/>
              <a:gdLst/>
              <a:ahLst/>
              <a:cxnLst/>
              <a:rect l="l" t="t" r="r" b="b"/>
              <a:pathLst>
                <a:path w="184150" h="133350">
                  <a:moveTo>
                    <a:pt x="42303" y="0"/>
                  </a:moveTo>
                  <a:lnTo>
                    <a:pt x="23622" y="0"/>
                  </a:lnTo>
                  <a:lnTo>
                    <a:pt x="19316" y="20066"/>
                  </a:lnTo>
                  <a:lnTo>
                    <a:pt x="37731" y="20066"/>
                  </a:lnTo>
                  <a:lnTo>
                    <a:pt x="42303" y="0"/>
                  </a:lnTo>
                  <a:close/>
                </a:path>
                <a:path w="184150" h="133350">
                  <a:moveTo>
                    <a:pt x="45732" y="115316"/>
                  </a:moveTo>
                  <a:lnTo>
                    <a:pt x="39497" y="109220"/>
                  </a:lnTo>
                  <a:lnTo>
                    <a:pt x="35953" y="113030"/>
                  </a:lnTo>
                  <a:lnTo>
                    <a:pt x="34429" y="114554"/>
                  </a:lnTo>
                  <a:lnTo>
                    <a:pt x="24384" y="120777"/>
                  </a:lnTo>
                  <a:lnTo>
                    <a:pt x="21348" y="120777"/>
                  </a:lnTo>
                  <a:lnTo>
                    <a:pt x="19951" y="120269"/>
                  </a:lnTo>
                  <a:lnTo>
                    <a:pt x="18923" y="119253"/>
                  </a:lnTo>
                  <a:lnTo>
                    <a:pt x="18034" y="118110"/>
                  </a:lnTo>
                  <a:lnTo>
                    <a:pt x="17538" y="116459"/>
                  </a:lnTo>
                  <a:lnTo>
                    <a:pt x="17665" y="110363"/>
                  </a:lnTo>
                  <a:lnTo>
                    <a:pt x="18923" y="103124"/>
                  </a:lnTo>
                  <a:lnTo>
                    <a:pt x="19824" y="99441"/>
                  </a:lnTo>
                  <a:lnTo>
                    <a:pt x="33667" y="37465"/>
                  </a:lnTo>
                  <a:lnTo>
                    <a:pt x="29083" y="37465"/>
                  </a:lnTo>
                  <a:lnTo>
                    <a:pt x="2044" y="38608"/>
                  </a:lnTo>
                  <a:lnTo>
                    <a:pt x="901" y="44831"/>
                  </a:lnTo>
                  <a:lnTo>
                    <a:pt x="4965" y="44958"/>
                  </a:lnTo>
                  <a:lnTo>
                    <a:pt x="7747" y="45593"/>
                  </a:lnTo>
                  <a:lnTo>
                    <a:pt x="9398" y="46736"/>
                  </a:lnTo>
                  <a:lnTo>
                    <a:pt x="10922" y="47879"/>
                  </a:lnTo>
                  <a:lnTo>
                    <a:pt x="11823" y="49657"/>
                  </a:lnTo>
                  <a:lnTo>
                    <a:pt x="11950" y="53721"/>
                  </a:lnTo>
                  <a:lnTo>
                    <a:pt x="11684" y="54737"/>
                  </a:lnTo>
                  <a:lnTo>
                    <a:pt x="11442" y="57658"/>
                  </a:lnTo>
                  <a:lnTo>
                    <a:pt x="10922" y="60833"/>
                  </a:lnTo>
                  <a:lnTo>
                    <a:pt x="10160" y="64389"/>
                  </a:lnTo>
                  <a:lnTo>
                    <a:pt x="9537" y="68072"/>
                  </a:lnTo>
                  <a:lnTo>
                    <a:pt x="8648" y="71755"/>
                  </a:lnTo>
                  <a:lnTo>
                    <a:pt x="6858" y="79375"/>
                  </a:lnTo>
                  <a:lnTo>
                    <a:pt x="5092" y="87249"/>
                  </a:lnTo>
                  <a:lnTo>
                    <a:pt x="4076" y="91059"/>
                  </a:lnTo>
                  <a:lnTo>
                    <a:pt x="3314" y="94869"/>
                  </a:lnTo>
                  <a:lnTo>
                    <a:pt x="2552" y="98425"/>
                  </a:lnTo>
                  <a:lnTo>
                    <a:pt x="1663" y="101981"/>
                  </a:lnTo>
                  <a:lnTo>
                    <a:pt x="1028" y="105283"/>
                  </a:lnTo>
                  <a:lnTo>
                    <a:pt x="635" y="108331"/>
                  </a:lnTo>
                  <a:lnTo>
                    <a:pt x="139" y="111379"/>
                  </a:lnTo>
                  <a:lnTo>
                    <a:pt x="25" y="112395"/>
                  </a:lnTo>
                  <a:lnTo>
                    <a:pt x="12966" y="133223"/>
                  </a:lnTo>
                  <a:lnTo>
                    <a:pt x="17919" y="133223"/>
                  </a:lnTo>
                  <a:lnTo>
                    <a:pt x="36969" y="123698"/>
                  </a:lnTo>
                  <a:lnTo>
                    <a:pt x="39636" y="121412"/>
                  </a:lnTo>
                  <a:lnTo>
                    <a:pt x="40297" y="120777"/>
                  </a:lnTo>
                  <a:lnTo>
                    <a:pt x="42672" y="118491"/>
                  </a:lnTo>
                  <a:lnTo>
                    <a:pt x="45732" y="115316"/>
                  </a:lnTo>
                  <a:close/>
                </a:path>
                <a:path w="184150" h="133350">
                  <a:moveTo>
                    <a:pt x="183527" y="90297"/>
                  </a:moveTo>
                  <a:lnTo>
                    <a:pt x="76339" y="90297"/>
                  </a:lnTo>
                  <a:lnTo>
                    <a:pt x="76339" y="104521"/>
                  </a:lnTo>
                  <a:lnTo>
                    <a:pt x="183527" y="104521"/>
                  </a:lnTo>
                  <a:lnTo>
                    <a:pt x="183527" y="90297"/>
                  </a:lnTo>
                  <a:close/>
                </a:path>
                <a:path w="184150" h="133350">
                  <a:moveTo>
                    <a:pt x="183527" y="49784"/>
                  </a:moveTo>
                  <a:lnTo>
                    <a:pt x="76339" y="49784"/>
                  </a:lnTo>
                  <a:lnTo>
                    <a:pt x="76339" y="64008"/>
                  </a:lnTo>
                  <a:lnTo>
                    <a:pt x="183527" y="64008"/>
                  </a:lnTo>
                  <a:lnTo>
                    <a:pt x="183527" y="49784"/>
                  </a:lnTo>
                  <a:close/>
                </a:path>
              </a:pathLst>
            </a:custGeom>
            <a:solidFill>
              <a:srgbClr val="0096FF"/>
            </a:solidFill>
          </p:spPr>
          <p:txBody>
            <a:bodyPr wrap="square" lIns="0" tIns="0" rIns="0" bIns="0" rtlCol="0"/>
            <a:lstStyle/>
            <a:p>
              <a:endParaRPr/>
            </a:p>
          </p:txBody>
        </p:sp>
        <p:pic>
          <p:nvPicPr>
            <p:cNvPr id="61" name="object 61"/>
            <p:cNvPicPr/>
            <p:nvPr/>
          </p:nvPicPr>
          <p:blipFill>
            <a:blip r:embed="rId26" cstate="print"/>
            <a:stretch>
              <a:fillRect/>
            </a:stretch>
          </p:blipFill>
          <p:spPr>
            <a:xfrm>
              <a:off x="3481705" y="1635633"/>
              <a:ext cx="78867" cy="119761"/>
            </a:xfrm>
            <a:prstGeom prst="rect">
              <a:avLst/>
            </a:prstGeom>
          </p:spPr>
        </p:pic>
        <p:pic>
          <p:nvPicPr>
            <p:cNvPr id="62" name="object 62"/>
            <p:cNvPicPr/>
            <p:nvPr/>
          </p:nvPicPr>
          <p:blipFill>
            <a:blip r:embed="rId27" cstate="print"/>
            <a:stretch>
              <a:fillRect/>
            </a:stretch>
          </p:blipFill>
          <p:spPr>
            <a:xfrm>
              <a:off x="3592068" y="1130046"/>
              <a:ext cx="2061337" cy="384301"/>
            </a:xfrm>
            <a:prstGeom prst="rect">
              <a:avLst/>
            </a:prstGeom>
          </p:spPr>
        </p:pic>
        <p:pic>
          <p:nvPicPr>
            <p:cNvPr id="63" name="object 63"/>
            <p:cNvPicPr/>
            <p:nvPr/>
          </p:nvPicPr>
          <p:blipFill>
            <a:blip r:embed="rId28" cstate="print"/>
            <a:stretch>
              <a:fillRect/>
            </a:stretch>
          </p:blipFill>
          <p:spPr>
            <a:xfrm>
              <a:off x="2380959" y="1145032"/>
              <a:ext cx="362404" cy="431926"/>
            </a:xfrm>
            <a:prstGeom prst="rect">
              <a:avLst/>
            </a:prstGeom>
          </p:spPr>
        </p:pic>
        <p:pic>
          <p:nvPicPr>
            <p:cNvPr id="64" name="object 64"/>
            <p:cNvPicPr/>
            <p:nvPr/>
          </p:nvPicPr>
          <p:blipFill>
            <a:blip r:embed="rId29" cstate="print"/>
            <a:stretch>
              <a:fillRect/>
            </a:stretch>
          </p:blipFill>
          <p:spPr>
            <a:xfrm>
              <a:off x="2782697" y="946785"/>
              <a:ext cx="265302" cy="977264"/>
            </a:xfrm>
            <a:prstGeom prst="rect">
              <a:avLst/>
            </a:prstGeom>
          </p:spPr>
        </p:pic>
      </p:grpSp>
      <p:sp>
        <p:nvSpPr>
          <p:cNvPr id="75" name="object 75"/>
          <p:cNvSpPr txBox="1"/>
          <p:nvPr/>
        </p:nvSpPr>
        <p:spPr>
          <a:xfrm>
            <a:off x="428625" y="4008120"/>
            <a:ext cx="2373630" cy="335280"/>
          </a:xfrm>
          <a:prstGeom prst="rect">
            <a:avLst/>
          </a:prstGeom>
        </p:spPr>
        <p:txBody>
          <a:bodyPr vert="horz" wrap="square" lIns="0" tIns="16510" rIns="0" bIns="0" rtlCol="0">
            <a:spAutoFit/>
          </a:bodyPr>
          <a:lstStyle/>
          <a:p>
            <a:pPr marL="12700">
              <a:lnSpc>
                <a:spcPct val="100000"/>
              </a:lnSpc>
              <a:spcBef>
                <a:spcPts val="130"/>
              </a:spcBef>
            </a:pPr>
            <a:r>
              <a:rPr sz="2000" dirty="0">
                <a:latin typeface="Verdana"/>
                <a:cs typeface="Verdana"/>
              </a:rPr>
              <a:t>}</a:t>
            </a:r>
            <a:r>
              <a:rPr sz="2000" spc="-185" dirty="0">
                <a:latin typeface="Verdana"/>
                <a:cs typeface="Verdana"/>
              </a:rPr>
              <a:t> </a:t>
            </a:r>
            <a:r>
              <a:rPr sz="2325" baseline="1792" dirty="0">
                <a:latin typeface="Verdana"/>
                <a:cs typeface="Verdana"/>
              </a:rPr>
              <a:t>simultaneous</a:t>
            </a:r>
            <a:r>
              <a:rPr sz="2325" spc="442" baseline="1792" dirty="0">
                <a:latin typeface="Verdana"/>
                <a:cs typeface="Verdana"/>
              </a:rPr>
              <a:t> </a:t>
            </a:r>
            <a:r>
              <a:rPr sz="2325" spc="-15" baseline="1792" dirty="0">
                <a:latin typeface="Verdana"/>
                <a:cs typeface="Verdana"/>
              </a:rPr>
              <a:t>update</a:t>
            </a:r>
            <a:endParaRPr sz="2325" baseline="1792">
              <a:latin typeface="Verdana"/>
              <a:cs typeface="Verdana"/>
            </a:endParaRPr>
          </a:p>
        </p:txBody>
      </p:sp>
      <p:pic>
        <p:nvPicPr>
          <p:cNvPr id="76" name="object 76"/>
          <p:cNvPicPr/>
          <p:nvPr/>
        </p:nvPicPr>
        <p:blipFill>
          <a:blip r:embed="rId30" cstate="print"/>
          <a:stretch>
            <a:fillRect/>
          </a:stretch>
        </p:blipFill>
        <p:spPr>
          <a:xfrm>
            <a:off x="759599" y="1152016"/>
            <a:ext cx="423330" cy="483997"/>
          </a:xfrm>
          <a:prstGeom prst="rect">
            <a:avLst/>
          </a:prstGeom>
        </p:spPr>
      </p:pic>
      <p:pic>
        <p:nvPicPr>
          <p:cNvPr id="79" name="object 43">
            <a:extLst>
              <a:ext uri="{FF2B5EF4-FFF2-40B4-BE49-F238E27FC236}">
                <a16:creationId xmlns:a16="http://schemas.microsoft.com/office/drawing/2014/main" id="{8BC9B440-C1E3-1362-1A9C-03A8C1CA88E9}"/>
              </a:ext>
            </a:extLst>
          </p:cNvPr>
          <p:cNvPicPr/>
          <p:nvPr/>
        </p:nvPicPr>
        <p:blipFill>
          <a:blip r:embed="rId17" cstate="print"/>
          <a:stretch>
            <a:fillRect/>
          </a:stretch>
        </p:blipFill>
        <p:spPr>
          <a:xfrm>
            <a:off x="4690744" y="2453291"/>
            <a:ext cx="171069" cy="96646"/>
          </a:xfrm>
          <a:prstGeom prst="rect">
            <a:avLst/>
          </a:prstGeom>
        </p:spPr>
      </p:pic>
      <p:grpSp>
        <p:nvGrpSpPr>
          <p:cNvPr id="92" name="Group 91">
            <a:extLst>
              <a:ext uri="{FF2B5EF4-FFF2-40B4-BE49-F238E27FC236}">
                <a16:creationId xmlns:a16="http://schemas.microsoft.com/office/drawing/2014/main" id="{E30AC59B-C9BC-EB3C-623E-FE745A77B07D}"/>
              </a:ext>
            </a:extLst>
          </p:cNvPr>
          <p:cNvGrpSpPr/>
          <p:nvPr/>
        </p:nvGrpSpPr>
        <p:grpSpPr>
          <a:xfrm>
            <a:off x="4336161" y="2585445"/>
            <a:ext cx="2750097" cy="658813"/>
            <a:chOff x="4579621" y="2598737"/>
            <a:chExt cx="2750097" cy="658813"/>
          </a:xfrm>
        </p:grpSpPr>
        <p:grpSp>
          <p:nvGrpSpPr>
            <p:cNvPr id="91" name="Group 90">
              <a:extLst>
                <a:ext uri="{FF2B5EF4-FFF2-40B4-BE49-F238E27FC236}">
                  <a16:creationId xmlns:a16="http://schemas.microsoft.com/office/drawing/2014/main" id="{FE3A0867-2C6F-1ACE-2C6C-95B0B80686E9}"/>
                </a:ext>
              </a:extLst>
            </p:cNvPr>
            <p:cNvGrpSpPr/>
            <p:nvPr/>
          </p:nvGrpSpPr>
          <p:grpSpPr>
            <a:xfrm>
              <a:off x="4579621" y="2598737"/>
              <a:ext cx="2583179" cy="658813"/>
              <a:chOff x="4579621" y="2598737"/>
              <a:chExt cx="2583179" cy="658813"/>
            </a:xfrm>
          </p:grpSpPr>
          <p:grpSp>
            <p:nvGrpSpPr>
              <p:cNvPr id="80" name="object 44">
                <a:extLst>
                  <a:ext uri="{FF2B5EF4-FFF2-40B4-BE49-F238E27FC236}">
                    <a16:creationId xmlns:a16="http://schemas.microsoft.com/office/drawing/2014/main" id="{64711A34-83F6-51A5-AE09-C9CE5284C317}"/>
                  </a:ext>
                </a:extLst>
              </p:cNvPr>
              <p:cNvGrpSpPr/>
              <p:nvPr/>
            </p:nvGrpSpPr>
            <p:grpSpPr>
              <a:xfrm>
                <a:off x="4602480" y="2613025"/>
                <a:ext cx="2560320" cy="644525"/>
                <a:chOff x="4367403" y="3605276"/>
                <a:chExt cx="2560320" cy="644525"/>
              </a:xfrm>
            </p:grpSpPr>
            <p:sp>
              <p:nvSpPr>
                <p:cNvPr id="81" name="object 45">
                  <a:extLst>
                    <a:ext uri="{FF2B5EF4-FFF2-40B4-BE49-F238E27FC236}">
                      <a16:creationId xmlns:a16="http://schemas.microsoft.com/office/drawing/2014/main" id="{CD3E57DA-7C64-EFD3-9439-D13BED4E57F4}"/>
                    </a:ext>
                  </a:extLst>
                </p:cNvPr>
                <p:cNvSpPr/>
                <p:nvPr/>
              </p:nvSpPr>
              <p:spPr>
                <a:xfrm>
                  <a:off x="4367403" y="3605275"/>
                  <a:ext cx="575945" cy="491490"/>
                </a:xfrm>
                <a:custGeom>
                  <a:avLst/>
                  <a:gdLst/>
                  <a:ahLst/>
                  <a:cxnLst/>
                  <a:rect l="l" t="t" r="r" b="b"/>
                  <a:pathLst>
                    <a:path w="575945" h="491489">
                      <a:moveTo>
                        <a:pt x="219075" y="233172"/>
                      </a:moveTo>
                      <a:lnTo>
                        <a:pt x="0" y="233172"/>
                      </a:lnTo>
                      <a:lnTo>
                        <a:pt x="0" y="252222"/>
                      </a:lnTo>
                      <a:lnTo>
                        <a:pt x="219075" y="252222"/>
                      </a:lnTo>
                      <a:lnTo>
                        <a:pt x="219075" y="233172"/>
                      </a:lnTo>
                      <a:close/>
                    </a:path>
                    <a:path w="575945" h="491489">
                      <a:moveTo>
                        <a:pt x="575691" y="398945"/>
                      </a:moveTo>
                      <a:lnTo>
                        <a:pt x="557149" y="398945"/>
                      </a:lnTo>
                      <a:lnTo>
                        <a:pt x="554240" y="415023"/>
                      </a:lnTo>
                      <a:lnTo>
                        <a:pt x="551065" y="427951"/>
                      </a:lnTo>
                      <a:lnTo>
                        <a:pt x="547624" y="437743"/>
                      </a:lnTo>
                      <a:lnTo>
                        <a:pt x="543941" y="444398"/>
                      </a:lnTo>
                      <a:lnTo>
                        <a:pt x="538861" y="451180"/>
                      </a:lnTo>
                      <a:lnTo>
                        <a:pt x="531368" y="454571"/>
                      </a:lnTo>
                      <a:lnTo>
                        <a:pt x="303911" y="454571"/>
                      </a:lnTo>
                      <a:lnTo>
                        <a:pt x="465709" y="235077"/>
                      </a:lnTo>
                      <a:lnTo>
                        <a:pt x="465709" y="219837"/>
                      </a:lnTo>
                      <a:lnTo>
                        <a:pt x="315849" y="16510"/>
                      </a:lnTo>
                      <a:lnTo>
                        <a:pt x="513969" y="16510"/>
                      </a:lnTo>
                      <a:lnTo>
                        <a:pt x="544652" y="40513"/>
                      </a:lnTo>
                      <a:lnTo>
                        <a:pt x="552323" y="74295"/>
                      </a:lnTo>
                      <a:lnTo>
                        <a:pt x="568833" y="74295"/>
                      </a:lnTo>
                      <a:lnTo>
                        <a:pt x="568833" y="0"/>
                      </a:lnTo>
                      <a:lnTo>
                        <a:pt x="265684" y="0"/>
                      </a:lnTo>
                      <a:lnTo>
                        <a:pt x="265684" y="11938"/>
                      </a:lnTo>
                      <a:lnTo>
                        <a:pt x="436372" y="240157"/>
                      </a:lnTo>
                      <a:lnTo>
                        <a:pt x="260477" y="478561"/>
                      </a:lnTo>
                      <a:lnTo>
                        <a:pt x="260477" y="490994"/>
                      </a:lnTo>
                      <a:lnTo>
                        <a:pt x="569214" y="490994"/>
                      </a:lnTo>
                      <a:lnTo>
                        <a:pt x="575691" y="398945"/>
                      </a:lnTo>
                      <a:close/>
                    </a:path>
                  </a:pathLst>
                </a:custGeom>
                <a:solidFill>
                  <a:srgbClr val="000000"/>
                </a:solidFill>
              </p:spPr>
              <p:txBody>
                <a:bodyPr wrap="square" lIns="0" tIns="0" rIns="0" bIns="0" rtlCol="0"/>
                <a:lstStyle/>
                <a:p>
                  <a:endParaRPr/>
                </a:p>
              </p:txBody>
            </p:sp>
            <p:sp>
              <p:nvSpPr>
                <p:cNvPr id="82" name="object 46">
                  <a:extLst>
                    <a:ext uri="{FF2B5EF4-FFF2-40B4-BE49-F238E27FC236}">
                      <a16:creationId xmlns:a16="http://schemas.microsoft.com/office/drawing/2014/main" id="{98ABD33D-732A-55FC-3E8A-E5B92134EA9E}"/>
                    </a:ext>
                  </a:extLst>
                </p:cNvPr>
                <p:cNvSpPr/>
                <p:nvPr/>
              </p:nvSpPr>
              <p:spPr>
                <a:xfrm>
                  <a:off x="4649673" y="4116552"/>
                  <a:ext cx="184150" cy="133350"/>
                </a:xfrm>
                <a:custGeom>
                  <a:avLst/>
                  <a:gdLst/>
                  <a:ahLst/>
                  <a:cxnLst/>
                  <a:rect l="l" t="t" r="r" b="b"/>
                  <a:pathLst>
                    <a:path w="184150" h="133350">
                      <a:moveTo>
                        <a:pt x="42341" y="0"/>
                      </a:moveTo>
                      <a:lnTo>
                        <a:pt x="23672" y="0"/>
                      </a:lnTo>
                      <a:lnTo>
                        <a:pt x="19354" y="20002"/>
                      </a:lnTo>
                      <a:lnTo>
                        <a:pt x="37769" y="20002"/>
                      </a:lnTo>
                      <a:lnTo>
                        <a:pt x="42341" y="0"/>
                      </a:lnTo>
                      <a:close/>
                    </a:path>
                    <a:path w="184150" h="133350">
                      <a:moveTo>
                        <a:pt x="45897" y="115341"/>
                      </a:moveTo>
                      <a:lnTo>
                        <a:pt x="39547" y="109207"/>
                      </a:lnTo>
                      <a:lnTo>
                        <a:pt x="35991" y="113004"/>
                      </a:lnTo>
                      <a:lnTo>
                        <a:pt x="32943" y="115912"/>
                      </a:lnTo>
                      <a:lnTo>
                        <a:pt x="24434" y="120738"/>
                      </a:lnTo>
                      <a:lnTo>
                        <a:pt x="21386" y="120738"/>
                      </a:lnTo>
                      <a:lnTo>
                        <a:pt x="19989" y="120205"/>
                      </a:lnTo>
                      <a:lnTo>
                        <a:pt x="18973" y="119151"/>
                      </a:lnTo>
                      <a:lnTo>
                        <a:pt x="18084" y="118097"/>
                      </a:lnTo>
                      <a:lnTo>
                        <a:pt x="17576" y="116395"/>
                      </a:lnTo>
                      <a:lnTo>
                        <a:pt x="17703" y="110350"/>
                      </a:lnTo>
                      <a:lnTo>
                        <a:pt x="18465" y="106006"/>
                      </a:lnTo>
                      <a:lnTo>
                        <a:pt x="19100" y="103098"/>
                      </a:lnTo>
                      <a:lnTo>
                        <a:pt x="19862" y="99441"/>
                      </a:lnTo>
                      <a:lnTo>
                        <a:pt x="33705" y="37490"/>
                      </a:lnTo>
                      <a:lnTo>
                        <a:pt x="29133" y="37490"/>
                      </a:lnTo>
                      <a:lnTo>
                        <a:pt x="2209" y="38506"/>
                      </a:lnTo>
                      <a:lnTo>
                        <a:pt x="1066" y="44831"/>
                      </a:lnTo>
                      <a:lnTo>
                        <a:pt x="5003" y="44958"/>
                      </a:lnTo>
                      <a:lnTo>
                        <a:pt x="7924" y="45580"/>
                      </a:lnTo>
                      <a:lnTo>
                        <a:pt x="10972" y="47815"/>
                      </a:lnTo>
                      <a:lnTo>
                        <a:pt x="11861" y="49580"/>
                      </a:lnTo>
                      <a:lnTo>
                        <a:pt x="11861" y="54698"/>
                      </a:lnTo>
                      <a:lnTo>
                        <a:pt x="11480" y="57607"/>
                      </a:lnTo>
                      <a:lnTo>
                        <a:pt x="10972" y="60845"/>
                      </a:lnTo>
                      <a:lnTo>
                        <a:pt x="10337" y="64414"/>
                      </a:lnTo>
                      <a:lnTo>
                        <a:pt x="9575" y="67983"/>
                      </a:lnTo>
                      <a:lnTo>
                        <a:pt x="8813" y="71691"/>
                      </a:lnTo>
                      <a:lnTo>
                        <a:pt x="7924" y="75526"/>
                      </a:lnTo>
                      <a:lnTo>
                        <a:pt x="6908" y="79375"/>
                      </a:lnTo>
                      <a:lnTo>
                        <a:pt x="4241" y="91071"/>
                      </a:lnTo>
                      <a:lnTo>
                        <a:pt x="0" y="118973"/>
                      </a:lnTo>
                      <a:lnTo>
                        <a:pt x="304" y="120764"/>
                      </a:lnTo>
                      <a:lnTo>
                        <a:pt x="1828" y="124980"/>
                      </a:lnTo>
                      <a:lnTo>
                        <a:pt x="2844" y="126796"/>
                      </a:lnTo>
                      <a:lnTo>
                        <a:pt x="4241" y="128320"/>
                      </a:lnTo>
                      <a:lnTo>
                        <a:pt x="5511" y="129844"/>
                      </a:lnTo>
                      <a:lnTo>
                        <a:pt x="7162" y="131038"/>
                      </a:lnTo>
                      <a:lnTo>
                        <a:pt x="10972" y="132765"/>
                      </a:lnTo>
                      <a:lnTo>
                        <a:pt x="13131" y="133197"/>
                      </a:lnTo>
                      <a:lnTo>
                        <a:pt x="17957" y="133197"/>
                      </a:lnTo>
                      <a:lnTo>
                        <a:pt x="40360" y="120738"/>
                      </a:lnTo>
                      <a:lnTo>
                        <a:pt x="42595" y="118630"/>
                      </a:lnTo>
                      <a:lnTo>
                        <a:pt x="45897" y="115341"/>
                      </a:lnTo>
                      <a:close/>
                    </a:path>
                    <a:path w="184150" h="133350">
                      <a:moveTo>
                        <a:pt x="183565" y="90233"/>
                      </a:moveTo>
                      <a:lnTo>
                        <a:pt x="76377" y="90233"/>
                      </a:lnTo>
                      <a:lnTo>
                        <a:pt x="76377" y="104457"/>
                      </a:lnTo>
                      <a:lnTo>
                        <a:pt x="183565" y="104457"/>
                      </a:lnTo>
                      <a:lnTo>
                        <a:pt x="183565" y="90233"/>
                      </a:lnTo>
                      <a:close/>
                    </a:path>
                    <a:path w="184150" h="133350">
                      <a:moveTo>
                        <a:pt x="183565" y="49771"/>
                      </a:moveTo>
                      <a:lnTo>
                        <a:pt x="76377" y="49771"/>
                      </a:lnTo>
                      <a:lnTo>
                        <a:pt x="76377" y="63995"/>
                      </a:lnTo>
                      <a:lnTo>
                        <a:pt x="183565" y="63995"/>
                      </a:lnTo>
                      <a:lnTo>
                        <a:pt x="183565" y="49771"/>
                      </a:lnTo>
                      <a:close/>
                    </a:path>
                  </a:pathLst>
                </a:custGeom>
                <a:solidFill>
                  <a:srgbClr val="0096FF"/>
                </a:solidFill>
              </p:spPr>
              <p:txBody>
                <a:bodyPr wrap="square" lIns="0" tIns="0" rIns="0" bIns="0" rtlCol="0"/>
                <a:lstStyle/>
                <a:p>
                  <a:endParaRPr/>
                </a:p>
              </p:txBody>
            </p:sp>
            <p:pic>
              <p:nvPicPr>
                <p:cNvPr id="83" name="object 47">
                  <a:extLst>
                    <a:ext uri="{FF2B5EF4-FFF2-40B4-BE49-F238E27FC236}">
                      <a16:creationId xmlns:a16="http://schemas.microsoft.com/office/drawing/2014/main" id="{95EC671F-72A7-C1B4-7B4E-B0B89CBF81C1}"/>
                    </a:ext>
                  </a:extLst>
                </p:cNvPr>
                <p:cNvPicPr/>
                <p:nvPr/>
              </p:nvPicPr>
              <p:blipFill>
                <a:blip r:embed="rId18" cstate="print"/>
                <a:stretch>
                  <a:fillRect/>
                </a:stretch>
              </p:blipFill>
              <p:spPr>
                <a:xfrm>
                  <a:off x="4870196" y="4128274"/>
                  <a:ext cx="78866" cy="119811"/>
                </a:xfrm>
                <a:prstGeom prst="rect">
                  <a:avLst/>
                </a:prstGeom>
              </p:spPr>
            </p:pic>
            <p:pic>
              <p:nvPicPr>
                <p:cNvPr id="87" name="object 48">
                  <a:extLst>
                    <a:ext uri="{FF2B5EF4-FFF2-40B4-BE49-F238E27FC236}">
                      <a16:creationId xmlns:a16="http://schemas.microsoft.com/office/drawing/2014/main" id="{76F763CF-7241-B840-AF6A-8598E896F7F5}"/>
                    </a:ext>
                  </a:extLst>
                </p:cNvPr>
                <p:cNvPicPr/>
                <p:nvPr/>
              </p:nvPicPr>
              <p:blipFill>
                <a:blip r:embed="rId19" cstate="print"/>
                <a:stretch>
                  <a:fillRect/>
                </a:stretch>
              </p:blipFill>
              <p:spPr>
                <a:xfrm>
                  <a:off x="4980565" y="3685032"/>
                  <a:ext cx="1946777" cy="322021"/>
                </a:xfrm>
                <a:prstGeom prst="rect">
                  <a:avLst/>
                </a:prstGeom>
              </p:spPr>
            </p:pic>
          </p:grpSp>
          <p:pic>
            <p:nvPicPr>
              <p:cNvPr id="88" name="object 42">
                <a:extLst>
                  <a:ext uri="{FF2B5EF4-FFF2-40B4-BE49-F238E27FC236}">
                    <a16:creationId xmlns:a16="http://schemas.microsoft.com/office/drawing/2014/main" id="{0AF30F88-F4D7-6633-7777-E3EF6B66E21A}"/>
                  </a:ext>
                </a:extLst>
              </p:cNvPr>
              <p:cNvPicPr/>
              <p:nvPr/>
            </p:nvPicPr>
            <p:blipFill>
              <a:blip r:embed="rId16" cstate="print"/>
              <a:stretch>
                <a:fillRect/>
              </a:stretch>
            </p:blipFill>
            <p:spPr>
              <a:xfrm>
                <a:off x="4644253" y="2598737"/>
                <a:ext cx="99949" cy="173354"/>
              </a:xfrm>
              <a:prstGeom prst="rect">
                <a:avLst/>
              </a:prstGeom>
            </p:spPr>
          </p:pic>
          <p:pic>
            <p:nvPicPr>
              <p:cNvPr id="89" name="object 41">
                <a:extLst>
                  <a:ext uri="{FF2B5EF4-FFF2-40B4-BE49-F238E27FC236}">
                    <a16:creationId xmlns:a16="http://schemas.microsoft.com/office/drawing/2014/main" id="{1801DCD3-C63F-9980-9ABA-4BC0DB8C7F43}"/>
                  </a:ext>
                </a:extLst>
              </p:cNvPr>
              <p:cNvPicPr/>
              <p:nvPr/>
            </p:nvPicPr>
            <p:blipFill>
              <a:blip r:embed="rId15" cstate="print"/>
              <a:stretch>
                <a:fillRect/>
              </a:stretch>
            </p:blipFill>
            <p:spPr>
              <a:xfrm>
                <a:off x="4579621" y="2960841"/>
                <a:ext cx="209550" cy="124193"/>
              </a:xfrm>
              <a:prstGeom prst="rect">
                <a:avLst/>
              </a:prstGeom>
            </p:spPr>
          </p:pic>
        </p:gr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27CA16A-8DF8-7D1E-6671-C7B944B4619E}"/>
                    </a:ext>
                  </a:extLst>
                </p:cNvPr>
                <p:cNvSpPr txBox="1"/>
                <p:nvPr/>
              </p:nvSpPr>
              <p:spPr>
                <a:xfrm>
                  <a:off x="7079741" y="2609493"/>
                  <a:ext cx="249977" cy="472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a:latin typeface="Cambria Math" panose="02040503050406030204" pitchFamily="18" charset="0"/>
                              </a:rPr>
                              <m:t>𝜒</m:t>
                            </m:r>
                          </m:e>
                          <m:sub>
                            <m:r>
                              <a:rPr lang="en-US" i="1">
                                <a:latin typeface="Cambria Math" panose="02040503050406030204" pitchFamily="18" charset="0"/>
                              </a:rPr>
                              <m:t>𝑗</m:t>
                            </m:r>
                          </m:sub>
                          <m:sup>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𝑖</m:t>
                                </m:r>
                              </m:e>
                            </m:d>
                          </m:sup>
                        </m:sSubSup>
                      </m:oMath>
                    </m:oMathPara>
                  </a14:m>
                  <a:endParaRPr lang="en-US" dirty="0"/>
                </a:p>
              </p:txBody>
            </p:sp>
          </mc:Choice>
          <mc:Fallback xmlns="">
            <p:sp>
              <p:nvSpPr>
                <p:cNvPr id="90" name="TextBox 89">
                  <a:extLst>
                    <a:ext uri="{FF2B5EF4-FFF2-40B4-BE49-F238E27FC236}">
                      <a16:creationId xmlns:a16="http://schemas.microsoft.com/office/drawing/2014/main" id="{927CA16A-8DF8-7D1E-6671-C7B944B4619E}"/>
                    </a:ext>
                  </a:extLst>
                </p:cNvPr>
                <p:cNvSpPr txBox="1">
                  <a:spLocks noRot="1" noChangeAspect="1" noMove="1" noResize="1" noEditPoints="1" noAdjustHandles="1" noChangeArrowheads="1" noChangeShapeType="1" noTextEdit="1"/>
                </p:cNvSpPr>
                <p:nvPr/>
              </p:nvSpPr>
              <p:spPr>
                <a:xfrm>
                  <a:off x="7079741" y="2609493"/>
                  <a:ext cx="249977" cy="472694"/>
                </a:xfrm>
                <a:prstGeom prst="rect">
                  <a:avLst/>
                </a:prstGeom>
                <a:blipFill>
                  <a:blip r:embed="rId31"/>
                  <a:stretch>
                    <a:fillRect r="-73171" b="-6494"/>
                  </a:stretch>
                </a:blipFill>
              </p:spPr>
              <p:txBody>
                <a:bodyPr/>
                <a:lstStyle/>
                <a:p>
                  <a:r>
                    <a:rPr lang="en-US">
                      <a:noFill/>
                    </a:rPr>
                    <a:t> </a:t>
                  </a:r>
                </a:p>
              </p:txBody>
            </p:sp>
          </mc:Fallback>
        </mc:AlternateContent>
      </p:grpSp>
      <p:sp>
        <p:nvSpPr>
          <p:cNvPr id="93" name="object 73">
            <a:extLst>
              <a:ext uri="{FF2B5EF4-FFF2-40B4-BE49-F238E27FC236}">
                <a16:creationId xmlns:a16="http://schemas.microsoft.com/office/drawing/2014/main" id="{C08FBEEA-C96B-BAD4-D8F3-3CBEEBF70B23}"/>
              </a:ext>
            </a:extLst>
          </p:cNvPr>
          <p:cNvSpPr/>
          <p:nvPr/>
        </p:nvSpPr>
        <p:spPr>
          <a:xfrm>
            <a:off x="3565218" y="2315618"/>
            <a:ext cx="0" cy="2091689"/>
          </a:xfrm>
          <a:custGeom>
            <a:avLst/>
            <a:gdLst/>
            <a:ahLst/>
            <a:cxnLst/>
            <a:rect l="l" t="t" r="r" b="b"/>
            <a:pathLst>
              <a:path h="2091689">
                <a:moveTo>
                  <a:pt x="0" y="0"/>
                </a:moveTo>
                <a:lnTo>
                  <a:pt x="0" y="2091283"/>
                </a:lnTo>
              </a:path>
            </a:pathLst>
          </a:custGeom>
          <a:ln w="25400">
            <a:solidFill>
              <a:srgbClr val="585858"/>
            </a:solidFill>
          </a:ln>
        </p:spPr>
        <p:txBody>
          <a:bodyPr wrap="square" lIns="0" tIns="0" rIns="0" bIns="0" rtlCol="0"/>
          <a:lstStyle/>
          <a:p>
            <a:endParaRPr/>
          </a:p>
        </p:txBody>
      </p:sp>
      <p:sp>
        <p:nvSpPr>
          <p:cNvPr id="39" name="Rectangle 38">
            <a:extLst>
              <a:ext uri="{FF2B5EF4-FFF2-40B4-BE49-F238E27FC236}">
                <a16:creationId xmlns:a16="http://schemas.microsoft.com/office/drawing/2014/main" id="{6332A34B-7C1E-AE4C-A318-5EDB94F60722}"/>
              </a:ext>
            </a:extLst>
          </p:cNvPr>
          <p:cNvSpPr/>
          <p:nvPr/>
        </p:nvSpPr>
        <p:spPr>
          <a:xfrm>
            <a:off x="2852293" y="1755393"/>
            <a:ext cx="259841" cy="2308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49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59" y="22860"/>
            <a:ext cx="8879841" cy="689418"/>
          </a:xfrm>
          <a:prstGeom prst="rect">
            <a:avLst/>
          </a:prstGeom>
        </p:spPr>
        <p:txBody>
          <a:bodyPr vert="horz" wrap="square" lIns="0" tIns="271271" rIns="0" bIns="0" rtlCol="0">
            <a:spAutoFit/>
          </a:bodyPr>
          <a:lstStyle/>
          <a:p>
            <a:pPr marL="240665">
              <a:lnSpc>
                <a:spcPct val="100000"/>
              </a:lnSpc>
              <a:spcBef>
                <a:spcPts val="105"/>
              </a:spcBef>
            </a:pPr>
            <a:r>
              <a:rPr lang="en-US" dirty="0"/>
              <a:t>Last Quiz: Implement GD using for loop for SLR</a:t>
            </a:r>
            <a:endParaRPr spc="-10" dirty="0"/>
          </a:p>
        </p:txBody>
      </p:sp>
      <p:sp>
        <p:nvSpPr>
          <p:cNvPr id="3" name="TextBox 2">
            <a:extLst>
              <a:ext uri="{FF2B5EF4-FFF2-40B4-BE49-F238E27FC236}">
                <a16:creationId xmlns:a16="http://schemas.microsoft.com/office/drawing/2014/main" id="{434008BE-8F0C-B1AE-9B4F-22F2718A9C71}"/>
              </a:ext>
            </a:extLst>
          </p:cNvPr>
          <p:cNvSpPr txBox="1"/>
          <p:nvPr/>
        </p:nvSpPr>
        <p:spPr>
          <a:xfrm>
            <a:off x="188258" y="1302191"/>
            <a:ext cx="5372101" cy="2031325"/>
          </a:xfrm>
          <a:prstGeom prst="rect">
            <a:avLst/>
          </a:prstGeom>
          <a:noFill/>
        </p:spPr>
        <p:txBody>
          <a:bodyPr wrap="square" rtlCol="0">
            <a:spAutoFit/>
          </a:bodyPr>
          <a:lstStyle/>
          <a:p>
            <a:r>
              <a:rPr lang="en-US" dirty="0"/>
              <a:t>Step functions:</a:t>
            </a:r>
          </a:p>
          <a:p>
            <a:pPr marL="285750" indent="-285750">
              <a:buFont typeface="Arial" panose="020B0604020202020204" pitchFamily="34" charset="0"/>
              <a:buChar char="•"/>
            </a:pPr>
            <a:r>
              <a:rPr lang="en-US" i="1" dirty="0" err="1"/>
              <a:t>compute_cost</a:t>
            </a:r>
            <a:r>
              <a:rPr lang="en-US" dirty="0"/>
              <a:t>: in each step, computing the cost </a:t>
            </a:r>
            <a:r>
              <a:rPr lang="en-US" i="1" dirty="0"/>
              <a:t>J</a:t>
            </a:r>
            <a:r>
              <a:rPr lang="en-US" dirty="0"/>
              <a:t> (w, b) as (w, b) gets updated</a:t>
            </a:r>
          </a:p>
          <a:p>
            <a:pPr marL="285750" indent="-285750">
              <a:buFont typeface="Arial" panose="020B0604020202020204" pitchFamily="34" charset="0"/>
              <a:buChar char="•"/>
            </a:pPr>
            <a:r>
              <a:rPr lang="en-US" i="1" dirty="0" err="1"/>
              <a:t>compute_gradient</a:t>
            </a:r>
            <a:r>
              <a:rPr lang="en-US" dirty="0"/>
              <a:t>: Return the total gradient update from all the examples</a:t>
            </a:r>
          </a:p>
          <a:p>
            <a:pPr marL="285750" indent="-285750">
              <a:buFont typeface="Arial" panose="020B0604020202020204" pitchFamily="34" charset="0"/>
              <a:buChar char="•"/>
            </a:pPr>
            <a:r>
              <a:rPr lang="en-US" i="1" dirty="0" err="1"/>
              <a:t>gradient_descent</a:t>
            </a:r>
            <a:r>
              <a:rPr lang="en-US" dirty="0"/>
              <a:t>: update (w, b)repeat until convergence </a:t>
            </a:r>
          </a:p>
        </p:txBody>
      </p:sp>
      <p:grpSp>
        <p:nvGrpSpPr>
          <p:cNvPr id="13" name="Group 12">
            <a:extLst>
              <a:ext uri="{FF2B5EF4-FFF2-40B4-BE49-F238E27FC236}">
                <a16:creationId xmlns:a16="http://schemas.microsoft.com/office/drawing/2014/main" id="{4D0825B7-0CA1-DD22-BD00-73747AFD02B0}"/>
              </a:ext>
            </a:extLst>
          </p:cNvPr>
          <p:cNvGrpSpPr/>
          <p:nvPr/>
        </p:nvGrpSpPr>
        <p:grpSpPr>
          <a:xfrm>
            <a:off x="5341358" y="2478687"/>
            <a:ext cx="3614384" cy="1320109"/>
            <a:chOff x="5341358" y="1954251"/>
            <a:chExt cx="3614384" cy="1320109"/>
          </a:xfrm>
        </p:grpSpPr>
        <p:pic>
          <p:nvPicPr>
            <p:cNvPr id="5" name="object 13">
              <a:extLst>
                <a:ext uri="{FF2B5EF4-FFF2-40B4-BE49-F238E27FC236}">
                  <a16:creationId xmlns:a16="http://schemas.microsoft.com/office/drawing/2014/main" id="{B5A24447-546D-7D48-EA90-CFD2CE409BFC}"/>
                </a:ext>
              </a:extLst>
            </p:cNvPr>
            <p:cNvPicPr/>
            <p:nvPr/>
          </p:nvPicPr>
          <p:blipFill>
            <a:blip r:embed="rId2" cstate="print"/>
            <a:stretch>
              <a:fillRect/>
            </a:stretch>
          </p:blipFill>
          <p:spPr>
            <a:xfrm>
              <a:off x="6361829" y="1954251"/>
              <a:ext cx="2593913" cy="617499"/>
            </a:xfrm>
            <a:prstGeom prst="rect">
              <a:avLst/>
            </a:prstGeom>
          </p:spPr>
        </p:pic>
        <p:pic>
          <p:nvPicPr>
            <p:cNvPr id="6" name="object 37">
              <a:extLst>
                <a:ext uri="{FF2B5EF4-FFF2-40B4-BE49-F238E27FC236}">
                  <a16:creationId xmlns:a16="http://schemas.microsoft.com/office/drawing/2014/main" id="{0AE74DA4-3F15-C929-EF38-130278D16986}"/>
                </a:ext>
              </a:extLst>
            </p:cNvPr>
            <p:cNvPicPr/>
            <p:nvPr/>
          </p:nvPicPr>
          <p:blipFill>
            <a:blip r:embed="rId3" cstate="print"/>
            <a:stretch>
              <a:fillRect/>
            </a:stretch>
          </p:blipFill>
          <p:spPr>
            <a:xfrm>
              <a:off x="6703752" y="2656861"/>
              <a:ext cx="2203555" cy="617499"/>
            </a:xfrm>
            <a:prstGeom prst="rect">
              <a:avLst/>
            </a:prstGeom>
          </p:spPr>
        </p:pic>
        <p:pic>
          <p:nvPicPr>
            <p:cNvPr id="8" name="Picture 7">
              <a:extLst>
                <a:ext uri="{FF2B5EF4-FFF2-40B4-BE49-F238E27FC236}">
                  <a16:creationId xmlns:a16="http://schemas.microsoft.com/office/drawing/2014/main" id="{A948D4EB-427F-1B64-F4F6-99DA4DA645AA}"/>
                </a:ext>
              </a:extLst>
            </p:cNvPr>
            <p:cNvPicPr>
              <a:picLocks noChangeAspect="1"/>
            </p:cNvPicPr>
            <p:nvPr/>
          </p:nvPicPr>
          <p:blipFill>
            <a:blip r:embed="rId4"/>
            <a:stretch>
              <a:fillRect/>
            </a:stretch>
          </p:blipFill>
          <p:spPr>
            <a:xfrm>
              <a:off x="5341358" y="2026690"/>
              <a:ext cx="892724" cy="472619"/>
            </a:xfrm>
            <a:prstGeom prst="rect">
              <a:avLst/>
            </a:prstGeom>
          </p:spPr>
        </p:pic>
        <p:pic>
          <p:nvPicPr>
            <p:cNvPr id="10" name="Picture 9">
              <a:extLst>
                <a:ext uri="{FF2B5EF4-FFF2-40B4-BE49-F238E27FC236}">
                  <a16:creationId xmlns:a16="http://schemas.microsoft.com/office/drawing/2014/main" id="{F84CAF8F-29B4-D713-C97D-58A27C9A23BC}"/>
                </a:ext>
              </a:extLst>
            </p:cNvPr>
            <p:cNvPicPr>
              <a:picLocks noChangeAspect="1"/>
            </p:cNvPicPr>
            <p:nvPr/>
          </p:nvPicPr>
          <p:blipFill>
            <a:blip r:embed="rId5"/>
            <a:stretch>
              <a:fillRect/>
            </a:stretch>
          </p:blipFill>
          <p:spPr>
            <a:xfrm>
              <a:off x="5833417" y="2724009"/>
              <a:ext cx="801330" cy="429982"/>
            </a:xfrm>
            <a:prstGeom prst="rect">
              <a:avLst/>
            </a:prstGeom>
          </p:spPr>
        </p:pic>
      </p:grpSp>
      <p:pic>
        <p:nvPicPr>
          <p:cNvPr id="12" name="Picture 11">
            <a:extLst>
              <a:ext uri="{FF2B5EF4-FFF2-40B4-BE49-F238E27FC236}">
                <a16:creationId xmlns:a16="http://schemas.microsoft.com/office/drawing/2014/main" id="{56E22127-2C2E-C386-DB71-D5BC73576283}"/>
              </a:ext>
            </a:extLst>
          </p:cNvPr>
          <p:cNvPicPr>
            <a:picLocks noChangeAspect="1"/>
          </p:cNvPicPr>
          <p:nvPr/>
        </p:nvPicPr>
        <p:blipFill>
          <a:blip r:embed="rId6"/>
          <a:stretch>
            <a:fillRect/>
          </a:stretch>
        </p:blipFill>
        <p:spPr>
          <a:xfrm>
            <a:off x="5627594" y="1515624"/>
            <a:ext cx="3141129" cy="677192"/>
          </a:xfrm>
          <a:prstGeom prst="rect">
            <a:avLst/>
          </a:prstGeom>
        </p:spPr>
      </p:pic>
    </p:spTree>
    <p:extLst>
      <p:ext uri="{BB962C8B-B14F-4D97-AF65-F5344CB8AC3E}">
        <p14:creationId xmlns:p14="http://schemas.microsoft.com/office/powerpoint/2010/main" val="3804158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 y="194881"/>
            <a:ext cx="8110855" cy="483870"/>
          </a:xfrm>
          <a:prstGeom prst="rect">
            <a:avLst/>
          </a:prstGeom>
        </p:spPr>
        <p:txBody>
          <a:bodyPr vert="horz" wrap="square" lIns="0" tIns="13335" rIns="0" bIns="0" rtlCol="0">
            <a:spAutoFit/>
          </a:bodyPr>
          <a:lstStyle/>
          <a:p>
            <a:pPr marL="12700">
              <a:lnSpc>
                <a:spcPct val="100000"/>
              </a:lnSpc>
              <a:spcBef>
                <a:spcPts val="105"/>
              </a:spcBef>
            </a:pPr>
            <a:r>
              <a:rPr dirty="0"/>
              <a:t>How</a:t>
            </a:r>
            <a:r>
              <a:rPr spc="25" dirty="0"/>
              <a:t> </a:t>
            </a:r>
            <a:r>
              <a:rPr dirty="0"/>
              <a:t>we</a:t>
            </a:r>
            <a:r>
              <a:rPr spc="-55" dirty="0"/>
              <a:t> </a:t>
            </a:r>
            <a:r>
              <a:rPr dirty="0"/>
              <a:t>get</a:t>
            </a:r>
            <a:r>
              <a:rPr spc="35" dirty="0"/>
              <a:t> </a:t>
            </a:r>
            <a:r>
              <a:rPr dirty="0"/>
              <a:t>the</a:t>
            </a:r>
            <a:r>
              <a:rPr spc="15" dirty="0"/>
              <a:t> </a:t>
            </a:r>
            <a:r>
              <a:rPr dirty="0"/>
              <a:t>derivative</a:t>
            </a:r>
            <a:r>
              <a:rPr spc="-215" dirty="0"/>
              <a:t> </a:t>
            </a:r>
            <a:r>
              <a:rPr dirty="0"/>
              <a:t>term</a:t>
            </a:r>
            <a:r>
              <a:rPr spc="-65" dirty="0"/>
              <a:t> </a:t>
            </a:r>
            <a:r>
              <a:rPr spc="-10" dirty="0"/>
              <a:t>(optional)</a:t>
            </a:r>
          </a:p>
        </p:txBody>
      </p:sp>
      <p:sp>
        <p:nvSpPr>
          <p:cNvPr id="3" name="object 3"/>
          <p:cNvSpPr/>
          <p:nvPr/>
        </p:nvSpPr>
        <p:spPr>
          <a:xfrm>
            <a:off x="795159" y="1153286"/>
            <a:ext cx="409575" cy="19050"/>
          </a:xfrm>
          <a:custGeom>
            <a:avLst/>
            <a:gdLst/>
            <a:ahLst/>
            <a:cxnLst/>
            <a:rect l="l" t="t" r="r" b="b"/>
            <a:pathLst>
              <a:path w="409575" h="19050">
                <a:moveTo>
                  <a:pt x="409574" y="0"/>
                </a:moveTo>
                <a:lnTo>
                  <a:pt x="0" y="0"/>
                </a:lnTo>
                <a:lnTo>
                  <a:pt x="0" y="19050"/>
                </a:lnTo>
                <a:lnTo>
                  <a:pt x="409574" y="19050"/>
                </a:lnTo>
                <a:lnTo>
                  <a:pt x="409574" y="0"/>
                </a:lnTo>
                <a:close/>
              </a:path>
            </a:pathLst>
          </a:custGeom>
          <a:solidFill>
            <a:srgbClr val="000000"/>
          </a:solidFill>
        </p:spPr>
        <p:txBody>
          <a:bodyPr wrap="square" lIns="0" tIns="0" rIns="0" bIns="0" rtlCol="0"/>
          <a:lstStyle/>
          <a:p>
            <a:endParaRPr/>
          </a:p>
        </p:txBody>
      </p:sp>
      <p:sp>
        <p:nvSpPr>
          <p:cNvPr id="4" name="object 4"/>
          <p:cNvSpPr txBox="1"/>
          <p:nvPr/>
        </p:nvSpPr>
        <p:spPr>
          <a:xfrm>
            <a:off x="907097" y="779780"/>
            <a:ext cx="168910" cy="335280"/>
          </a:xfrm>
          <a:prstGeom prst="rect">
            <a:avLst/>
          </a:prstGeom>
        </p:spPr>
        <p:txBody>
          <a:bodyPr vert="horz" wrap="square" lIns="0" tIns="16510" rIns="0" bIns="0" rtlCol="0">
            <a:spAutoFit/>
          </a:bodyPr>
          <a:lstStyle/>
          <a:p>
            <a:pPr marL="12700">
              <a:lnSpc>
                <a:spcPct val="100000"/>
              </a:lnSpc>
              <a:spcBef>
                <a:spcPts val="130"/>
              </a:spcBef>
            </a:pPr>
            <a:r>
              <a:rPr sz="2000" spc="-50" dirty="0">
                <a:latin typeface="Cambria Math"/>
                <a:cs typeface="Cambria Math"/>
              </a:rPr>
              <a:t>𝜕</a:t>
            </a:r>
            <a:endParaRPr sz="2000">
              <a:latin typeface="Cambria Math"/>
              <a:cs typeface="Cambria Math"/>
            </a:endParaRPr>
          </a:p>
        </p:txBody>
      </p:sp>
      <p:sp>
        <p:nvSpPr>
          <p:cNvPr id="5" name="object 5"/>
          <p:cNvSpPr txBox="1"/>
          <p:nvPr/>
        </p:nvSpPr>
        <p:spPr>
          <a:xfrm>
            <a:off x="757872" y="1142936"/>
            <a:ext cx="480695" cy="334645"/>
          </a:xfrm>
          <a:prstGeom prst="rect">
            <a:avLst/>
          </a:prstGeom>
        </p:spPr>
        <p:txBody>
          <a:bodyPr vert="horz" wrap="square" lIns="0" tIns="15875" rIns="0" bIns="0" rtlCol="0">
            <a:spAutoFit/>
          </a:bodyPr>
          <a:lstStyle/>
          <a:p>
            <a:pPr marL="38100">
              <a:lnSpc>
                <a:spcPct val="100000"/>
              </a:lnSpc>
              <a:spcBef>
                <a:spcPts val="125"/>
              </a:spcBef>
            </a:pPr>
            <a:r>
              <a:rPr sz="2000" spc="-25" dirty="0">
                <a:latin typeface="Cambria Math"/>
                <a:cs typeface="Cambria Math"/>
              </a:rPr>
              <a:t>𝜕</a:t>
            </a:r>
            <a:r>
              <a:rPr sz="2000" spc="-25" dirty="0">
                <a:solidFill>
                  <a:srgbClr val="0096FF"/>
                </a:solidFill>
                <a:latin typeface="Cambria Math"/>
                <a:cs typeface="Cambria Math"/>
              </a:rPr>
              <a:t>𝑤</a:t>
            </a:r>
            <a:r>
              <a:rPr sz="2250" spc="-37" baseline="-16666" dirty="0">
                <a:solidFill>
                  <a:srgbClr val="FF9300"/>
                </a:solidFill>
                <a:latin typeface="Cambria Math"/>
                <a:cs typeface="Cambria Math"/>
              </a:rPr>
              <a:t>𝑗</a:t>
            </a:r>
            <a:endParaRPr sz="2250" baseline="-16666">
              <a:latin typeface="Cambria Math"/>
              <a:cs typeface="Cambria Math"/>
            </a:endParaRPr>
          </a:p>
        </p:txBody>
      </p:sp>
      <p:sp>
        <p:nvSpPr>
          <p:cNvPr id="6" name="object 6"/>
          <p:cNvSpPr/>
          <p:nvPr/>
        </p:nvSpPr>
        <p:spPr>
          <a:xfrm>
            <a:off x="1370203" y="1036573"/>
            <a:ext cx="614045" cy="250190"/>
          </a:xfrm>
          <a:custGeom>
            <a:avLst/>
            <a:gdLst/>
            <a:ahLst/>
            <a:cxnLst/>
            <a:rect l="l" t="t" r="r" b="b"/>
            <a:pathLst>
              <a:path w="614044" h="250190">
                <a:moveTo>
                  <a:pt x="79375" y="21082"/>
                </a:moveTo>
                <a:lnTo>
                  <a:pt x="75946" y="11430"/>
                </a:lnTo>
                <a:lnTo>
                  <a:pt x="58699" y="17678"/>
                </a:lnTo>
                <a:lnTo>
                  <a:pt x="43573" y="26708"/>
                </a:lnTo>
                <a:lnTo>
                  <a:pt x="11087" y="70053"/>
                </a:lnTo>
                <a:lnTo>
                  <a:pt x="1231" y="108724"/>
                </a:lnTo>
                <a:lnTo>
                  <a:pt x="0" y="130556"/>
                </a:lnTo>
                <a:lnTo>
                  <a:pt x="1231" y="152476"/>
                </a:lnTo>
                <a:lnTo>
                  <a:pt x="11036" y="191198"/>
                </a:lnTo>
                <a:lnTo>
                  <a:pt x="43459" y="234429"/>
                </a:lnTo>
                <a:lnTo>
                  <a:pt x="75946" y="249682"/>
                </a:lnTo>
                <a:lnTo>
                  <a:pt x="78994" y="239903"/>
                </a:lnTo>
                <a:lnTo>
                  <a:pt x="65430" y="233959"/>
                </a:lnTo>
                <a:lnTo>
                  <a:pt x="53733" y="225615"/>
                </a:lnTo>
                <a:lnTo>
                  <a:pt x="29641" y="186563"/>
                </a:lnTo>
                <a:lnTo>
                  <a:pt x="21717" y="129286"/>
                </a:lnTo>
                <a:lnTo>
                  <a:pt x="22593" y="109029"/>
                </a:lnTo>
                <a:lnTo>
                  <a:pt x="35814" y="58801"/>
                </a:lnTo>
                <a:lnTo>
                  <a:pt x="65646" y="27089"/>
                </a:lnTo>
                <a:lnTo>
                  <a:pt x="79375" y="21082"/>
                </a:lnTo>
                <a:close/>
              </a:path>
              <a:path w="614044" h="250190">
                <a:moveTo>
                  <a:pt x="281686" y="27178"/>
                </a:moveTo>
                <a:lnTo>
                  <a:pt x="250063" y="0"/>
                </a:lnTo>
                <a:lnTo>
                  <a:pt x="243459" y="7493"/>
                </a:lnTo>
                <a:lnTo>
                  <a:pt x="263512" y="25019"/>
                </a:lnTo>
                <a:lnTo>
                  <a:pt x="82169" y="25019"/>
                </a:lnTo>
                <a:lnTo>
                  <a:pt x="82169" y="36830"/>
                </a:lnTo>
                <a:lnTo>
                  <a:pt x="263512" y="36830"/>
                </a:lnTo>
                <a:lnTo>
                  <a:pt x="243459" y="54229"/>
                </a:lnTo>
                <a:lnTo>
                  <a:pt x="250063" y="61722"/>
                </a:lnTo>
                <a:lnTo>
                  <a:pt x="281686" y="34544"/>
                </a:lnTo>
                <a:lnTo>
                  <a:pt x="281686" y="27178"/>
                </a:lnTo>
                <a:close/>
              </a:path>
              <a:path w="614044" h="250190">
                <a:moveTo>
                  <a:pt x="614045" y="130556"/>
                </a:moveTo>
                <a:lnTo>
                  <a:pt x="609104" y="88557"/>
                </a:lnTo>
                <a:lnTo>
                  <a:pt x="594360" y="53213"/>
                </a:lnTo>
                <a:lnTo>
                  <a:pt x="555282" y="17678"/>
                </a:lnTo>
                <a:lnTo>
                  <a:pt x="537972" y="11430"/>
                </a:lnTo>
                <a:lnTo>
                  <a:pt x="534670" y="21082"/>
                </a:lnTo>
                <a:lnTo>
                  <a:pt x="548449" y="27089"/>
                </a:lnTo>
                <a:lnTo>
                  <a:pt x="560298" y="35382"/>
                </a:lnTo>
                <a:lnTo>
                  <a:pt x="584390" y="73787"/>
                </a:lnTo>
                <a:lnTo>
                  <a:pt x="592328" y="129286"/>
                </a:lnTo>
                <a:lnTo>
                  <a:pt x="591426" y="150317"/>
                </a:lnTo>
                <a:lnTo>
                  <a:pt x="578104" y="201803"/>
                </a:lnTo>
                <a:lnTo>
                  <a:pt x="548589" y="233959"/>
                </a:lnTo>
                <a:lnTo>
                  <a:pt x="535051" y="239903"/>
                </a:lnTo>
                <a:lnTo>
                  <a:pt x="537972" y="249682"/>
                </a:lnTo>
                <a:lnTo>
                  <a:pt x="583539" y="222631"/>
                </a:lnTo>
                <a:lnTo>
                  <a:pt x="609104" y="172681"/>
                </a:lnTo>
                <a:lnTo>
                  <a:pt x="612800" y="152476"/>
                </a:lnTo>
                <a:lnTo>
                  <a:pt x="614045" y="130556"/>
                </a:lnTo>
                <a:close/>
              </a:path>
            </a:pathLst>
          </a:custGeom>
          <a:solidFill>
            <a:srgbClr val="000000"/>
          </a:solidFill>
        </p:spPr>
        <p:txBody>
          <a:bodyPr wrap="square" lIns="0" tIns="0" rIns="0" bIns="0" rtlCol="0"/>
          <a:lstStyle/>
          <a:p>
            <a:endParaRPr/>
          </a:p>
        </p:txBody>
      </p:sp>
      <p:sp>
        <p:nvSpPr>
          <p:cNvPr id="7" name="object 7"/>
          <p:cNvSpPr txBox="1"/>
          <p:nvPr/>
        </p:nvSpPr>
        <p:spPr>
          <a:xfrm>
            <a:off x="1241107" y="971232"/>
            <a:ext cx="1028065" cy="334645"/>
          </a:xfrm>
          <a:prstGeom prst="rect">
            <a:avLst/>
          </a:prstGeom>
        </p:spPr>
        <p:txBody>
          <a:bodyPr vert="horz" wrap="square" lIns="0" tIns="15875" rIns="0" bIns="0" rtlCol="0">
            <a:spAutoFit/>
          </a:bodyPr>
          <a:lstStyle/>
          <a:p>
            <a:pPr marL="12700">
              <a:lnSpc>
                <a:spcPct val="100000"/>
              </a:lnSpc>
              <a:spcBef>
                <a:spcPts val="125"/>
              </a:spcBef>
              <a:tabLst>
                <a:tab pos="822325" algn="l"/>
              </a:tabLst>
            </a:pPr>
            <a:r>
              <a:rPr sz="2000" dirty="0">
                <a:latin typeface="Cambria Math"/>
                <a:cs typeface="Cambria Math"/>
              </a:rPr>
              <a:t>𝐽</a:t>
            </a:r>
            <a:r>
              <a:rPr sz="2000" spc="365" dirty="0">
                <a:latin typeface="Cambria Math"/>
                <a:cs typeface="Cambria Math"/>
              </a:rPr>
              <a:t> </a:t>
            </a:r>
            <a:r>
              <a:rPr sz="2000" dirty="0">
                <a:latin typeface="Cambria Math"/>
                <a:cs typeface="Cambria Math"/>
              </a:rPr>
              <a:t>w,</a:t>
            </a:r>
            <a:r>
              <a:rPr sz="2000" spc="-100" dirty="0">
                <a:latin typeface="Cambria Math"/>
                <a:cs typeface="Cambria Math"/>
              </a:rPr>
              <a:t> </a:t>
            </a:r>
            <a:r>
              <a:rPr sz="2000" spc="-50" dirty="0">
                <a:latin typeface="Cambria Math"/>
                <a:cs typeface="Cambria Math"/>
              </a:rPr>
              <a:t>𝑏</a:t>
            </a:r>
            <a:r>
              <a:rPr sz="2000" dirty="0">
                <a:latin typeface="Cambria Math"/>
                <a:cs typeface="Cambria Math"/>
              </a:rPr>
              <a:t>	</a:t>
            </a:r>
            <a:r>
              <a:rPr sz="2000" spc="-50" dirty="0">
                <a:latin typeface="Cambria Math"/>
                <a:cs typeface="Cambria Math"/>
              </a:rPr>
              <a:t>=</a:t>
            </a:r>
            <a:endParaRPr sz="2000">
              <a:latin typeface="Cambria Math"/>
              <a:cs typeface="Cambria Math"/>
            </a:endParaRPr>
          </a:p>
        </p:txBody>
      </p:sp>
      <p:sp>
        <p:nvSpPr>
          <p:cNvPr id="8" name="object 8"/>
          <p:cNvSpPr/>
          <p:nvPr/>
        </p:nvSpPr>
        <p:spPr>
          <a:xfrm>
            <a:off x="2127123" y="4032275"/>
            <a:ext cx="154940" cy="69215"/>
          </a:xfrm>
          <a:custGeom>
            <a:avLst/>
            <a:gdLst/>
            <a:ahLst/>
            <a:cxnLst/>
            <a:rect l="l" t="t" r="r" b="b"/>
            <a:pathLst>
              <a:path w="154939" h="69214">
                <a:moveTo>
                  <a:pt x="154686" y="52108"/>
                </a:moveTo>
                <a:lnTo>
                  <a:pt x="0" y="52108"/>
                </a:lnTo>
                <a:lnTo>
                  <a:pt x="0" y="68808"/>
                </a:lnTo>
                <a:lnTo>
                  <a:pt x="154686" y="68808"/>
                </a:lnTo>
                <a:lnTo>
                  <a:pt x="154686" y="52108"/>
                </a:lnTo>
                <a:close/>
              </a:path>
              <a:path w="154939" h="69214">
                <a:moveTo>
                  <a:pt x="154686" y="0"/>
                </a:moveTo>
                <a:lnTo>
                  <a:pt x="0" y="0"/>
                </a:lnTo>
                <a:lnTo>
                  <a:pt x="0" y="16700"/>
                </a:lnTo>
                <a:lnTo>
                  <a:pt x="154686" y="16700"/>
                </a:lnTo>
                <a:lnTo>
                  <a:pt x="154686" y="0"/>
                </a:lnTo>
                <a:close/>
              </a:path>
            </a:pathLst>
          </a:custGeom>
          <a:solidFill>
            <a:srgbClr val="000000"/>
          </a:solidFill>
        </p:spPr>
        <p:txBody>
          <a:bodyPr wrap="square" lIns="0" tIns="0" rIns="0" bIns="0" rtlCol="0"/>
          <a:lstStyle/>
          <a:p>
            <a:endParaRPr/>
          </a:p>
        </p:txBody>
      </p:sp>
      <p:grpSp>
        <p:nvGrpSpPr>
          <p:cNvPr id="9" name="object 9"/>
          <p:cNvGrpSpPr/>
          <p:nvPr/>
        </p:nvGrpSpPr>
        <p:grpSpPr>
          <a:xfrm>
            <a:off x="2365629" y="3821175"/>
            <a:ext cx="581659" cy="644640"/>
            <a:chOff x="2365629" y="3821175"/>
            <a:chExt cx="581659" cy="644640"/>
          </a:xfrm>
        </p:grpSpPr>
        <p:sp>
          <p:nvSpPr>
            <p:cNvPr id="10" name="object 10"/>
            <p:cNvSpPr/>
            <p:nvPr/>
          </p:nvSpPr>
          <p:spPr>
            <a:xfrm>
              <a:off x="2365629" y="3821175"/>
              <a:ext cx="575945" cy="491490"/>
            </a:xfrm>
            <a:custGeom>
              <a:avLst/>
              <a:gdLst/>
              <a:ahLst/>
              <a:cxnLst/>
              <a:rect l="l" t="t" r="r" b="b"/>
              <a:pathLst>
                <a:path w="575944" h="491489">
                  <a:moveTo>
                    <a:pt x="219075" y="233235"/>
                  </a:moveTo>
                  <a:lnTo>
                    <a:pt x="0" y="233235"/>
                  </a:lnTo>
                  <a:lnTo>
                    <a:pt x="0" y="252285"/>
                  </a:lnTo>
                  <a:lnTo>
                    <a:pt x="219075" y="252285"/>
                  </a:lnTo>
                  <a:lnTo>
                    <a:pt x="219075" y="233235"/>
                  </a:lnTo>
                  <a:close/>
                </a:path>
                <a:path w="575944" h="491489">
                  <a:moveTo>
                    <a:pt x="575564" y="398957"/>
                  </a:moveTo>
                  <a:lnTo>
                    <a:pt x="557022" y="398957"/>
                  </a:lnTo>
                  <a:lnTo>
                    <a:pt x="554113" y="415036"/>
                  </a:lnTo>
                  <a:lnTo>
                    <a:pt x="550938" y="427964"/>
                  </a:lnTo>
                  <a:lnTo>
                    <a:pt x="547497" y="437756"/>
                  </a:lnTo>
                  <a:lnTo>
                    <a:pt x="543814" y="444411"/>
                  </a:lnTo>
                  <a:lnTo>
                    <a:pt x="538734" y="451192"/>
                  </a:lnTo>
                  <a:lnTo>
                    <a:pt x="531368" y="454583"/>
                  </a:lnTo>
                  <a:lnTo>
                    <a:pt x="303911" y="454583"/>
                  </a:lnTo>
                  <a:lnTo>
                    <a:pt x="465582" y="235077"/>
                  </a:lnTo>
                  <a:lnTo>
                    <a:pt x="465582" y="219887"/>
                  </a:lnTo>
                  <a:lnTo>
                    <a:pt x="315722" y="16510"/>
                  </a:lnTo>
                  <a:lnTo>
                    <a:pt x="513969" y="16510"/>
                  </a:lnTo>
                  <a:lnTo>
                    <a:pt x="544525" y="40513"/>
                  </a:lnTo>
                  <a:lnTo>
                    <a:pt x="552196" y="74345"/>
                  </a:lnTo>
                  <a:lnTo>
                    <a:pt x="568833" y="74345"/>
                  </a:lnTo>
                  <a:lnTo>
                    <a:pt x="568833" y="0"/>
                  </a:lnTo>
                  <a:lnTo>
                    <a:pt x="265557" y="0"/>
                  </a:lnTo>
                  <a:lnTo>
                    <a:pt x="265557" y="11938"/>
                  </a:lnTo>
                  <a:lnTo>
                    <a:pt x="436372" y="240106"/>
                  </a:lnTo>
                  <a:lnTo>
                    <a:pt x="260350" y="478561"/>
                  </a:lnTo>
                  <a:lnTo>
                    <a:pt x="260350" y="490994"/>
                  </a:lnTo>
                  <a:lnTo>
                    <a:pt x="569214" y="490994"/>
                  </a:lnTo>
                  <a:lnTo>
                    <a:pt x="575564" y="398957"/>
                  </a:lnTo>
                  <a:close/>
                </a:path>
              </a:pathLst>
            </a:custGeom>
            <a:solidFill>
              <a:srgbClr val="000000"/>
            </a:solidFill>
          </p:spPr>
          <p:txBody>
            <a:bodyPr wrap="square" lIns="0" tIns="0" rIns="0" bIns="0" rtlCol="0"/>
            <a:lstStyle/>
            <a:p>
              <a:endParaRPr/>
            </a:p>
          </p:txBody>
        </p:sp>
        <p:sp>
          <p:nvSpPr>
            <p:cNvPr id="11" name="object 11"/>
            <p:cNvSpPr/>
            <p:nvPr/>
          </p:nvSpPr>
          <p:spPr>
            <a:xfrm>
              <a:off x="2647772" y="4332465"/>
              <a:ext cx="184150" cy="133350"/>
            </a:xfrm>
            <a:custGeom>
              <a:avLst/>
              <a:gdLst/>
              <a:ahLst/>
              <a:cxnLst/>
              <a:rect l="l" t="t" r="r" b="b"/>
              <a:pathLst>
                <a:path w="184150" h="133350">
                  <a:moveTo>
                    <a:pt x="42341" y="0"/>
                  </a:moveTo>
                  <a:lnTo>
                    <a:pt x="23799" y="0"/>
                  </a:lnTo>
                  <a:lnTo>
                    <a:pt x="19354" y="19989"/>
                  </a:lnTo>
                  <a:lnTo>
                    <a:pt x="37769" y="19989"/>
                  </a:lnTo>
                  <a:lnTo>
                    <a:pt x="42341" y="0"/>
                  </a:lnTo>
                  <a:close/>
                </a:path>
                <a:path w="184150" h="133350">
                  <a:moveTo>
                    <a:pt x="45897" y="115341"/>
                  </a:moveTo>
                  <a:lnTo>
                    <a:pt x="39547" y="109194"/>
                  </a:lnTo>
                  <a:lnTo>
                    <a:pt x="37693" y="111302"/>
                  </a:lnTo>
                  <a:lnTo>
                    <a:pt x="35991" y="112991"/>
                  </a:lnTo>
                  <a:lnTo>
                    <a:pt x="24561" y="120738"/>
                  </a:lnTo>
                  <a:lnTo>
                    <a:pt x="21513" y="120738"/>
                  </a:lnTo>
                  <a:lnTo>
                    <a:pt x="19989" y="120205"/>
                  </a:lnTo>
                  <a:lnTo>
                    <a:pt x="19100" y="119151"/>
                  </a:lnTo>
                  <a:lnTo>
                    <a:pt x="18084" y="118097"/>
                  </a:lnTo>
                  <a:lnTo>
                    <a:pt x="17576" y="116395"/>
                  </a:lnTo>
                  <a:lnTo>
                    <a:pt x="17576" y="112306"/>
                  </a:lnTo>
                  <a:lnTo>
                    <a:pt x="18084" y="108178"/>
                  </a:lnTo>
                  <a:lnTo>
                    <a:pt x="18465" y="106006"/>
                  </a:lnTo>
                  <a:lnTo>
                    <a:pt x="19100" y="103085"/>
                  </a:lnTo>
                  <a:lnTo>
                    <a:pt x="19989" y="99428"/>
                  </a:lnTo>
                  <a:lnTo>
                    <a:pt x="33705" y="37477"/>
                  </a:lnTo>
                  <a:lnTo>
                    <a:pt x="29133" y="37477"/>
                  </a:lnTo>
                  <a:lnTo>
                    <a:pt x="2209" y="38506"/>
                  </a:lnTo>
                  <a:lnTo>
                    <a:pt x="1066" y="44831"/>
                  </a:lnTo>
                  <a:lnTo>
                    <a:pt x="5130" y="44958"/>
                  </a:lnTo>
                  <a:lnTo>
                    <a:pt x="7924" y="45580"/>
                  </a:lnTo>
                  <a:lnTo>
                    <a:pt x="9448" y="46685"/>
                  </a:lnTo>
                  <a:lnTo>
                    <a:pt x="11099" y="47802"/>
                  </a:lnTo>
                  <a:lnTo>
                    <a:pt x="11988" y="49580"/>
                  </a:lnTo>
                  <a:lnTo>
                    <a:pt x="11988" y="54190"/>
                  </a:lnTo>
                  <a:lnTo>
                    <a:pt x="11861" y="54686"/>
                  </a:lnTo>
                  <a:lnTo>
                    <a:pt x="11607" y="57607"/>
                  </a:lnTo>
                  <a:lnTo>
                    <a:pt x="11099" y="60845"/>
                  </a:lnTo>
                  <a:lnTo>
                    <a:pt x="9575" y="67983"/>
                  </a:lnTo>
                  <a:lnTo>
                    <a:pt x="8813" y="71678"/>
                  </a:lnTo>
                  <a:lnTo>
                    <a:pt x="6146" y="83248"/>
                  </a:lnTo>
                  <a:lnTo>
                    <a:pt x="5130" y="87160"/>
                  </a:lnTo>
                  <a:lnTo>
                    <a:pt x="4241" y="91059"/>
                  </a:lnTo>
                  <a:lnTo>
                    <a:pt x="0" y="118960"/>
                  </a:lnTo>
                  <a:lnTo>
                    <a:pt x="304" y="120764"/>
                  </a:lnTo>
                  <a:lnTo>
                    <a:pt x="13131" y="133197"/>
                  </a:lnTo>
                  <a:lnTo>
                    <a:pt x="18084" y="133197"/>
                  </a:lnTo>
                  <a:lnTo>
                    <a:pt x="20497" y="132892"/>
                  </a:lnTo>
                  <a:lnTo>
                    <a:pt x="22656" y="132270"/>
                  </a:lnTo>
                  <a:lnTo>
                    <a:pt x="24942" y="131648"/>
                  </a:lnTo>
                  <a:lnTo>
                    <a:pt x="40487" y="120738"/>
                  </a:lnTo>
                  <a:lnTo>
                    <a:pt x="42722" y="118630"/>
                  </a:lnTo>
                  <a:lnTo>
                    <a:pt x="45897" y="115341"/>
                  </a:lnTo>
                  <a:close/>
                </a:path>
                <a:path w="184150" h="133350">
                  <a:moveTo>
                    <a:pt x="183565" y="90220"/>
                  </a:moveTo>
                  <a:lnTo>
                    <a:pt x="76377" y="90220"/>
                  </a:lnTo>
                  <a:lnTo>
                    <a:pt x="76377" y="104457"/>
                  </a:lnTo>
                  <a:lnTo>
                    <a:pt x="183565" y="104457"/>
                  </a:lnTo>
                  <a:lnTo>
                    <a:pt x="183565" y="90220"/>
                  </a:lnTo>
                  <a:close/>
                </a:path>
                <a:path w="184150" h="133350">
                  <a:moveTo>
                    <a:pt x="183565" y="49758"/>
                  </a:moveTo>
                  <a:lnTo>
                    <a:pt x="76377" y="49758"/>
                  </a:lnTo>
                  <a:lnTo>
                    <a:pt x="76377" y="63995"/>
                  </a:lnTo>
                  <a:lnTo>
                    <a:pt x="183565" y="63995"/>
                  </a:lnTo>
                  <a:lnTo>
                    <a:pt x="183565" y="49758"/>
                  </a:lnTo>
                  <a:close/>
                </a:path>
              </a:pathLst>
            </a:custGeom>
            <a:solidFill>
              <a:srgbClr val="0096FF"/>
            </a:solidFill>
          </p:spPr>
          <p:txBody>
            <a:bodyPr wrap="square" lIns="0" tIns="0" rIns="0" bIns="0" rtlCol="0"/>
            <a:lstStyle/>
            <a:p>
              <a:endParaRPr/>
            </a:p>
          </p:txBody>
        </p:sp>
        <p:pic>
          <p:nvPicPr>
            <p:cNvPr id="12" name="object 12"/>
            <p:cNvPicPr/>
            <p:nvPr/>
          </p:nvPicPr>
          <p:blipFill>
            <a:blip r:embed="rId2" cstate="print"/>
            <a:stretch>
              <a:fillRect/>
            </a:stretch>
          </p:blipFill>
          <p:spPr>
            <a:xfrm>
              <a:off x="2868422" y="4344187"/>
              <a:ext cx="78866" cy="119799"/>
            </a:xfrm>
            <a:prstGeom prst="rect">
              <a:avLst/>
            </a:prstGeom>
          </p:spPr>
        </p:pic>
      </p:grpSp>
      <p:pic>
        <p:nvPicPr>
          <p:cNvPr id="14" name="object 14"/>
          <p:cNvPicPr/>
          <p:nvPr/>
        </p:nvPicPr>
        <p:blipFill>
          <a:blip r:embed="rId3" cstate="print"/>
          <a:stretch>
            <a:fillRect/>
          </a:stretch>
        </p:blipFill>
        <p:spPr>
          <a:xfrm>
            <a:off x="2426080" y="3776217"/>
            <a:ext cx="99949" cy="173418"/>
          </a:xfrm>
          <a:prstGeom prst="rect">
            <a:avLst/>
          </a:prstGeom>
        </p:spPr>
      </p:pic>
      <p:pic>
        <p:nvPicPr>
          <p:cNvPr id="15" name="object 15"/>
          <p:cNvPicPr/>
          <p:nvPr/>
        </p:nvPicPr>
        <p:blipFill>
          <a:blip r:embed="rId4" cstate="print"/>
          <a:stretch>
            <a:fillRect/>
          </a:stretch>
        </p:blipFill>
        <p:spPr>
          <a:xfrm>
            <a:off x="2368550" y="4189399"/>
            <a:ext cx="209676" cy="124193"/>
          </a:xfrm>
          <a:prstGeom prst="rect">
            <a:avLst/>
          </a:prstGeom>
        </p:spPr>
      </p:pic>
      <p:pic>
        <p:nvPicPr>
          <p:cNvPr id="16" name="object 16"/>
          <p:cNvPicPr/>
          <p:nvPr/>
        </p:nvPicPr>
        <p:blipFill>
          <a:blip r:embed="rId5" cstate="print"/>
          <a:stretch>
            <a:fillRect/>
          </a:stretch>
        </p:blipFill>
        <p:spPr>
          <a:xfrm>
            <a:off x="2702814" y="3654678"/>
            <a:ext cx="170942" cy="96647"/>
          </a:xfrm>
          <a:prstGeom prst="rect">
            <a:avLst/>
          </a:prstGeom>
        </p:spPr>
      </p:pic>
      <p:grpSp>
        <p:nvGrpSpPr>
          <p:cNvPr id="17" name="object 17"/>
          <p:cNvGrpSpPr/>
          <p:nvPr/>
        </p:nvGrpSpPr>
        <p:grpSpPr>
          <a:xfrm>
            <a:off x="3032251" y="3855720"/>
            <a:ext cx="2513965" cy="421640"/>
            <a:chOff x="3032251" y="3855720"/>
            <a:chExt cx="2513965" cy="421640"/>
          </a:xfrm>
        </p:grpSpPr>
        <p:sp>
          <p:nvSpPr>
            <p:cNvPr id="18" name="object 18"/>
            <p:cNvSpPr/>
            <p:nvPr/>
          </p:nvSpPr>
          <p:spPr>
            <a:xfrm>
              <a:off x="3032252" y="3855720"/>
              <a:ext cx="60325" cy="421640"/>
            </a:xfrm>
            <a:custGeom>
              <a:avLst/>
              <a:gdLst/>
              <a:ahLst/>
              <a:cxnLst/>
              <a:rect l="l" t="t" r="r" b="b"/>
              <a:pathLst>
                <a:path w="60325" h="421639">
                  <a:moveTo>
                    <a:pt x="59817" y="0"/>
                  </a:moveTo>
                  <a:lnTo>
                    <a:pt x="0" y="0"/>
                  </a:lnTo>
                  <a:lnTo>
                    <a:pt x="0" y="11430"/>
                  </a:lnTo>
                  <a:lnTo>
                    <a:pt x="0" y="411480"/>
                  </a:lnTo>
                  <a:lnTo>
                    <a:pt x="0" y="421640"/>
                  </a:lnTo>
                  <a:lnTo>
                    <a:pt x="59817" y="421640"/>
                  </a:lnTo>
                  <a:lnTo>
                    <a:pt x="59817" y="411480"/>
                  </a:lnTo>
                  <a:lnTo>
                    <a:pt x="23241" y="411480"/>
                  </a:lnTo>
                  <a:lnTo>
                    <a:pt x="23241" y="11430"/>
                  </a:lnTo>
                  <a:lnTo>
                    <a:pt x="59817" y="11430"/>
                  </a:lnTo>
                  <a:lnTo>
                    <a:pt x="59817" y="0"/>
                  </a:lnTo>
                  <a:close/>
                </a:path>
              </a:pathLst>
            </a:custGeom>
            <a:solidFill>
              <a:srgbClr val="FF40FF"/>
            </a:solidFill>
          </p:spPr>
          <p:txBody>
            <a:bodyPr wrap="square" lIns="0" tIns="0" rIns="0" bIns="0" rtlCol="0"/>
            <a:lstStyle/>
            <a:p>
              <a:endParaRPr/>
            </a:p>
          </p:txBody>
        </p:sp>
        <p:pic>
          <p:nvPicPr>
            <p:cNvPr id="19" name="object 19"/>
            <p:cNvPicPr/>
            <p:nvPr/>
          </p:nvPicPr>
          <p:blipFill>
            <a:blip r:embed="rId6" cstate="print"/>
            <a:stretch>
              <a:fillRect/>
            </a:stretch>
          </p:blipFill>
          <p:spPr>
            <a:xfrm>
              <a:off x="3121665" y="3855720"/>
              <a:ext cx="2424043" cy="421640"/>
            </a:xfrm>
            <a:prstGeom prst="rect">
              <a:avLst/>
            </a:prstGeom>
          </p:spPr>
        </p:pic>
      </p:grpSp>
      <p:sp>
        <p:nvSpPr>
          <p:cNvPr id="20" name="object 20"/>
          <p:cNvSpPr/>
          <p:nvPr/>
        </p:nvSpPr>
        <p:spPr>
          <a:xfrm>
            <a:off x="5641848" y="3986529"/>
            <a:ext cx="154940" cy="161290"/>
          </a:xfrm>
          <a:custGeom>
            <a:avLst/>
            <a:gdLst/>
            <a:ahLst/>
            <a:cxnLst/>
            <a:rect l="l" t="t" r="r" b="b"/>
            <a:pathLst>
              <a:path w="154939" h="161289">
                <a:moveTo>
                  <a:pt x="154686" y="71120"/>
                </a:moveTo>
                <a:lnTo>
                  <a:pt x="86233" y="71120"/>
                </a:lnTo>
                <a:lnTo>
                  <a:pt x="86233" y="0"/>
                </a:lnTo>
                <a:lnTo>
                  <a:pt x="68453" y="0"/>
                </a:lnTo>
                <a:lnTo>
                  <a:pt x="68453" y="71120"/>
                </a:lnTo>
                <a:lnTo>
                  <a:pt x="0" y="71120"/>
                </a:lnTo>
                <a:lnTo>
                  <a:pt x="0" y="88900"/>
                </a:lnTo>
                <a:lnTo>
                  <a:pt x="68453" y="88900"/>
                </a:lnTo>
                <a:lnTo>
                  <a:pt x="68453" y="161290"/>
                </a:lnTo>
                <a:lnTo>
                  <a:pt x="86233" y="161290"/>
                </a:lnTo>
                <a:lnTo>
                  <a:pt x="86233" y="88900"/>
                </a:lnTo>
                <a:lnTo>
                  <a:pt x="154686" y="88900"/>
                </a:lnTo>
                <a:lnTo>
                  <a:pt x="154686" y="71120"/>
                </a:lnTo>
                <a:close/>
              </a:path>
            </a:pathLst>
          </a:custGeom>
          <a:solidFill>
            <a:srgbClr val="000000"/>
          </a:solidFill>
        </p:spPr>
        <p:txBody>
          <a:bodyPr wrap="square" lIns="0" tIns="0" rIns="0" bIns="0" rtlCol="0"/>
          <a:lstStyle/>
          <a:p>
            <a:endParaRPr/>
          </a:p>
        </p:txBody>
      </p:sp>
      <p:sp>
        <p:nvSpPr>
          <p:cNvPr id="21" name="object 21"/>
          <p:cNvSpPr/>
          <p:nvPr/>
        </p:nvSpPr>
        <p:spPr>
          <a:xfrm>
            <a:off x="5861303" y="4054411"/>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endParaRPr/>
          </a:p>
        </p:txBody>
      </p:sp>
      <p:pic>
        <p:nvPicPr>
          <p:cNvPr id="22" name="object 22"/>
          <p:cNvPicPr/>
          <p:nvPr/>
        </p:nvPicPr>
        <p:blipFill>
          <a:blip r:embed="rId7" cstate="print"/>
          <a:stretch>
            <a:fillRect/>
          </a:stretch>
        </p:blipFill>
        <p:spPr>
          <a:xfrm>
            <a:off x="5901309" y="3769995"/>
            <a:ext cx="129286" cy="181648"/>
          </a:xfrm>
          <a:prstGeom prst="rect">
            <a:avLst/>
          </a:prstGeom>
        </p:spPr>
      </p:pic>
      <p:pic>
        <p:nvPicPr>
          <p:cNvPr id="23" name="object 23"/>
          <p:cNvPicPr/>
          <p:nvPr/>
        </p:nvPicPr>
        <p:blipFill>
          <a:blip r:embed="rId4" cstate="print"/>
          <a:stretch>
            <a:fillRect/>
          </a:stretch>
        </p:blipFill>
        <p:spPr>
          <a:xfrm>
            <a:off x="5864225" y="4189399"/>
            <a:ext cx="209676" cy="124193"/>
          </a:xfrm>
          <a:prstGeom prst="rect">
            <a:avLst/>
          </a:prstGeom>
        </p:spPr>
      </p:pic>
      <p:pic>
        <p:nvPicPr>
          <p:cNvPr id="24" name="object 24"/>
          <p:cNvPicPr/>
          <p:nvPr/>
        </p:nvPicPr>
        <p:blipFill>
          <a:blip r:embed="rId8" cstate="print"/>
          <a:stretch>
            <a:fillRect/>
          </a:stretch>
        </p:blipFill>
        <p:spPr>
          <a:xfrm>
            <a:off x="6134861" y="4020096"/>
            <a:ext cx="237743" cy="214312"/>
          </a:xfrm>
          <a:prstGeom prst="rect">
            <a:avLst/>
          </a:prstGeom>
        </p:spPr>
      </p:pic>
      <p:pic>
        <p:nvPicPr>
          <p:cNvPr id="25" name="object 25"/>
          <p:cNvPicPr/>
          <p:nvPr/>
        </p:nvPicPr>
        <p:blipFill>
          <a:blip r:embed="rId9" cstate="print"/>
          <a:stretch>
            <a:fillRect/>
          </a:stretch>
        </p:blipFill>
        <p:spPr>
          <a:xfrm>
            <a:off x="2058416" y="3101213"/>
            <a:ext cx="162686" cy="107442"/>
          </a:xfrm>
          <a:prstGeom prst="rect">
            <a:avLst/>
          </a:prstGeom>
        </p:spPr>
      </p:pic>
      <p:pic>
        <p:nvPicPr>
          <p:cNvPr id="26" name="object 26"/>
          <p:cNvPicPr/>
          <p:nvPr/>
        </p:nvPicPr>
        <p:blipFill>
          <a:blip r:embed="rId10" cstate="print"/>
          <a:stretch>
            <a:fillRect/>
          </a:stretch>
        </p:blipFill>
        <p:spPr>
          <a:xfrm>
            <a:off x="2544191" y="2940430"/>
            <a:ext cx="264032" cy="365760"/>
          </a:xfrm>
          <a:prstGeom prst="rect">
            <a:avLst/>
          </a:prstGeom>
        </p:spPr>
      </p:pic>
      <p:pic>
        <p:nvPicPr>
          <p:cNvPr id="27" name="object 27"/>
          <p:cNvPicPr/>
          <p:nvPr/>
        </p:nvPicPr>
        <p:blipFill>
          <a:blip r:embed="rId11" cstate="print"/>
          <a:stretch>
            <a:fillRect/>
          </a:stretch>
        </p:blipFill>
        <p:spPr>
          <a:xfrm>
            <a:off x="5990653" y="2790444"/>
            <a:ext cx="368363" cy="510413"/>
          </a:xfrm>
          <a:prstGeom prst="rect">
            <a:avLst/>
          </a:prstGeom>
        </p:spPr>
      </p:pic>
      <p:pic>
        <p:nvPicPr>
          <p:cNvPr id="28" name="object 28"/>
          <p:cNvPicPr/>
          <p:nvPr/>
        </p:nvPicPr>
        <p:blipFill>
          <a:blip r:embed="rId12" cstate="print"/>
          <a:stretch>
            <a:fillRect/>
          </a:stretch>
        </p:blipFill>
        <p:spPr>
          <a:xfrm>
            <a:off x="6433184" y="2966973"/>
            <a:ext cx="265938" cy="235076"/>
          </a:xfrm>
          <a:prstGeom prst="rect">
            <a:avLst/>
          </a:prstGeom>
        </p:spPr>
      </p:pic>
      <p:pic>
        <p:nvPicPr>
          <p:cNvPr id="29" name="object 29"/>
          <p:cNvPicPr/>
          <p:nvPr/>
        </p:nvPicPr>
        <p:blipFill>
          <a:blip r:embed="rId13" cstate="print"/>
          <a:stretch>
            <a:fillRect/>
          </a:stretch>
        </p:blipFill>
        <p:spPr>
          <a:xfrm>
            <a:off x="5272151" y="2710307"/>
            <a:ext cx="641520" cy="607059"/>
          </a:xfrm>
          <a:prstGeom prst="rect">
            <a:avLst/>
          </a:prstGeom>
        </p:spPr>
      </p:pic>
      <p:grpSp>
        <p:nvGrpSpPr>
          <p:cNvPr id="30" name="object 30"/>
          <p:cNvGrpSpPr/>
          <p:nvPr/>
        </p:nvGrpSpPr>
        <p:grpSpPr>
          <a:xfrm>
            <a:off x="2871941" y="2776982"/>
            <a:ext cx="1592580" cy="819785"/>
            <a:chOff x="2871941" y="2776982"/>
            <a:chExt cx="1592580" cy="819785"/>
          </a:xfrm>
        </p:grpSpPr>
        <p:pic>
          <p:nvPicPr>
            <p:cNvPr id="31" name="object 31"/>
            <p:cNvPicPr/>
            <p:nvPr/>
          </p:nvPicPr>
          <p:blipFill>
            <a:blip r:embed="rId14" cstate="print"/>
            <a:stretch>
              <a:fillRect/>
            </a:stretch>
          </p:blipFill>
          <p:spPr>
            <a:xfrm>
              <a:off x="4155368" y="2978150"/>
              <a:ext cx="105481" cy="128524"/>
            </a:xfrm>
            <a:prstGeom prst="rect">
              <a:avLst/>
            </a:prstGeom>
          </p:spPr>
        </p:pic>
        <p:pic>
          <p:nvPicPr>
            <p:cNvPr id="32" name="object 32"/>
            <p:cNvPicPr/>
            <p:nvPr/>
          </p:nvPicPr>
          <p:blipFill>
            <a:blip r:embed="rId15" cstate="print"/>
            <a:stretch>
              <a:fillRect/>
            </a:stretch>
          </p:blipFill>
          <p:spPr>
            <a:xfrm>
              <a:off x="4348861" y="2903474"/>
              <a:ext cx="115315" cy="259080"/>
            </a:xfrm>
            <a:prstGeom prst="rect">
              <a:avLst/>
            </a:prstGeom>
          </p:spPr>
        </p:pic>
        <p:pic>
          <p:nvPicPr>
            <p:cNvPr id="33" name="object 33"/>
            <p:cNvPicPr/>
            <p:nvPr/>
          </p:nvPicPr>
          <p:blipFill>
            <a:blip r:embed="rId16" cstate="print"/>
            <a:stretch>
              <a:fillRect/>
            </a:stretch>
          </p:blipFill>
          <p:spPr>
            <a:xfrm>
              <a:off x="2871941" y="2776982"/>
              <a:ext cx="1527084" cy="819277"/>
            </a:xfrm>
            <a:prstGeom prst="rect">
              <a:avLst/>
            </a:prstGeom>
          </p:spPr>
        </p:pic>
      </p:grpSp>
      <p:pic>
        <p:nvPicPr>
          <p:cNvPr id="34" name="object 34"/>
          <p:cNvPicPr/>
          <p:nvPr/>
        </p:nvPicPr>
        <p:blipFill>
          <a:blip r:embed="rId17" cstate="print"/>
          <a:stretch>
            <a:fillRect/>
          </a:stretch>
        </p:blipFill>
        <p:spPr>
          <a:xfrm>
            <a:off x="4569412" y="3047238"/>
            <a:ext cx="121078" cy="28701"/>
          </a:xfrm>
          <a:prstGeom prst="rect">
            <a:avLst/>
          </a:prstGeom>
        </p:spPr>
      </p:pic>
      <p:pic>
        <p:nvPicPr>
          <p:cNvPr id="35" name="object 35"/>
          <p:cNvPicPr/>
          <p:nvPr/>
        </p:nvPicPr>
        <p:blipFill>
          <a:blip r:embed="rId18" cstate="print"/>
          <a:stretch>
            <a:fillRect/>
          </a:stretch>
        </p:blipFill>
        <p:spPr>
          <a:xfrm>
            <a:off x="4768088" y="2861310"/>
            <a:ext cx="383666" cy="377189"/>
          </a:xfrm>
          <a:prstGeom prst="rect">
            <a:avLst/>
          </a:prstGeom>
        </p:spPr>
      </p:pic>
      <p:pic>
        <p:nvPicPr>
          <p:cNvPr id="36" name="object 36"/>
          <p:cNvPicPr/>
          <p:nvPr/>
        </p:nvPicPr>
        <p:blipFill>
          <a:blip r:embed="rId19" cstate="print"/>
          <a:stretch>
            <a:fillRect/>
          </a:stretch>
        </p:blipFill>
        <p:spPr>
          <a:xfrm>
            <a:off x="7308977" y="1695323"/>
            <a:ext cx="360045" cy="245237"/>
          </a:xfrm>
          <a:prstGeom prst="rect">
            <a:avLst/>
          </a:prstGeom>
        </p:spPr>
      </p:pic>
      <p:pic>
        <p:nvPicPr>
          <p:cNvPr id="37" name="object 37"/>
          <p:cNvPicPr/>
          <p:nvPr/>
        </p:nvPicPr>
        <p:blipFill>
          <a:blip r:embed="rId20" cstate="print"/>
          <a:stretch>
            <a:fillRect/>
          </a:stretch>
        </p:blipFill>
        <p:spPr>
          <a:xfrm>
            <a:off x="7818881" y="1589150"/>
            <a:ext cx="258572" cy="562229"/>
          </a:xfrm>
          <a:prstGeom prst="rect">
            <a:avLst/>
          </a:prstGeom>
        </p:spPr>
      </p:pic>
      <p:grpSp>
        <p:nvGrpSpPr>
          <p:cNvPr id="38" name="object 38"/>
          <p:cNvGrpSpPr/>
          <p:nvPr/>
        </p:nvGrpSpPr>
        <p:grpSpPr>
          <a:xfrm>
            <a:off x="6260591" y="749045"/>
            <a:ext cx="343535" cy="935355"/>
            <a:chOff x="6260591" y="749045"/>
            <a:chExt cx="343535" cy="935355"/>
          </a:xfrm>
        </p:grpSpPr>
        <p:pic>
          <p:nvPicPr>
            <p:cNvPr id="39" name="object 39"/>
            <p:cNvPicPr/>
            <p:nvPr/>
          </p:nvPicPr>
          <p:blipFill>
            <a:blip r:embed="rId21" cstate="print"/>
            <a:stretch>
              <a:fillRect/>
            </a:stretch>
          </p:blipFill>
          <p:spPr>
            <a:xfrm>
              <a:off x="6319646" y="1459611"/>
              <a:ext cx="284225" cy="224789"/>
            </a:xfrm>
            <a:prstGeom prst="rect">
              <a:avLst/>
            </a:prstGeom>
          </p:spPr>
        </p:pic>
        <p:pic>
          <p:nvPicPr>
            <p:cNvPr id="40" name="object 40"/>
            <p:cNvPicPr/>
            <p:nvPr/>
          </p:nvPicPr>
          <p:blipFill>
            <a:blip r:embed="rId22" cstate="print"/>
            <a:stretch>
              <a:fillRect/>
            </a:stretch>
          </p:blipFill>
          <p:spPr>
            <a:xfrm>
              <a:off x="6260591" y="749045"/>
              <a:ext cx="341757" cy="667004"/>
            </a:xfrm>
            <a:prstGeom prst="rect">
              <a:avLst/>
            </a:prstGeom>
          </p:spPr>
        </p:pic>
      </p:grpSp>
      <p:pic>
        <p:nvPicPr>
          <p:cNvPr id="41" name="object 41"/>
          <p:cNvPicPr/>
          <p:nvPr/>
        </p:nvPicPr>
        <p:blipFill>
          <a:blip r:embed="rId23" cstate="print"/>
          <a:stretch>
            <a:fillRect/>
          </a:stretch>
        </p:blipFill>
        <p:spPr>
          <a:xfrm>
            <a:off x="6674484" y="733170"/>
            <a:ext cx="595630" cy="855979"/>
          </a:xfrm>
          <a:prstGeom prst="rect">
            <a:avLst/>
          </a:prstGeom>
        </p:spPr>
      </p:pic>
      <p:pic>
        <p:nvPicPr>
          <p:cNvPr id="42" name="object 42"/>
          <p:cNvPicPr/>
          <p:nvPr/>
        </p:nvPicPr>
        <p:blipFill>
          <a:blip r:embed="rId24" cstate="print"/>
          <a:stretch>
            <a:fillRect/>
          </a:stretch>
        </p:blipFill>
        <p:spPr>
          <a:xfrm>
            <a:off x="5573903" y="874141"/>
            <a:ext cx="623443" cy="565276"/>
          </a:xfrm>
          <a:prstGeom prst="rect">
            <a:avLst/>
          </a:prstGeom>
        </p:spPr>
      </p:pic>
      <p:pic>
        <p:nvPicPr>
          <p:cNvPr id="43" name="object 43"/>
          <p:cNvPicPr/>
          <p:nvPr/>
        </p:nvPicPr>
        <p:blipFill>
          <a:blip r:embed="rId25" cstate="print"/>
          <a:stretch>
            <a:fillRect/>
          </a:stretch>
        </p:blipFill>
        <p:spPr>
          <a:xfrm>
            <a:off x="4525517" y="1824989"/>
            <a:ext cx="2687192" cy="640080"/>
          </a:xfrm>
          <a:prstGeom prst="rect">
            <a:avLst/>
          </a:prstGeom>
        </p:spPr>
      </p:pic>
      <p:pic>
        <p:nvPicPr>
          <p:cNvPr id="44" name="object 44"/>
          <p:cNvPicPr/>
          <p:nvPr/>
        </p:nvPicPr>
        <p:blipFill>
          <a:blip r:embed="rId26" cstate="print"/>
          <a:stretch>
            <a:fillRect/>
          </a:stretch>
        </p:blipFill>
        <p:spPr>
          <a:xfrm>
            <a:off x="4626659" y="1139697"/>
            <a:ext cx="113234" cy="37084"/>
          </a:xfrm>
          <a:prstGeom prst="rect">
            <a:avLst/>
          </a:prstGeom>
        </p:spPr>
      </p:pic>
      <p:grpSp>
        <p:nvGrpSpPr>
          <p:cNvPr id="45" name="object 45"/>
          <p:cNvGrpSpPr/>
          <p:nvPr/>
        </p:nvGrpSpPr>
        <p:grpSpPr>
          <a:xfrm>
            <a:off x="2489835" y="775334"/>
            <a:ext cx="3001010" cy="1000125"/>
            <a:chOff x="2489835" y="775334"/>
            <a:chExt cx="3001010" cy="1000125"/>
          </a:xfrm>
        </p:grpSpPr>
        <p:pic>
          <p:nvPicPr>
            <p:cNvPr id="46" name="object 46"/>
            <p:cNvPicPr/>
            <p:nvPr/>
          </p:nvPicPr>
          <p:blipFill>
            <a:blip r:embed="rId27" cstate="print"/>
            <a:stretch>
              <a:fillRect/>
            </a:stretch>
          </p:blipFill>
          <p:spPr>
            <a:xfrm>
              <a:off x="2489835" y="775334"/>
              <a:ext cx="1218691" cy="848613"/>
            </a:xfrm>
            <a:prstGeom prst="rect">
              <a:avLst/>
            </a:prstGeom>
          </p:spPr>
        </p:pic>
        <p:pic>
          <p:nvPicPr>
            <p:cNvPr id="47" name="object 47"/>
            <p:cNvPicPr/>
            <p:nvPr/>
          </p:nvPicPr>
          <p:blipFill>
            <a:blip r:embed="rId28" cstate="print"/>
            <a:stretch>
              <a:fillRect/>
            </a:stretch>
          </p:blipFill>
          <p:spPr>
            <a:xfrm>
              <a:off x="4845860" y="842009"/>
              <a:ext cx="644476" cy="521335"/>
            </a:xfrm>
            <a:prstGeom prst="rect">
              <a:avLst/>
            </a:prstGeom>
          </p:spPr>
        </p:pic>
        <p:pic>
          <p:nvPicPr>
            <p:cNvPr id="48" name="object 48"/>
            <p:cNvPicPr/>
            <p:nvPr/>
          </p:nvPicPr>
          <p:blipFill>
            <a:blip r:embed="rId29" cstate="print"/>
            <a:stretch>
              <a:fillRect/>
            </a:stretch>
          </p:blipFill>
          <p:spPr>
            <a:xfrm>
              <a:off x="3725545" y="984884"/>
              <a:ext cx="807846" cy="356870"/>
            </a:xfrm>
            <a:prstGeom prst="rect">
              <a:avLst/>
            </a:prstGeom>
          </p:spPr>
        </p:pic>
        <p:pic>
          <p:nvPicPr>
            <p:cNvPr id="49" name="object 49"/>
            <p:cNvPicPr/>
            <p:nvPr/>
          </p:nvPicPr>
          <p:blipFill>
            <a:blip r:embed="rId30" cstate="print"/>
            <a:stretch>
              <a:fillRect/>
            </a:stretch>
          </p:blipFill>
          <p:spPr>
            <a:xfrm>
              <a:off x="3850096" y="1375536"/>
              <a:ext cx="1113698" cy="399796"/>
            </a:xfrm>
            <a:prstGeom prst="rect">
              <a:avLst/>
            </a:prstGeom>
          </p:spPr>
        </p:pic>
      </p:grpSp>
      <p:pic>
        <p:nvPicPr>
          <p:cNvPr id="50" name="object 50"/>
          <p:cNvPicPr/>
          <p:nvPr/>
        </p:nvPicPr>
        <p:blipFill>
          <a:blip r:embed="rId31" cstate="print"/>
          <a:stretch>
            <a:fillRect/>
          </a:stretch>
        </p:blipFill>
        <p:spPr>
          <a:xfrm>
            <a:off x="2069767" y="2105914"/>
            <a:ext cx="147906" cy="122555"/>
          </a:xfrm>
          <a:prstGeom prst="rect">
            <a:avLst/>
          </a:prstGeom>
        </p:spPr>
      </p:pic>
      <p:pic>
        <p:nvPicPr>
          <p:cNvPr id="51" name="object 51"/>
          <p:cNvPicPr/>
          <p:nvPr/>
        </p:nvPicPr>
        <p:blipFill>
          <a:blip r:embed="rId32" cstate="print"/>
          <a:stretch>
            <a:fillRect/>
          </a:stretch>
        </p:blipFill>
        <p:spPr>
          <a:xfrm>
            <a:off x="2367788" y="1869948"/>
            <a:ext cx="1507489" cy="712215"/>
          </a:xfrm>
          <a:prstGeom prst="rect">
            <a:avLst/>
          </a:prstGeom>
        </p:spPr>
      </p:pic>
      <p:pic>
        <p:nvPicPr>
          <p:cNvPr id="52" name="object 52"/>
          <p:cNvPicPr/>
          <p:nvPr/>
        </p:nvPicPr>
        <p:blipFill>
          <a:blip r:embed="rId33" cstate="print"/>
          <a:stretch>
            <a:fillRect/>
          </a:stretch>
        </p:blipFill>
        <p:spPr>
          <a:xfrm>
            <a:off x="4067047" y="2105914"/>
            <a:ext cx="123698" cy="168656"/>
          </a:xfrm>
          <a:prstGeom prst="rect">
            <a:avLst/>
          </a:prstGeom>
        </p:spPr>
      </p:pic>
      <p:pic>
        <p:nvPicPr>
          <p:cNvPr id="53" name="object 53"/>
          <p:cNvPicPr/>
          <p:nvPr/>
        </p:nvPicPr>
        <p:blipFill>
          <a:blip r:embed="rId34" cstate="print"/>
          <a:stretch>
            <a:fillRect/>
          </a:stretch>
        </p:blipFill>
        <p:spPr>
          <a:xfrm>
            <a:off x="4281804" y="2044445"/>
            <a:ext cx="169925" cy="243839"/>
          </a:xfrm>
          <a:prstGeom prst="rect">
            <a:avLst/>
          </a:prstGeom>
        </p:spPr>
      </p:pic>
    </p:spTree>
    <p:extLst>
      <p:ext uri="{BB962C8B-B14F-4D97-AF65-F5344CB8AC3E}">
        <p14:creationId xmlns:p14="http://schemas.microsoft.com/office/powerpoint/2010/main" val="3710499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0638" y="1290827"/>
            <a:ext cx="237718" cy="214375"/>
          </a:xfrm>
          <a:prstGeom prst="rect">
            <a:avLst/>
          </a:prstGeom>
        </p:spPr>
      </p:pic>
      <p:sp>
        <p:nvSpPr>
          <p:cNvPr id="3" name="object 3"/>
          <p:cNvSpPr/>
          <p:nvPr/>
        </p:nvSpPr>
        <p:spPr>
          <a:xfrm>
            <a:off x="1085824" y="1303019"/>
            <a:ext cx="154940" cy="69215"/>
          </a:xfrm>
          <a:custGeom>
            <a:avLst/>
            <a:gdLst/>
            <a:ahLst/>
            <a:cxnLst/>
            <a:rect l="l" t="t" r="r" b="b"/>
            <a:pathLst>
              <a:path w="154940" h="69215">
                <a:moveTo>
                  <a:pt x="154711" y="52070"/>
                </a:moveTo>
                <a:lnTo>
                  <a:pt x="0" y="52070"/>
                </a:lnTo>
                <a:lnTo>
                  <a:pt x="0" y="68834"/>
                </a:lnTo>
                <a:lnTo>
                  <a:pt x="154711" y="68834"/>
                </a:lnTo>
                <a:lnTo>
                  <a:pt x="154711" y="52070"/>
                </a:lnTo>
                <a:close/>
              </a:path>
              <a:path w="154940" h="69215">
                <a:moveTo>
                  <a:pt x="154711" y="0"/>
                </a:moveTo>
                <a:lnTo>
                  <a:pt x="0" y="0"/>
                </a:lnTo>
                <a:lnTo>
                  <a:pt x="0" y="16764"/>
                </a:lnTo>
                <a:lnTo>
                  <a:pt x="154711" y="16764"/>
                </a:lnTo>
                <a:lnTo>
                  <a:pt x="154711" y="0"/>
                </a:lnTo>
                <a:close/>
              </a:path>
            </a:pathLst>
          </a:custGeom>
          <a:solidFill>
            <a:srgbClr val="000000"/>
          </a:solidFill>
        </p:spPr>
        <p:txBody>
          <a:bodyPr wrap="square" lIns="0" tIns="0" rIns="0" bIns="0" rtlCol="0"/>
          <a:lstStyle/>
          <a:p>
            <a:endParaRPr/>
          </a:p>
        </p:txBody>
      </p:sp>
      <p:pic>
        <p:nvPicPr>
          <p:cNvPr id="4" name="object 4"/>
          <p:cNvPicPr/>
          <p:nvPr/>
        </p:nvPicPr>
        <p:blipFill>
          <a:blip r:embed="rId3" cstate="print"/>
          <a:stretch>
            <a:fillRect/>
          </a:stretch>
        </p:blipFill>
        <p:spPr>
          <a:xfrm>
            <a:off x="1331213" y="1290827"/>
            <a:ext cx="237744" cy="214375"/>
          </a:xfrm>
          <a:prstGeom prst="rect">
            <a:avLst/>
          </a:prstGeom>
        </p:spPr>
      </p:pic>
      <p:sp>
        <p:nvSpPr>
          <p:cNvPr id="5" name="object 5"/>
          <p:cNvSpPr/>
          <p:nvPr/>
        </p:nvSpPr>
        <p:spPr>
          <a:xfrm>
            <a:off x="1657350" y="1328990"/>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endParaRPr/>
          </a:p>
        </p:txBody>
      </p:sp>
      <p:pic>
        <p:nvPicPr>
          <p:cNvPr id="6" name="object 6"/>
          <p:cNvPicPr/>
          <p:nvPr/>
        </p:nvPicPr>
        <p:blipFill>
          <a:blip r:embed="rId4" cstate="print"/>
          <a:stretch>
            <a:fillRect/>
          </a:stretch>
        </p:blipFill>
        <p:spPr>
          <a:xfrm>
            <a:off x="1899411" y="1288796"/>
            <a:ext cx="136651" cy="124078"/>
          </a:xfrm>
          <a:prstGeom prst="rect">
            <a:avLst/>
          </a:prstGeom>
        </p:spPr>
      </p:pic>
      <p:grpSp>
        <p:nvGrpSpPr>
          <p:cNvPr id="7" name="object 7"/>
          <p:cNvGrpSpPr/>
          <p:nvPr/>
        </p:nvGrpSpPr>
        <p:grpSpPr>
          <a:xfrm>
            <a:off x="5960364" y="956310"/>
            <a:ext cx="334010" cy="762000"/>
            <a:chOff x="5960364" y="956310"/>
            <a:chExt cx="334010" cy="762000"/>
          </a:xfrm>
        </p:grpSpPr>
        <p:sp>
          <p:nvSpPr>
            <p:cNvPr id="8" name="object 8"/>
            <p:cNvSpPr/>
            <p:nvPr/>
          </p:nvSpPr>
          <p:spPr>
            <a:xfrm>
              <a:off x="6225794" y="956309"/>
              <a:ext cx="68580" cy="762000"/>
            </a:xfrm>
            <a:custGeom>
              <a:avLst/>
              <a:gdLst/>
              <a:ahLst/>
              <a:cxnLst/>
              <a:rect l="l" t="t" r="r" b="b"/>
              <a:pathLst>
                <a:path w="68579" h="762000">
                  <a:moveTo>
                    <a:pt x="68326" y="0"/>
                  </a:moveTo>
                  <a:lnTo>
                    <a:pt x="0" y="0"/>
                  </a:lnTo>
                  <a:lnTo>
                    <a:pt x="0" y="12700"/>
                  </a:lnTo>
                  <a:lnTo>
                    <a:pt x="42418" y="12700"/>
                  </a:lnTo>
                  <a:lnTo>
                    <a:pt x="42418" y="750570"/>
                  </a:lnTo>
                  <a:lnTo>
                    <a:pt x="0" y="750570"/>
                  </a:lnTo>
                  <a:lnTo>
                    <a:pt x="0" y="762000"/>
                  </a:lnTo>
                  <a:lnTo>
                    <a:pt x="68326" y="762000"/>
                  </a:lnTo>
                  <a:lnTo>
                    <a:pt x="68326" y="750570"/>
                  </a:lnTo>
                  <a:lnTo>
                    <a:pt x="68326" y="12700"/>
                  </a:lnTo>
                  <a:lnTo>
                    <a:pt x="68326" y="0"/>
                  </a:lnTo>
                  <a:close/>
                </a:path>
              </a:pathLst>
            </a:custGeom>
            <a:solidFill>
              <a:srgbClr val="C00000"/>
            </a:solidFill>
          </p:spPr>
          <p:txBody>
            <a:bodyPr wrap="square" lIns="0" tIns="0" rIns="0" bIns="0" rtlCol="0"/>
            <a:lstStyle/>
            <a:p>
              <a:endParaRPr/>
            </a:p>
          </p:txBody>
        </p:sp>
        <p:pic>
          <p:nvPicPr>
            <p:cNvPr id="9" name="object 9"/>
            <p:cNvPicPr/>
            <p:nvPr/>
          </p:nvPicPr>
          <p:blipFill>
            <a:blip r:embed="rId5" cstate="print"/>
            <a:stretch>
              <a:fillRect/>
            </a:stretch>
          </p:blipFill>
          <p:spPr>
            <a:xfrm>
              <a:off x="5960364" y="1290828"/>
              <a:ext cx="237744" cy="214375"/>
            </a:xfrm>
            <a:prstGeom prst="rect">
              <a:avLst/>
            </a:prstGeom>
          </p:spPr>
        </p:pic>
      </p:grpSp>
      <p:grpSp>
        <p:nvGrpSpPr>
          <p:cNvPr id="10" name="object 10"/>
          <p:cNvGrpSpPr/>
          <p:nvPr/>
        </p:nvGrpSpPr>
        <p:grpSpPr>
          <a:xfrm>
            <a:off x="2124455" y="925449"/>
            <a:ext cx="648335" cy="811530"/>
            <a:chOff x="2124455" y="925449"/>
            <a:chExt cx="648335" cy="811530"/>
          </a:xfrm>
        </p:grpSpPr>
        <p:sp>
          <p:nvSpPr>
            <p:cNvPr id="11" name="object 11"/>
            <p:cNvSpPr/>
            <p:nvPr/>
          </p:nvSpPr>
          <p:spPr>
            <a:xfrm>
              <a:off x="2124456" y="956309"/>
              <a:ext cx="68580" cy="762000"/>
            </a:xfrm>
            <a:custGeom>
              <a:avLst/>
              <a:gdLst/>
              <a:ahLst/>
              <a:cxnLst/>
              <a:rect l="l" t="t" r="r" b="b"/>
              <a:pathLst>
                <a:path w="68580" h="762000">
                  <a:moveTo>
                    <a:pt x="68326" y="0"/>
                  </a:moveTo>
                  <a:lnTo>
                    <a:pt x="0" y="0"/>
                  </a:lnTo>
                  <a:lnTo>
                    <a:pt x="0" y="12700"/>
                  </a:lnTo>
                  <a:lnTo>
                    <a:pt x="0" y="750570"/>
                  </a:lnTo>
                  <a:lnTo>
                    <a:pt x="0" y="762000"/>
                  </a:lnTo>
                  <a:lnTo>
                    <a:pt x="68326" y="762000"/>
                  </a:lnTo>
                  <a:lnTo>
                    <a:pt x="68326" y="750570"/>
                  </a:lnTo>
                  <a:lnTo>
                    <a:pt x="25908" y="750570"/>
                  </a:lnTo>
                  <a:lnTo>
                    <a:pt x="25908" y="12700"/>
                  </a:lnTo>
                  <a:lnTo>
                    <a:pt x="68326" y="12700"/>
                  </a:lnTo>
                  <a:lnTo>
                    <a:pt x="68326" y="0"/>
                  </a:lnTo>
                  <a:close/>
                </a:path>
              </a:pathLst>
            </a:custGeom>
            <a:solidFill>
              <a:srgbClr val="C00000"/>
            </a:solidFill>
          </p:spPr>
          <p:txBody>
            <a:bodyPr wrap="square" lIns="0" tIns="0" rIns="0" bIns="0" rtlCol="0"/>
            <a:lstStyle/>
            <a:p>
              <a:endParaRPr/>
            </a:p>
          </p:txBody>
        </p:sp>
        <p:sp>
          <p:nvSpPr>
            <p:cNvPr id="12" name="object 12"/>
            <p:cNvSpPr/>
            <p:nvPr/>
          </p:nvSpPr>
          <p:spPr>
            <a:xfrm>
              <a:off x="2200528" y="1325118"/>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endParaRPr/>
            </a:p>
          </p:txBody>
        </p:sp>
        <p:pic>
          <p:nvPicPr>
            <p:cNvPr id="13" name="object 13"/>
            <p:cNvPicPr/>
            <p:nvPr/>
          </p:nvPicPr>
          <p:blipFill>
            <a:blip r:embed="rId6" cstate="print"/>
            <a:stretch>
              <a:fillRect/>
            </a:stretch>
          </p:blipFill>
          <p:spPr>
            <a:xfrm>
              <a:off x="2260980" y="1046988"/>
              <a:ext cx="100075" cy="173354"/>
            </a:xfrm>
            <a:prstGeom prst="rect">
              <a:avLst/>
            </a:prstGeom>
          </p:spPr>
        </p:pic>
        <p:pic>
          <p:nvPicPr>
            <p:cNvPr id="14" name="object 14"/>
            <p:cNvPicPr/>
            <p:nvPr/>
          </p:nvPicPr>
          <p:blipFill>
            <a:blip r:embed="rId7" cstate="print"/>
            <a:stretch>
              <a:fillRect/>
            </a:stretch>
          </p:blipFill>
          <p:spPr>
            <a:xfrm>
              <a:off x="2203576" y="1460119"/>
              <a:ext cx="209550" cy="124205"/>
            </a:xfrm>
            <a:prstGeom prst="rect">
              <a:avLst/>
            </a:prstGeom>
          </p:spPr>
        </p:pic>
        <p:sp>
          <p:nvSpPr>
            <p:cNvPr id="15" name="object 15"/>
            <p:cNvSpPr/>
            <p:nvPr/>
          </p:nvSpPr>
          <p:spPr>
            <a:xfrm>
              <a:off x="2451480" y="1091946"/>
              <a:ext cx="315595" cy="491490"/>
            </a:xfrm>
            <a:custGeom>
              <a:avLst/>
              <a:gdLst/>
              <a:ahLst/>
              <a:cxnLst/>
              <a:rect l="l" t="t" r="r" b="b"/>
              <a:pathLst>
                <a:path w="315594" h="491490">
                  <a:moveTo>
                    <a:pt x="308482" y="0"/>
                  </a:moveTo>
                  <a:lnTo>
                    <a:pt x="5206" y="0"/>
                  </a:lnTo>
                  <a:lnTo>
                    <a:pt x="5206" y="11937"/>
                  </a:lnTo>
                  <a:lnTo>
                    <a:pt x="175894" y="240029"/>
                  </a:lnTo>
                  <a:lnTo>
                    <a:pt x="0" y="478536"/>
                  </a:lnTo>
                  <a:lnTo>
                    <a:pt x="0" y="490981"/>
                  </a:lnTo>
                  <a:lnTo>
                    <a:pt x="308863" y="490981"/>
                  </a:lnTo>
                  <a:lnTo>
                    <a:pt x="315213" y="398906"/>
                  </a:lnTo>
                  <a:lnTo>
                    <a:pt x="296671" y="398906"/>
                  </a:lnTo>
                  <a:lnTo>
                    <a:pt x="293768" y="414976"/>
                  </a:lnTo>
                  <a:lnTo>
                    <a:pt x="290591" y="427926"/>
                  </a:lnTo>
                  <a:lnTo>
                    <a:pt x="287152" y="437733"/>
                  </a:lnTo>
                  <a:lnTo>
                    <a:pt x="283463" y="444373"/>
                  </a:lnTo>
                  <a:lnTo>
                    <a:pt x="278383" y="451230"/>
                  </a:lnTo>
                  <a:lnTo>
                    <a:pt x="271018" y="454532"/>
                  </a:lnTo>
                  <a:lnTo>
                    <a:pt x="43433" y="454532"/>
                  </a:lnTo>
                  <a:lnTo>
                    <a:pt x="205231" y="235076"/>
                  </a:lnTo>
                  <a:lnTo>
                    <a:pt x="205231" y="219837"/>
                  </a:lnTo>
                  <a:lnTo>
                    <a:pt x="55371" y="16382"/>
                  </a:lnTo>
                  <a:lnTo>
                    <a:pt x="253492" y="16382"/>
                  </a:lnTo>
                  <a:lnTo>
                    <a:pt x="284184" y="40505"/>
                  </a:lnTo>
                  <a:lnTo>
                    <a:pt x="291845" y="74294"/>
                  </a:lnTo>
                  <a:lnTo>
                    <a:pt x="308482" y="74294"/>
                  </a:lnTo>
                  <a:lnTo>
                    <a:pt x="308482" y="0"/>
                  </a:lnTo>
                  <a:close/>
                </a:path>
              </a:pathLst>
            </a:custGeom>
            <a:solidFill>
              <a:srgbClr val="000000"/>
            </a:solidFill>
          </p:spPr>
          <p:txBody>
            <a:bodyPr wrap="square" lIns="0" tIns="0" rIns="0" bIns="0" rtlCol="0"/>
            <a:lstStyle/>
            <a:p>
              <a:endParaRPr/>
            </a:p>
          </p:txBody>
        </p:sp>
        <p:sp>
          <p:nvSpPr>
            <p:cNvPr id="16" name="object 16"/>
            <p:cNvSpPr/>
            <p:nvPr/>
          </p:nvSpPr>
          <p:spPr>
            <a:xfrm>
              <a:off x="2473286" y="1603247"/>
              <a:ext cx="184150" cy="133350"/>
            </a:xfrm>
            <a:custGeom>
              <a:avLst/>
              <a:gdLst/>
              <a:ahLst/>
              <a:cxnLst/>
              <a:rect l="l" t="t" r="r" b="b"/>
              <a:pathLst>
                <a:path w="184150" h="133350">
                  <a:moveTo>
                    <a:pt x="42329" y="0"/>
                  </a:moveTo>
                  <a:lnTo>
                    <a:pt x="23787" y="0"/>
                  </a:lnTo>
                  <a:lnTo>
                    <a:pt x="19342" y="19939"/>
                  </a:lnTo>
                  <a:lnTo>
                    <a:pt x="37757" y="19939"/>
                  </a:lnTo>
                  <a:lnTo>
                    <a:pt x="42329" y="0"/>
                  </a:lnTo>
                  <a:close/>
                </a:path>
                <a:path w="184150" h="133350">
                  <a:moveTo>
                    <a:pt x="45885" y="115316"/>
                  </a:moveTo>
                  <a:lnTo>
                    <a:pt x="39535" y="109220"/>
                  </a:lnTo>
                  <a:lnTo>
                    <a:pt x="35979" y="113030"/>
                  </a:lnTo>
                  <a:lnTo>
                    <a:pt x="31534" y="117094"/>
                  </a:lnTo>
                  <a:lnTo>
                    <a:pt x="30264" y="117983"/>
                  </a:lnTo>
                  <a:lnTo>
                    <a:pt x="28994" y="118999"/>
                  </a:lnTo>
                  <a:lnTo>
                    <a:pt x="27851" y="119634"/>
                  </a:lnTo>
                  <a:lnTo>
                    <a:pt x="26708" y="120015"/>
                  </a:lnTo>
                  <a:lnTo>
                    <a:pt x="25565" y="120523"/>
                  </a:lnTo>
                  <a:lnTo>
                    <a:pt x="24422" y="120650"/>
                  </a:lnTo>
                  <a:lnTo>
                    <a:pt x="21374" y="120650"/>
                  </a:lnTo>
                  <a:lnTo>
                    <a:pt x="19977" y="120142"/>
                  </a:lnTo>
                  <a:lnTo>
                    <a:pt x="18961" y="118999"/>
                  </a:lnTo>
                  <a:lnTo>
                    <a:pt x="18072" y="118110"/>
                  </a:lnTo>
                  <a:lnTo>
                    <a:pt x="17564" y="116332"/>
                  </a:lnTo>
                  <a:lnTo>
                    <a:pt x="17564" y="112268"/>
                  </a:lnTo>
                  <a:lnTo>
                    <a:pt x="18072" y="108204"/>
                  </a:lnTo>
                  <a:lnTo>
                    <a:pt x="18453" y="105918"/>
                  </a:lnTo>
                  <a:lnTo>
                    <a:pt x="19088" y="103124"/>
                  </a:lnTo>
                  <a:lnTo>
                    <a:pt x="19977" y="99441"/>
                  </a:lnTo>
                  <a:lnTo>
                    <a:pt x="33693" y="37465"/>
                  </a:lnTo>
                  <a:lnTo>
                    <a:pt x="29121" y="37465"/>
                  </a:lnTo>
                  <a:lnTo>
                    <a:pt x="2197" y="38481"/>
                  </a:lnTo>
                  <a:lnTo>
                    <a:pt x="1054" y="44831"/>
                  </a:lnTo>
                  <a:lnTo>
                    <a:pt x="5118" y="44958"/>
                  </a:lnTo>
                  <a:lnTo>
                    <a:pt x="7912" y="45593"/>
                  </a:lnTo>
                  <a:lnTo>
                    <a:pt x="9436" y="46609"/>
                  </a:lnTo>
                  <a:lnTo>
                    <a:pt x="11087" y="47752"/>
                  </a:lnTo>
                  <a:lnTo>
                    <a:pt x="11849" y="49530"/>
                  </a:lnTo>
                  <a:lnTo>
                    <a:pt x="11849" y="54610"/>
                  </a:lnTo>
                  <a:lnTo>
                    <a:pt x="11468" y="57531"/>
                  </a:lnTo>
                  <a:lnTo>
                    <a:pt x="10960" y="60833"/>
                  </a:lnTo>
                  <a:lnTo>
                    <a:pt x="10325" y="64389"/>
                  </a:lnTo>
                  <a:lnTo>
                    <a:pt x="9563" y="67945"/>
                  </a:lnTo>
                  <a:lnTo>
                    <a:pt x="8801" y="71628"/>
                  </a:lnTo>
                  <a:lnTo>
                    <a:pt x="7912" y="75565"/>
                  </a:lnTo>
                  <a:lnTo>
                    <a:pt x="7023" y="79375"/>
                  </a:lnTo>
                  <a:lnTo>
                    <a:pt x="6007" y="83185"/>
                  </a:lnTo>
                  <a:lnTo>
                    <a:pt x="4229" y="91059"/>
                  </a:lnTo>
                  <a:lnTo>
                    <a:pt x="0" y="118999"/>
                  </a:lnTo>
                  <a:lnTo>
                    <a:pt x="292" y="120777"/>
                  </a:lnTo>
                  <a:lnTo>
                    <a:pt x="1054" y="122809"/>
                  </a:lnTo>
                  <a:lnTo>
                    <a:pt x="1816" y="124968"/>
                  </a:lnTo>
                  <a:lnTo>
                    <a:pt x="2832" y="126746"/>
                  </a:lnTo>
                  <a:lnTo>
                    <a:pt x="4229" y="128270"/>
                  </a:lnTo>
                  <a:lnTo>
                    <a:pt x="5499" y="129794"/>
                  </a:lnTo>
                  <a:lnTo>
                    <a:pt x="7150" y="131064"/>
                  </a:lnTo>
                  <a:lnTo>
                    <a:pt x="9055" y="131826"/>
                  </a:lnTo>
                  <a:lnTo>
                    <a:pt x="10960" y="132715"/>
                  </a:lnTo>
                  <a:lnTo>
                    <a:pt x="13119" y="133223"/>
                  </a:lnTo>
                  <a:lnTo>
                    <a:pt x="17945" y="133223"/>
                  </a:lnTo>
                  <a:lnTo>
                    <a:pt x="40449" y="120650"/>
                  </a:lnTo>
                  <a:lnTo>
                    <a:pt x="42583" y="118618"/>
                  </a:lnTo>
                  <a:lnTo>
                    <a:pt x="45885" y="115316"/>
                  </a:lnTo>
                  <a:close/>
                </a:path>
                <a:path w="184150" h="133350">
                  <a:moveTo>
                    <a:pt x="183553" y="90170"/>
                  </a:moveTo>
                  <a:lnTo>
                    <a:pt x="76365" y="90170"/>
                  </a:lnTo>
                  <a:lnTo>
                    <a:pt x="76365" y="104394"/>
                  </a:lnTo>
                  <a:lnTo>
                    <a:pt x="183553" y="104394"/>
                  </a:lnTo>
                  <a:lnTo>
                    <a:pt x="183553" y="90170"/>
                  </a:lnTo>
                  <a:close/>
                </a:path>
                <a:path w="184150" h="133350">
                  <a:moveTo>
                    <a:pt x="183553" y="49784"/>
                  </a:moveTo>
                  <a:lnTo>
                    <a:pt x="76365" y="49784"/>
                  </a:lnTo>
                  <a:lnTo>
                    <a:pt x="76365" y="64008"/>
                  </a:lnTo>
                  <a:lnTo>
                    <a:pt x="183553" y="64008"/>
                  </a:lnTo>
                  <a:lnTo>
                    <a:pt x="183553" y="49784"/>
                  </a:lnTo>
                  <a:close/>
                </a:path>
              </a:pathLst>
            </a:custGeom>
            <a:solidFill>
              <a:srgbClr val="0096FF"/>
            </a:solidFill>
          </p:spPr>
          <p:txBody>
            <a:bodyPr wrap="square" lIns="0" tIns="0" rIns="0" bIns="0" rtlCol="0"/>
            <a:lstStyle/>
            <a:p>
              <a:endParaRPr/>
            </a:p>
          </p:txBody>
        </p:sp>
        <p:pic>
          <p:nvPicPr>
            <p:cNvPr id="17" name="object 17"/>
            <p:cNvPicPr/>
            <p:nvPr/>
          </p:nvPicPr>
          <p:blipFill>
            <a:blip r:embed="rId8" cstate="print"/>
            <a:stretch>
              <a:fillRect/>
            </a:stretch>
          </p:blipFill>
          <p:spPr>
            <a:xfrm>
              <a:off x="2693797" y="1614932"/>
              <a:ext cx="78993" cy="119760"/>
            </a:xfrm>
            <a:prstGeom prst="rect">
              <a:avLst/>
            </a:prstGeom>
          </p:spPr>
        </p:pic>
        <p:pic>
          <p:nvPicPr>
            <p:cNvPr id="18" name="object 18"/>
            <p:cNvPicPr/>
            <p:nvPr/>
          </p:nvPicPr>
          <p:blipFill>
            <a:blip r:embed="rId9" cstate="print"/>
            <a:stretch>
              <a:fillRect/>
            </a:stretch>
          </p:blipFill>
          <p:spPr>
            <a:xfrm>
              <a:off x="2528188" y="925449"/>
              <a:ext cx="171069" cy="96647"/>
            </a:xfrm>
            <a:prstGeom prst="rect">
              <a:avLst/>
            </a:prstGeom>
          </p:spPr>
        </p:pic>
      </p:grpSp>
      <p:grpSp>
        <p:nvGrpSpPr>
          <p:cNvPr id="19" name="object 19"/>
          <p:cNvGrpSpPr/>
          <p:nvPr/>
        </p:nvGrpSpPr>
        <p:grpSpPr>
          <a:xfrm>
            <a:off x="2857754" y="1126489"/>
            <a:ext cx="2513965" cy="421640"/>
            <a:chOff x="2857754" y="1126489"/>
            <a:chExt cx="2513965" cy="421640"/>
          </a:xfrm>
        </p:grpSpPr>
        <p:sp>
          <p:nvSpPr>
            <p:cNvPr id="20" name="object 20"/>
            <p:cNvSpPr/>
            <p:nvPr/>
          </p:nvSpPr>
          <p:spPr>
            <a:xfrm>
              <a:off x="2857754" y="1126489"/>
              <a:ext cx="60325" cy="421640"/>
            </a:xfrm>
            <a:custGeom>
              <a:avLst/>
              <a:gdLst/>
              <a:ahLst/>
              <a:cxnLst/>
              <a:rect l="l" t="t" r="r" b="b"/>
              <a:pathLst>
                <a:path w="60325" h="421640">
                  <a:moveTo>
                    <a:pt x="59817" y="0"/>
                  </a:moveTo>
                  <a:lnTo>
                    <a:pt x="0" y="0"/>
                  </a:lnTo>
                  <a:lnTo>
                    <a:pt x="0" y="11430"/>
                  </a:lnTo>
                  <a:lnTo>
                    <a:pt x="0" y="411480"/>
                  </a:lnTo>
                  <a:lnTo>
                    <a:pt x="0" y="421640"/>
                  </a:lnTo>
                  <a:lnTo>
                    <a:pt x="59817" y="421640"/>
                  </a:lnTo>
                  <a:lnTo>
                    <a:pt x="59817" y="411480"/>
                  </a:lnTo>
                  <a:lnTo>
                    <a:pt x="23241" y="411480"/>
                  </a:lnTo>
                  <a:lnTo>
                    <a:pt x="23241" y="11430"/>
                  </a:lnTo>
                  <a:lnTo>
                    <a:pt x="59817" y="11430"/>
                  </a:lnTo>
                  <a:lnTo>
                    <a:pt x="59817" y="0"/>
                  </a:lnTo>
                  <a:close/>
                </a:path>
              </a:pathLst>
            </a:custGeom>
            <a:solidFill>
              <a:srgbClr val="FF40FF"/>
            </a:solidFill>
          </p:spPr>
          <p:txBody>
            <a:bodyPr wrap="square" lIns="0" tIns="0" rIns="0" bIns="0" rtlCol="0"/>
            <a:lstStyle/>
            <a:p>
              <a:endParaRPr/>
            </a:p>
          </p:txBody>
        </p:sp>
        <p:pic>
          <p:nvPicPr>
            <p:cNvPr id="21" name="object 21"/>
            <p:cNvPicPr/>
            <p:nvPr/>
          </p:nvPicPr>
          <p:blipFill>
            <a:blip r:embed="rId10" cstate="print"/>
            <a:stretch>
              <a:fillRect/>
            </a:stretch>
          </p:blipFill>
          <p:spPr>
            <a:xfrm>
              <a:off x="2947041" y="1126489"/>
              <a:ext cx="2424170" cy="421639"/>
            </a:xfrm>
            <a:prstGeom prst="rect">
              <a:avLst/>
            </a:prstGeom>
          </p:spPr>
        </p:pic>
      </p:grpSp>
      <p:sp>
        <p:nvSpPr>
          <p:cNvPr id="22" name="object 22"/>
          <p:cNvSpPr/>
          <p:nvPr/>
        </p:nvSpPr>
        <p:spPr>
          <a:xfrm>
            <a:off x="5467350" y="1257299"/>
            <a:ext cx="154940" cy="161290"/>
          </a:xfrm>
          <a:custGeom>
            <a:avLst/>
            <a:gdLst/>
            <a:ahLst/>
            <a:cxnLst/>
            <a:rect l="l" t="t" r="r" b="b"/>
            <a:pathLst>
              <a:path w="154939" h="161290">
                <a:moveTo>
                  <a:pt x="154686" y="72390"/>
                </a:moveTo>
                <a:lnTo>
                  <a:pt x="86233" y="72390"/>
                </a:lnTo>
                <a:lnTo>
                  <a:pt x="86233" y="0"/>
                </a:lnTo>
                <a:lnTo>
                  <a:pt x="68453" y="0"/>
                </a:lnTo>
                <a:lnTo>
                  <a:pt x="68453" y="72390"/>
                </a:lnTo>
                <a:lnTo>
                  <a:pt x="0" y="72390"/>
                </a:lnTo>
                <a:lnTo>
                  <a:pt x="0" y="88900"/>
                </a:lnTo>
                <a:lnTo>
                  <a:pt x="68453" y="88900"/>
                </a:lnTo>
                <a:lnTo>
                  <a:pt x="68453" y="161290"/>
                </a:lnTo>
                <a:lnTo>
                  <a:pt x="86233" y="161290"/>
                </a:lnTo>
                <a:lnTo>
                  <a:pt x="86233" y="88900"/>
                </a:lnTo>
                <a:lnTo>
                  <a:pt x="154686" y="88900"/>
                </a:lnTo>
                <a:lnTo>
                  <a:pt x="154686" y="72390"/>
                </a:lnTo>
                <a:close/>
              </a:path>
            </a:pathLst>
          </a:custGeom>
          <a:solidFill>
            <a:srgbClr val="000000"/>
          </a:solidFill>
        </p:spPr>
        <p:txBody>
          <a:bodyPr wrap="square" lIns="0" tIns="0" rIns="0" bIns="0" rtlCol="0"/>
          <a:lstStyle/>
          <a:p>
            <a:endParaRPr/>
          </a:p>
        </p:txBody>
      </p:sp>
      <p:sp>
        <p:nvSpPr>
          <p:cNvPr id="23" name="object 23"/>
          <p:cNvSpPr/>
          <p:nvPr/>
        </p:nvSpPr>
        <p:spPr>
          <a:xfrm>
            <a:off x="5686678" y="1325117"/>
            <a:ext cx="219075" cy="19050"/>
          </a:xfrm>
          <a:custGeom>
            <a:avLst/>
            <a:gdLst/>
            <a:ahLst/>
            <a:cxnLst/>
            <a:rect l="l" t="t" r="r" b="b"/>
            <a:pathLst>
              <a:path w="219075" h="19050">
                <a:moveTo>
                  <a:pt x="219075" y="0"/>
                </a:moveTo>
                <a:lnTo>
                  <a:pt x="0" y="0"/>
                </a:lnTo>
                <a:lnTo>
                  <a:pt x="0" y="19050"/>
                </a:lnTo>
                <a:lnTo>
                  <a:pt x="219075" y="19050"/>
                </a:lnTo>
                <a:lnTo>
                  <a:pt x="219075" y="0"/>
                </a:lnTo>
                <a:close/>
              </a:path>
            </a:pathLst>
          </a:custGeom>
          <a:solidFill>
            <a:srgbClr val="000000"/>
          </a:solidFill>
        </p:spPr>
        <p:txBody>
          <a:bodyPr wrap="square" lIns="0" tIns="0" rIns="0" bIns="0" rtlCol="0"/>
          <a:lstStyle/>
          <a:p>
            <a:endParaRPr/>
          </a:p>
        </p:txBody>
      </p:sp>
      <p:pic>
        <p:nvPicPr>
          <p:cNvPr id="24" name="object 24"/>
          <p:cNvPicPr/>
          <p:nvPr/>
        </p:nvPicPr>
        <p:blipFill>
          <a:blip r:embed="rId11" cstate="print"/>
          <a:stretch>
            <a:fillRect/>
          </a:stretch>
        </p:blipFill>
        <p:spPr>
          <a:xfrm>
            <a:off x="5726684" y="1040638"/>
            <a:ext cx="129412" cy="181737"/>
          </a:xfrm>
          <a:prstGeom prst="rect">
            <a:avLst/>
          </a:prstGeom>
        </p:spPr>
      </p:pic>
      <p:pic>
        <p:nvPicPr>
          <p:cNvPr id="25" name="object 25"/>
          <p:cNvPicPr/>
          <p:nvPr/>
        </p:nvPicPr>
        <p:blipFill>
          <a:blip r:embed="rId12" cstate="print"/>
          <a:stretch>
            <a:fillRect/>
          </a:stretch>
        </p:blipFill>
        <p:spPr>
          <a:xfrm>
            <a:off x="5689727" y="1460119"/>
            <a:ext cx="209550" cy="124205"/>
          </a:xfrm>
          <a:prstGeom prst="rect">
            <a:avLst/>
          </a:prstGeom>
        </p:spPr>
      </p:pic>
      <p:pic>
        <p:nvPicPr>
          <p:cNvPr id="26" name="object 26"/>
          <p:cNvPicPr/>
          <p:nvPr/>
        </p:nvPicPr>
        <p:blipFill>
          <a:blip r:embed="rId13" cstate="print"/>
          <a:stretch>
            <a:fillRect/>
          </a:stretch>
        </p:blipFill>
        <p:spPr>
          <a:xfrm>
            <a:off x="791578" y="2124710"/>
            <a:ext cx="113893" cy="181609"/>
          </a:xfrm>
          <a:prstGeom prst="rect">
            <a:avLst/>
          </a:prstGeom>
        </p:spPr>
      </p:pic>
      <p:sp>
        <p:nvSpPr>
          <p:cNvPr id="27" name="object 27"/>
          <p:cNvSpPr/>
          <p:nvPr/>
        </p:nvSpPr>
        <p:spPr>
          <a:xfrm>
            <a:off x="1008278" y="2196464"/>
            <a:ext cx="154940" cy="69215"/>
          </a:xfrm>
          <a:custGeom>
            <a:avLst/>
            <a:gdLst/>
            <a:ahLst/>
            <a:cxnLst/>
            <a:rect l="l" t="t" r="r" b="b"/>
            <a:pathLst>
              <a:path w="154940" h="69214">
                <a:moveTo>
                  <a:pt x="154711" y="52070"/>
                </a:moveTo>
                <a:lnTo>
                  <a:pt x="0" y="52070"/>
                </a:lnTo>
                <a:lnTo>
                  <a:pt x="0" y="68834"/>
                </a:lnTo>
                <a:lnTo>
                  <a:pt x="154711" y="68834"/>
                </a:lnTo>
                <a:lnTo>
                  <a:pt x="154711" y="52070"/>
                </a:lnTo>
                <a:close/>
              </a:path>
              <a:path w="154940" h="69214">
                <a:moveTo>
                  <a:pt x="154711" y="0"/>
                </a:moveTo>
                <a:lnTo>
                  <a:pt x="0" y="0"/>
                </a:lnTo>
                <a:lnTo>
                  <a:pt x="0" y="16637"/>
                </a:lnTo>
                <a:lnTo>
                  <a:pt x="154711" y="16637"/>
                </a:lnTo>
                <a:lnTo>
                  <a:pt x="154711" y="0"/>
                </a:lnTo>
                <a:close/>
              </a:path>
            </a:pathLst>
          </a:custGeom>
          <a:solidFill>
            <a:srgbClr val="000000"/>
          </a:solidFill>
        </p:spPr>
        <p:txBody>
          <a:bodyPr wrap="square" lIns="0" tIns="0" rIns="0" bIns="0" rtlCol="0"/>
          <a:lstStyle/>
          <a:p>
            <a:endParaRPr/>
          </a:p>
        </p:txBody>
      </p:sp>
      <p:pic>
        <p:nvPicPr>
          <p:cNvPr id="28" name="object 28"/>
          <p:cNvPicPr/>
          <p:nvPr/>
        </p:nvPicPr>
        <p:blipFill>
          <a:blip r:embed="rId14" cstate="print"/>
          <a:stretch>
            <a:fillRect/>
          </a:stretch>
        </p:blipFill>
        <p:spPr>
          <a:xfrm>
            <a:off x="1267828" y="2124710"/>
            <a:ext cx="113931" cy="181609"/>
          </a:xfrm>
          <a:prstGeom prst="rect">
            <a:avLst/>
          </a:prstGeom>
        </p:spPr>
      </p:pic>
      <p:sp>
        <p:nvSpPr>
          <p:cNvPr id="29" name="object 29"/>
          <p:cNvSpPr/>
          <p:nvPr/>
        </p:nvSpPr>
        <p:spPr>
          <a:xfrm>
            <a:off x="1474977" y="2222435"/>
            <a:ext cx="154940" cy="17145"/>
          </a:xfrm>
          <a:custGeom>
            <a:avLst/>
            <a:gdLst/>
            <a:ahLst/>
            <a:cxnLst/>
            <a:rect l="l" t="t" r="r" b="b"/>
            <a:pathLst>
              <a:path w="154939" h="17144">
                <a:moveTo>
                  <a:pt x="154711" y="0"/>
                </a:moveTo>
                <a:lnTo>
                  <a:pt x="0" y="0"/>
                </a:lnTo>
                <a:lnTo>
                  <a:pt x="0" y="16701"/>
                </a:lnTo>
                <a:lnTo>
                  <a:pt x="154711" y="16701"/>
                </a:lnTo>
                <a:lnTo>
                  <a:pt x="154711" y="0"/>
                </a:lnTo>
                <a:close/>
              </a:path>
            </a:pathLst>
          </a:custGeom>
          <a:solidFill>
            <a:srgbClr val="000000"/>
          </a:solidFill>
        </p:spPr>
        <p:txBody>
          <a:bodyPr wrap="square" lIns="0" tIns="0" rIns="0" bIns="0" rtlCol="0"/>
          <a:lstStyle/>
          <a:p>
            <a:endParaRPr/>
          </a:p>
        </p:txBody>
      </p:sp>
      <p:pic>
        <p:nvPicPr>
          <p:cNvPr id="30" name="object 30"/>
          <p:cNvPicPr/>
          <p:nvPr/>
        </p:nvPicPr>
        <p:blipFill>
          <a:blip r:embed="rId15" cstate="print"/>
          <a:stretch>
            <a:fillRect/>
          </a:stretch>
        </p:blipFill>
        <p:spPr>
          <a:xfrm>
            <a:off x="1717167" y="2182241"/>
            <a:ext cx="136525" cy="124078"/>
          </a:xfrm>
          <a:prstGeom prst="rect">
            <a:avLst/>
          </a:prstGeom>
        </p:spPr>
      </p:pic>
      <p:grpSp>
        <p:nvGrpSpPr>
          <p:cNvPr id="31" name="object 31"/>
          <p:cNvGrpSpPr/>
          <p:nvPr/>
        </p:nvGrpSpPr>
        <p:grpSpPr>
          <a:xfrm>
            <a:off x="1903983" y="1985391"/>
            <a:ext cx="2560320" cy="644525"/>
            <a:chOff x="1903983" y="1985391"/>
            <a:chExt cx="2560320" cy="644525"/>
          </a:xfrm>
        </p:grpSpPr>
        <p:sp>
          <p:nvSpPr>
            <p:cNvPr id="32" name="object 32"/>
            <p:cNvSpPr/>
            <p:nvPr/>
          </p:nvSpPr>
          <p:spPr>
            <a:xfrm>
              <a:off x="1903984" y="1985390"/>
              <a:ext cx="575945" cy="491490"/>
            </a:xfrm>
            <a:custGeom>
              <a:avLst/>
              <a:gdLst/>
              <a:ahLst/>
              <a:cxnLst/>
              <a:rect l="l" t="t" r="r" b="b"/>
              <a:pathLst>
                <a:path w="575944" h="491489">
                  <a:moveTo>
                    <a:pt x="219075" y="233172"/>
                  </a:moveTo>
                  <a:lnTo>
                    <a:pt x="0" y="233172"/>
                  </a:lnTo>
                  <a:lnTo>
                    <a:pt x="0" y="252222"/>
                  </a:lnTo>
                  <a:lnTo>
                    <a:pt x="219075" y="252222"/>
                  </a:lnTo>
                  <a:lnTo>
                    <a:pt x="219075" y="233172"/>
                  </a:lnTo>
                  <a:close/>
                </a:path>
                <a:path w="575944" h="491489">
                  <a:moveTo>
                    <a:pt x="575564" y="398907"/>
                  </a:moveTo>
                  <a:lnTo>
                    <a:pt x="557022" y="398907"/>
                  </a:lnTo>
                  <a:lnTo>
                    <a:pt x="554113" y="414985"/>
                  </a:lnTo>
                  <a:lnTo>
                    <a:pt x="550938" y="427926"/>
                  </a:lnTo>
                  <a:lnTo>
                    <a:pt x="547497" y="437743"/>
                  </a:lnTo>
                  <a:lnTo>
                    <a:pt x="543814" y="444373"/>
                  </a:lnTo>
                  <a:lnTo>
                    <a:pt x="538734" y="451104"/>
                  </a:lnTo>
                  <a:lnTo>
                    <a:pt x="531368" y="454533"/>
                  </a:lnTo>
                  <a:lnTo>
                    <a:pt x="303911" y="454533"/>
                  </a:lnTo>
                  <a:lnTo>
                    <a:pt x="465582" y="235077"/>
                  </a:lnTo>
                  <a:lnTo>
                    <a:pt x="465582" y="219837"/>
                  </a:lnTo>
                  <a:lnTo>
                    <a:pt x="315849" y="16383"/>
                  </a:lnTo>
                  <a:lnTo>
                    <a:pt x="513969" y="16383"/>
                  </a:lnTo>
                  <a:lnTo>
                    <a:pt x="544639" y="40513"/>
                  </a:lnTo>
                  <a:lnTo>
                    <a:pt x="552196" y="74295"/>
                  </a:lnTo>
                  <a:lnTo>
                    <a:pt x="568833" y="74295"/>
                  </a:lnTo>
                  <a:lnTo>
                    <a:pt x="568833" y="0"/>
                  </a:lnTo>
                  <a:lnTo>
                    <a:pt x="265557" y="0"/>
                  </a:lnTo>
                  <a:lnTo>
                    <a:pt x="265557" y="11938"/>
                  </a:lnTo>
                  <a:lnTo>
                    <a:pt x="436372" y="240030"/>
                  </a:lnTo>
                  <a:lnTo>
                    <a:pt x="260477" y="478536"/>
                  </a:lnTo>
                  <a:lnTo>
                    <a:pt x="260477" y="490982"/>
                  </a:lnTo>
                  <a:lnTo>
                    <a:pt x="569214" y="490982"/>
                  </a:lnTo>
                  <a:lnTo>
                    <a:pt x="575564" y="398907"/>
                  </a:lnTo>
                  <a:close/>
                </a:path>
              </a:pathLst>
            </a:custGeom>
            <a:solidFill>
              <a:srgbClr val="000000"/>
            </a:solidFill>
          </p:spPr>
          <p:txBody>
            <a:bodyPr wrap="square" lIns="0" tIns="0" rIns="0" bIns="0" rtlCol="0"/>
            <a:lstStyle/>
            <a:p>
              <a:endParaRPr/>
            </a:p>
          </p:txBody>
        </p:sp>
        <p:sp>
          <p:nvSpPr>
            <p:cNvPr id="33" name="object 33"/>
            <p:cNvSpPr/>
            <p:nvPr/>
          </p:nvSpPr>
          <p:spPr>
            <a:xfrm>
              <a:off x="2186127" y="2496692"/>
              <a:ext cx="184150" cy="133350"/>
            </a:xfrm>
            <a:custGeom>
              <a:avLst/>
              <a:gdLst/>
              <a:ahLst/>
              <a:cxnLst/>
              <a:rect l="l" t="t" r="r" b="b"/>
              <a:pathLst>
                <a:path w="184150" h="133350">
                  <a:moveTo>
                    <a:pt x="42341" y="0"/>
                  </a:moveTo>
                  <a:lnTo>
                    <a:pt x="23799" y="0"/>
                  </a:lnTo>
                  <a:lnTo>
                    <a:pt x="19481" y="19939"/>
                  </a:lnTo>
                  <a:lnTo>
                    <a:pt x="37896" y="19939"/>
                  </a:lnTo>
                  <a:lnTo>
                    <a:pt x="42341" y="0"/>
                  </a:lnTo>
                  <a:close/>
                </a:path>
                <a:path w="184150" h="133350">
                  <a:moveTo>
                    <a:pt x="45897" y="115316"/>
                  </a:moveTo>
                  <a:lnTo>
                    <a:pt x="39547" y="109093"/>
                  </a:lnTo>
                  <a:lnTo>
                    <a:pt x="37769" y="111252"/>
                  </a:lnTo>
                  <a:lnTo>
                    <a:pt x="34594" y="114427"/>
                  </a:lnTo>
                  <a:lnTo>
                    <a:pt x="31673" y="117094"/>
                  </a:lnTo>
                  <a:lnTo>
                    <a:pt x="29133" y="118872"/>
                  </a:lnTo>
                  <a:lnTo>
                    <a:pt x="27863" y="119634"/>
                  </a:lnTo>
                  <a:lnTo>
                    <a:pt x="26720" y="120015"/>
                  </a:lnTo>
                  <a:lnTo>
                    <a:pt x="25704" y="120523"/>
                  </a:lnTo>
                  <a:lnTo>
                    <a:pt x="24561" y="120650"/>
                  </a:lnTo>
                  <a:lnTo>
                    <a:pt x="21513" y="120650"/>
                  </a:lnTo>
                  <a:lnTo>
                    <a:pt x="20116" y="120142"/>
                  </a:lnTo>
                  <a:lnTo>
                    <a:pt x="19100" y="119126"/>
                  </a:lnTo>
                  <a:lnTo>
                    <a:pt x="18084" y="117983"/>
                  </a:lnTo>
                  <a:lnTo>
                    <a:pt x="17703" y="116332"/>
                  </a:lnTo>
                  <a:lnTo>
                    <a:pt x="17830" y="110236"/>
                  </a:lnTo>
                  <a:lnTo>
                    <a:pt x="18211" y="108077"/>
                  </a:lnTo>
                  <a:lnTo>
                    <a:pt x="18465" y="105918"/>
                  </a:lnTo>
                  <a:lnTo>
                    <a:pt x="19100" y="102997"/>
                  </a:lnTo>
                  <a:lnTo>
                    <a:pt x="19989" y="99441"/>
                  </a:lnTo>
                  <a:lnTo>
                    <a:pt x="33705" y="37465"/>
                  </a:lnTo>
                  <a:lnTo>
                    <a:pt x="29133" y="37465"/>
                  </a:lnTo>
                  <a:lnTo>
                    <a:pt x="2209" y="38481"/>
                  </a:lnTo>
                  <a:lnTo>
                    <a:pt x="1066" y="44831"/>
                  </a:lnTo>
                  <a:lnTo>
                    <a:pt x="5130" y="44958"/>
                  </a:lnTo>
                  <a:lnTo>
                    <a:pt x="7924" y="45466"/>
                  </a:lnTo>
                  <a:lnTo>
                    <a:pt x="9575" y="46609"/>
                  </a:lnTo>
                  <a:lnTo>
                    <a:pt x="11099" y="47752"/>
                  </a:lnTo>
                  <a:lnTo>
                    <a:pt x="11988" y="49530"/>
                  </a:lnTo>
                  <a:lnTo>
                    <a:pt x="11988" y="54102"/>
                  </a:lnTo>
                  <a:lnTo>
                    <a:pt x="11861" y="54610"/>
                  </a:lnTo>
                  <a:lnTo>
                    <a:pt x="11607" y="57531"/>
                  </a:lnTo>
                  <a:lnTo>
                    <a:pt x="11099" y="60833"/>
                  </a:lnTo>
                  <a:lnTo>
                    <a:pt x="10337" y="64389"/>
                  </a:lnTo>
                  <a:lnTo>
                    <a:pt x="9702" y="67945"/>
                  </a:lnTo>
                  <a:lnTo>
                    <a:pt x="8813" y="71628"/>
                  </a:lnTo>
                  <a:lnTo>
                    <a:pt x="7924" y="75438"/>
                  </a:lnTo>
                  <a:lnTo>
                    <a:pt x="7035" y="79375"/>
                  </a:lnTo>
                  <a:lnTo>
                    <a:pt x="6146" y="83185"/>
                  </a:lnTo>
                  <a:lnTo>
                    <a:pt x="5130" y="87122"/>
                  </a:lnTo>
                  <a:lnTo>
                    <a:pt x="4241" y="91059"/>
                  </a:lnTo>
                  <a:lnTo>
                    <a:pt x="3352" y="94742"/>
                  </a:lnTo>
                  <a:lnTo>
                    <a:pt x="0" y="118872"/>
                  </a:lnTo>
                  <a:lnTo>
                    <a:pt x="304" y="120650"/>
                  </a:lnTo>
                  <a:lnTo>
                    <a:pt x="13131" y="133096"/>
                  </a:lnTo>
                  <a:lnTo>
                    <a:pt x="18084" y="133096"/>
                  </a:lnTo>
                  <a:lnTo>
                    <a:pt x="29641" y="129159"/>
                  </a:lnTo>
                  <a:lnTo>
                    <a:pt x="32054" y="127762"/>
                  </a:lnTo>
                  <a:lnTo>
                    <a:pt x="34467" y="125857"/>
                  </a:lnTo>
                  <a:lnTo>
                    <a:pt x="39801" y="121285"/>
                  </a:lnTo>
                  <a:lnTo>
                    <a:pt x="40487" y="120650"/>
                  </a:lnTo>
                  <a:lnTo>
                    <a:pt x="42722" y="118618"/>
                  </a:lnTo>
                  <a:lnTo>
                    <a:pt x="45897" y="115316"/>
                  </a:lnTo>
                  <a:close/>
                </a:path>
                <a:path w="184150" h="133350">
                  <a:moveTo>
                    <a:pt x="183565" y="90170"/>
                  </a:moveTo>
                  <a:lnTo>
                    <a:pt x="76504" y="90170"/>
                  </a:lnTo>
                  <a:lnTo>
                    <a:pt x="76504" y="104394"/>
                  </a:lnTo>
                  <a:lnTo>
                    <a:pt x="183565" y="104394"/>
                  </a:lnTo>
                  <a:lnTo>
                    <a:pt x="183565" y="90170"/>
                  </a:lnTo>
                  <a:close/>
                </a:path>
                <a:path w="184150" h="133350">
                  <a:moveTo>
                    <a:pt x="183565" y="49657"/>
                  </a:moveTo>
                  <a:lnTo>
                    <a:pt x="76504" y="49657"/>
                  </a:lnTo>
                  <a:lnTo>
                    <a:pt x="76504" y="63881"/>
                  </a:lnTo>
                  <a:lnTo>
                    <a:pt x="183565" y="63881"/>
                  </a:lnTo>
                  <a:lnTo>
                    <a:pt x="183565" y="49657"/>
                  </a:lnTo>
                  <a:close/>
                </a:path>
              </a:pathLst>
            </a:custGeom>
            <a:solidFill>
              <a:srgbClr val="0096FF"/>
            </a:solidFill>
          </p:spPr>
          <p:txBody>
            <a:bodyPr wrap="square" lIns="0" tIns="0" rIns="0" bIns="0" rtlCol="0"/>
            <a:lstStyle/>
            <a:p>
              <a:endParaRPr/>
            </a:p>
          </p:txBody>
        </p:sp>
        <p:pic>
          <p:nvPicPr>
            <p:cNvPr id="34" name="object 34"/>
            <p:cNvPicPr/>
            <p:nvPr/>
          </p:nvPicPr>
          <p:blipFill>
            <a:blip r:embed="rId16" cstate="print"/>
            <a:stretch>
              <a:fillRect/>
            </a:stretch>
          </p:blipFill>
          <p:spPr>
            <a:xfrm>
              <a:off x="2406776" y="2508377"/>
              <a:ext cx="78867" cy="119761"/>
            </a:xfrm>
            <a:prstGeom prst="rect">
              <a:avLst/>
            </a:prstGeom>
          </p:spPr>
        </p:pic>
        <p:pic>
          <p:nvPicPr>
            <p:cNvPr id="35" name="object 35"/>
            <p:cNvPicPr/>
            <p:nvPr/>
          </p:nvPicPr>
          <p:blipFill>
            <a:blip r:embed="rId17" cstate="print"/>
            <a:stretch>
              <a:fillRect/>
            </a:stretch>
          </p:blipFill>
          <p:spPr>
            <a:xfrm>
              <a:off x="2517145" y="2065147"/>
              <a:ext cx="1946777" cy="321944"/>
            </a:xfrm>
            <a:prstGeom prst="rect">
              <a:avLst/>
            </a:prstGeom>
          </p:spPr>
        </p:pic>
      </p:grpSp>
      <p:pic>
        <p:nvPicPr>
          <p:cNvPr id="36" name="object 36"/>
          <p:cNvPicPr/>
          <p:nvPr/>
        </p:nvPicPr>
        <p:blipFill>
          <a:blip r:embed="rId18" cstate="print"/>
          <a:stretch>
            <a:fillRect/>
          </a:stretch>
        </p:blipFill>
        <p:spPr>
          <a:xfrm>
            <a:off x="1964435" y="1940432"/>
            <a:ext cx="99949" cy="173355"/>
          </a:xfrm>
          <a:prstGeom prst="rect">
            <a:avLst/>
          </a:prstGeom>
        </p:spPr>
      </p:pic>
      <p:pic>
        <p:nvPicPr>
          <p:cNvPr id="37" name="object 37"/>
          <p:cNvPicPr/>
          <p:nvPr/>
        </p:nvPicPr>
        <p:blipFill>
          <a:blip r:embed="rId19" cstate="print"/>
          <a:stretch>
            <a:fillRect/>
          </a:stretch>
        </p:blipFill>
        <p:spPr>
          <a:xfrm>
            <a:off x="1907032" y="2353564"/>
            <a:ext cx="209550" cy="124206"/>
          </a:xfrm>
          <a:prstGeom prst="rect">
            <a:avLst/>
          </a:prstGeom>
        </p:spPr>
      </p:pic>
      <p:pic>
        <p:nvPicPr>
          <p:cNvPr id="38" name="object 38"/>
          <p:cNvPicPr/>
          <p:nvPr/>
        </p:nvPicPr>
        <p:blipFill>
          <a:blip r:embed="rId20" cstate="print"/>
          <a:stretch>
            <a:fillRect/>
          </a:stretch>
        </p:blipFill>
        <p:spPr>
          <a:xfrm>
            <a:off x="2241169" y="1818767"/>
            <a:ext cx="170942" cy="96647"/>
          </a:xfrm>
          <a:prstGeom prst="rect">
            <a:avLst/>
          </a:prstGeom>
        </p:spPr>
      </p:pic>
      <p:sp>
        <p:nvSpPr>
          <p:cNvPr id="39" name="object 39"/>
          <p:cNvSpPr txBox="1"/>
          <p:nvPr/>
        </p:nvSpPr>
        <p:spPr>
          <a:xfrm>
            <a:off x="606107" y="697547"/>
            <a:ext cx="1018540" cy="334645"/>
          </a:xfrm>
          <a:prstGeom prst="rect">
            <a:avLst/>
          </a:prstGeom>
        </p:spPr>
        <p:txBody>
          <a:bodyPr vert="horz" wrap="square" lIns="0" tIns="15875" rIns="0" bIns="0" rtlCol="0">
            <a:spAutoFit/>
          </a:bodyPr>
          <a:lstStyle/>
          <a:p>
            <a:pPr marL="12700">
              <a:lnSpc>
                <a:spcPct val="100000"/>
              </a:lnSpc>
              <a:spcBef>
                <a:spcPts val="125"/>
              </a:spcBef>
            </a:pPr>
            <a:r>
              <a:rPr sz="1800" dirty="0">
                <a:latin typeface="Verdana"/>
                <a:cs typeface="Verdana"/>
              </a:rPr>
              <a:t>repeat</a:t>
            </a:r>
            <a:r>
              <a:rPr sz="1800" spc="15" dirty="0">
                <a:latin typeface="Verdana"/>
                <a:cs typeface="Verdana"/>
              </a:rPr>
              <a:t> </a:t>
            </a:r>
            <a:r>
              <a:rPr sz="2000" spc="-50" dirty="0">
                <a:latin typeface="Verdana"/>
                <a:cs typeface="Verdana"/>
              </a:rPr>
              <a:t>{</a:t>
            </a:r>
            <a:endParaRPr sz="2000">
              <a:latin typeface="Verdana"/>
              <a:cs typeface="Verdana"/>
            </a:endParaRPr>
          </a:p>
        </p:txBody>
      </p:sp>
      <p:sp>
        <p:nvSpPr>
          <p:cNvPr id="40" name="object 40"/>
          <p:cNvSpPr txBox="1"/>
          <p:nvPr/>
        </p:nvSpPr>
        <p:spPr>
          <a:xfrm>
            <a:off x="710565" y="2556827"/>
            <a:ext cx="2334895" cy="334645"/>
          </a:xfrm>
          <a:prstGeom prst="rect">
            <a:avLst/>
          </a:prstGeom>
        </p:spPr>
        <p:txBody>
          <a:bodyPr vert="horz" wrap="square" lIns="0" tIns="15875" rIns="0" bIns="0" rtlCol="0">
            <a:spAutoFit/>
          </a:bodyPr>
          <a:lstStyle/>
          <a:p>
            <a:pPr marL="12700">
              <a:lnSpc>
                <a:spcPct val="100000"/>
              </a:lnSpc>
              <a:spcBef>
                <a:spcPts val="125"/>
              </a:spcBef>
            </a:pPr>
            <a:r>
              <a:rPr sz="2000" dirty="0">
                <a:latin typeface="Verdana"/>
                <a:cs typeface="Verdana"/>
              </a:rPr>
              <a:t>}</a:t>
            </a:r>
            <a:r>
              <a:rPr sz="2000" spc="-465" dirty="0">
                <a:latin typeface="Verdana"/>
                <a:cs typeface="Verdana"/>
              </a:rPr>
              <a:t> </a:t>
            </a:r>
            <a:r>
              <a:rPr sz="1550" dirty="0">
                <a:latin typeface="Verdana"/>
                <a:cs typeface="Verdana"/>
              </a:rPr>
              <a:t>simultaneous</a:t>
            </a:r>
            <a:r>
              <a:rPr sz="1550" spc="295" dirty="0">
                <a:latin typeface="Verdana"/>
                <a:cs typeface="Verdana"/>
              </a:rPr>
              <a:t> </a:t>
            </a:r>
            <a:r>
              <a:rPr sz="1550" spc="-10" dirty="0">
                <a:latin typeface="Verdana"/>
                <a:cs typeface="Verdana"/>
              </a:rPr>
              <a:t>update</a:t>
            </a:r>
            <a:endParaRPr sz="1550">
              <a:latin typeface="Verdana"/>
              <a:cs typeface="Verdana"/>
            </a:endParaRPr>
          </a:p>
        </p:txBody>
      </p:sp>
      <p:sp>
        <p:nvSpPr>
          <p:cNvPr id="41" name="object 41"/>
          <p:cNvSpPr txBox="1">
            <a:spLocks noGrp="1"/>
          </p:cNvSpPr>
          <p:nvPr>
            <p:ph type="title"/>
          </p:nvPr>
        </p:nvSpPr>
        <p:spPr>
          <a:xfrm>
            <a:off x="392429" y="213613"/>
            <a:ext cx="6043295" cy="483870"/>
          </a:xfrm>
          <a:prstGeom prst="rect">
            <a:avLst/>
          </a:prstGeom>
        </p:spPr>
        <p:txBody>
          <a:bodyPr vert="horz" wrap="square" lIns="0" tIns="13335" rIns="0" bIns="0" rtlCol="0">
            <a:spAutoFit/>
          </a:bodyPr>
          <a:lstStyle/>
          <a:p>
            <a:pPr marL="12700">
              <a:lnSpc>
                <a:spcPct val="100000"/>
              </a:lnSpc>
              <a:spcBef>
                <a:spcPts val="105"/>
              </a:spcBef>
            </a:pPr>
            <a:r>
              <a:rPr dirty="0"/>
              <a:t>Implementing</a:t>
            </a:r>
            <a:r>
              <a:rPr spc="-75" dirty="0"/>
              <a:t> </a:t>
            </a:r>
            <a:r>
              <a:rPr dirty="0"/>
              <a:t>gradient</a:t>
            </a:r>
            <a:r>
              <a:rPr spc="-60" dirty="0"/>
              <a:t> </a:t>
            </a:r>
            <a:r>
              <a:rPr spc="-10" dirty="0"/>
              <a:t>descent</a:t>
            </a:r>
          </a:p>
        </p:txBody>
      </p:sp>
      <p:grpSp>
        <p:nvGrpSpPr>
          <p:cNvPr id="42" name="object 42"/>
          <p:cNvGrpSpPr/>
          <p:nvPr/>
        </p:nvGrpSpPr>
        <p:grpSpPr>
          <a:xfrm>
            <a:off x="3154172" y="2630423"/>
            <a:ext cx="697230" cy="237490"/>
            <a:chOff x="3154172" y="2630423"/>
            <a:chExt cx="697230" cy="237490"/>
          </a:xfrm>
        </p:grpSpPr>
        <p:pic>
          <p:nvPicPr>
            <p:cNvPr id="43" name="object 43"/>
            <p:cNvPicPr/>
            <p:nvPr/>
          </p:nvPicPr>
          <p:blipFill>
            <a:blip r:embed="rId21" cstate="print"/>
            <a:stretch>
              <a:fillRect/>
            </a:stretch>
          </p:blipFill>
          <p:spPr>
            <a:xfrm>
              <a:off x="3154172" y="2630423"/>
              <a:ext cx="78866" cy="236981"/>
            </a:xfrm>
            <a:prstGeom prst="rect">
              <a:avLst/>
            </a:prstGeom>
          </p:spPr>
        </p:pic>
        <p:pic>
          <p:nvPicPr>
            <p:cNvPr id="44" name="object 44"/>
            <p:cNvPicPr/>
            <p:nvPr/>
          </p:nvPicPr>
          <p:blipFill>
            <a:blip r:embed="rId22" cstate="print"/>
            <a:stretch>
              <a:fillRect/>
            </a:stretch>
          </p:blipFill>
          <p:spPr>
            <a:xfrm>
              <a:off x="3300349" y="2653283"/>
              <a:ext cx="550678" cy="159131"/>
            </a:xfrm>
            <a:prstGeom prst="rect">
              <a:avLst/>
            </a:prstGeom>
          </p:spPr>
        </p:pic>
      </p:grpSp>
    </p:spTree>
    <p:extLst>
      <p:ext uri="{BB962C8B-B14F-4D97-AF65-F5344CB8AC3E}">
        <p14:creationId xmlns:p14="http://schemas.microsoft.com/office/powerpoint/2010/main" val="3794871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3E65-791F-6739-9DD5-8668E6198E56}"/>
              </a:ext>
            </a:extLst>
          </p:cNvPr>
          <p:cNvSpPr>
            <a:spLocks noGrp="1"/>
          </p:cNvSpPr>
          <p:nvPr>
            <p:ph type="title"/>
          </p:nvPr>
        </p:nvSpPr>
        <p:spPr>
          <a:xfrm>
            <a:off x="457200" y="361950"/>
            <a:ext cx="8488997" cy="415498"/>
          </a:xfrm>
        </p:spPr>
        <p:txBody>
          <a:bodyPr/>
          <a:lstStyle/>
          <a:p>
            <a:r>
              <a:rPr lang="en-US" dirty="0"/>
              <a:t>Reference: </a:t>
            </a:r>
          </a:p>
        </p:txBody>
      </p:sp>
      <p:sp>
        <p:nvSpPr>
          <p:cNvPr id="3" name="Text Placeholder 2">
            <a:extLst>
              <a:ext uri="{FF2B5EF4-FFF2-40B4-BE49-F238E27FC236}">
                <a16:creationId xmlns:a16="http://schemas.microsoft.com/office/drawing/2014/main" id="{5992417E-0871-DFF1-E243-A95C533BE0B0}"/>
              </a:ext>
            </a:extLst>
          </p:cNvPr>
          <p:cNvSpPr>
            <a:spLocks noGrp="1"/>
          </p:cNvSpPr>
          <p:nvPr>
            <p:ph type="body" idx="1"/>
          </p:nvPr>
        </p:nvSpPr>
        <p:spPr>
          <a:xfrm>
            <a:off x="533400" y="1200150"/>
            <a:ext cx="5867400" cy="1107996"/>
          </a:xfrm>
        </p:spPr>
        <p:txBody>
          <a:bodyPr/>
          <a:lstStyle/>
          <a:p>
            <a:r>
              <a:rPr lang="en-US" dirty="0">
                <a:hlinkClick r:id="rId2"/>
              </a:rPr>
              <a:t>https://www.deeplearning.ai/</a:t>
            </a:r>
            <a:endParaRPr lang="en-US" dirty="0"/>
          </a:p>
          <a:p>
            <a:endParaRPr lang="en-US" dirty="0"/>
          </a:p>
        </p:txBody>
      </p:sp>
    </p:spTree>
    <p:extLst>
      <p:ext uri="{BB962C8B-B14F-4D97-AF65-F5344CB8AC3E}">
        <p14:creationId xmlns:p14="http://schemas.microsoft.com/office/powerpoint/2010/main" val="4178913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1794" y="153185"/>
            <a:ext cx="3936365" cy="392430"/>
          </a:xfrm>
          <a:prstGeom prst="rect">
            <a:avLst/>
          </a:prstGeom>
        </p:spPr>
        <p:txBody>
          <a:bodyPr vert="horz" wrap="square" lIns="0" tIns="13335" rIns="0" bIns="0" rtlCol="0">
            <a:spAutoFit/>
          </a:bodyPr>
          <a:lstStyle/>
          <a:p>
            <a:pPr marL="12700">
              <a:lnSpc>
                <a:spcPct val="100000"/>
              </a:lnSpc>
              <a:spcBef>
                <a:spcPts val="105"/>
              </a:spcBef>
            </a:pPr>
            <a:r>
              <a:rPr sz="2400" dirty="0">
                <a:latin typeface="Verdana"/>
                <a:cs typeface="Verdana"/>
              </a:rPr>
              <a:t>multiple</a:t>
            </a:r>
            <a:r>
              <a:rPr sz="2400" spc="-75" dirty="0">
                <a:latin typeface="Verdana"/>
                <a:cs typeface="Verdana"/>
              </a:rPr>
              <a:t> </a:t>
            </a:r>
            <a:r>
              <a:rPr sz="2400" dirty="0">
                <a:latin typeface="Verdana"/>
                <a:cs typeface="Verdana"/>
              </a:rPr>
              <a:t>linear</a:t>
            </a:r>
            <a:r>
              <a:rPr sz="2400" spc="-40" dirty="0">
                <a:latin typeface="Verdana"/>
                <a:cs typeface="Verdana"/>
              </a:rPr>
              <a:t> </a:t>
            </a:r>
            <a:r>
              <a:rPr sz="2400" spc="-10" dirty="0">
                <a:latin typeface="Verdana"/>
                <a:cs typeface="Verdana"/>
              </a:rPr>
              <a:t>regression</a:t>
            </a:r>
            <a:endParaRPr sz="2400" dirty="0">
              <a:latin typeface="Verdana"/>
              <a:cs typeface="Verdana"/>
            </a:endParaRPr>
          </a:p>
        </p:txBody>
      </p:sp>
      <p:sp>
        <p:nvSpPr>
          <p:cNvPr id="3" name="object 3"/>
          <p:cNvSpPr txBox="1"/>
          <p:nvPr/>
        </p:nvSpPr>
        <p:spPr>
          <a:xfrm>
            <a:off x="809625" y="961030"/>
            <a:ext cx="560705" cy="392430"/>
          </a:xfrm>
          <a:prstGeom prst="rect">
            <a:avLst/>
          </a:prstGeom>
        </p:spPr>
        <p:txBody>
          <a:bodyPr vert="horz" wrap="square" lIns="0" tIns="13335" rIns="0" bIns="0" rtlCol="0">
            <a:spAutoFit/>
          </a:bodyPr>
          <a:lstStyle/>
          <a:p>
            <a:pPr marL="38100">
              <a:lnSpc>
                <a:spcPct val="100000"/>
              </a:lnSpc>
              <a:spcBef>
                <a:spcPts val="105"/>
              </a:spcBef>
            </a:pPr>
            <a:r>
              <a:rPr sz="3600" spc="-30" baseline="12731" dirty="0">
                <a:solidFill>
                  <a:srgbClr val="0096FF"/>
                </a:solidFill>
                <a:latin typeface="Cambria Math"/>
                <a:cs typeface="Cambria Math"/>
              </a:rPr>
              <a:t>𝑓</a:t>
            </a:r>
            <a:r>
              <a:rPr sz="1700" spc="-20" dirty="0">
                <a:solidFill>
                  <a:srgbClr val="0096FF"/>
                </a:solidFill>
                <a:latin typeface="Cambria Math"/>
                <a:cs typeface="Cambria Math"/>
              </a:rPr>
              <a:t>𝑤,𝑏</a:t>
            </a:r>
            <a:endParaRPr sz="1700">
              <a:latin typeface="Cambria Math"/>
              <a:cs typeface="Cambria Math"/>
            </a:endParaRPr>
          </a:p>
        </p:txBody>
      </p:sp>
      <p:sp>
        <p:nvSpPr>
          <p:cNvPr id="5" name="object 5"/>
          <p:cNvSpPr txBox="1">
            <a:spLocks noGrp="1"/>
          </p:cNvSpPr>
          <p:nvPr>
            <p:ph type="title"/>
          </p:nvPr>
        </p:nvSpPr>
        <p:spPr>
          <a:xfrm>
            <a:off x="1453561" y="923431"/>
            <a:ext cx="7238237" cy="382797"/>
          </a:xfrm>
          <a:prstGeom prst="rect">
            <a:avLst/>
          </a:prstGeom>
        </p:spPr>
        <p:txBody>
          <a:bodyPr vert="horz" wrap="square" lIns="0" tIns="13335" rIns="0" bIns="0" rtlCol="0">
            <a:spAutoFit/>
          </a:bodyPr>
          <a:lstStyle/>
          <a:p>
            <a:pPr marL="38100">
              <a:lnSpc>
                <a:spcPct val="100000"/>
              </a:lnSpc>
              <a:spcBef>
                <a:spcPts val="105"/>
              </a:spcBef>
              <a:tabLst>
                <a:tab pos="428625" algn="l"/>
                <a:tab pos="2831465" algn="l"/>
              </a:tabLst>
            </a:pPr>
            <a:r>
              <a:rPr lang="en-US" sz="2400" spc="-50" dirty="0">
                <a:latin typeface="Cambria Math"/>
                <a:cs typeface="Cambria Math"/>
              </a:rPr>
              <a:t>(</a:t>
            </a:r>
            <a:r>
              <a:rPr sz="2400" spc="-50" dirty="0">
                <a:solidFill>
                  <a:srgbClr val="FF9300"/>
                </a:solidFill>
                <a:latin typeface="Cambria Math"/>
                <a:cs typeface="Cambria Math"/>
              </a:rPr>
              <a:t>𝑥</a:t>
            </a:r>
            <a:r>
              <a:rPr lang="en-US" sz="2400" spc="-50" dirty="0">
                <a:latin typeface="Cambria Math"/>
                <a:cs typeface="Cambria Math"/>
              </a:rPr>
              <a:t>) </a:t>
            </a:r>
            <a:r>
              <a:rPr sz="2400" dirty="0">
                <a:latin typeface="Cambria Math"/>
                <a:cs typeface="Cambria Math"/>
              </a:rPr>
              <a:t>=</a:t>
            </a:r>
            <a:r>
              <a:rPr sz="2400" spc="100" dirty="0">
                <a:latin typeface="Cambria Math"/>
                <a:cs typeface="Cambria Math"/>
              </a:rPr>
              <a:t> </a:t>
            </a:r>
            <a:r>
              <a:rPr sz="2400" dirty="0">
                <a:solidFill>
                  <a:srgbClr val="0096FF"/>
                </a:solidFill>
                <a:latin typeface="Cambria Math"/>
                <a:cs typeface="Cambria Math"/>
              </a:rPr>
              <a:t>𝑤</a:t>
            </a:r>
            <a:r>
              <a:rPr sz="2550" baseline="-17973" dirty="0">
                <a:solidFill>
                  <a:srgbClr val="0096FF"/>
                </a:solidFill>
                <a:latin typeface="Cambria Math"/>
                <a:cs typeface="Cambria Math"/>
              </a:rPr>
              <a:t>1</a:t>
            </a:r>
            <a:r>
              <a:rPr sz="2400" dirty="0">
                <a:solidFill>
                  <a:srgbClr val="FF9300"/>
                </a:solidFill>
                <a:latin typeface="Cambria Math"/>
                <a:cs typeface="Cambria Math"/>
              </a:rPr>
              <a:t>𝑥</a:t>
            </a:r>
            <a:r>
              <a:rPr sz="2550" baseline="-17973" dirty="0">
                <a:solidFill>
                  <a:srgbClr val="FF9300"/>
                </a:solidFill>
                <a:latin typeface="Cambria Math"/>
                <a:cs typeface="Cambria Math"/>
              </a:rPr>
              <a:t>1</a:t>
            </a:r>
            <a:r>
              <a:rPr sz="2550" spc="465" baseline="-17973" dirty="0">
                <a:solidFill>
                  <a:srgbClr val="FF9300"/>
                </a:solidFill>
                <a:latin typeface="Cambria Math"/>
                <a:cs typeface="Cambria Math"/>
              </a:rPr>
              <a:t> </a:t>
            </a:r>
            <a:r>
              <a:rPr sz="2400" dirty="0">
                <a:latin typeface="Cambria Math"/>
                <a:cs typeface="Cambria Math"/>
              </a:rPr>
              <a:t>+</a:t>
            </a:r>
            <a:r>
              <a:rPr sz="2400" spc="30" dirty="0">
                <a:latin typeface="Cambria Math"/>
                <a:cs typeface="Cambria Math"/>
              </a:rPr>
              <a:t> </a:t>
            </a:r>
            <a:r>
              <a:rPr sz="2400" dirty="0">
                <a:solidFill>
                  <a:srgbClr val="0096FF"/>
                </a:solidFill>
                <a:latin typeface="Cambria Math"/>
                <a:cs typeface="Cambria Math"/>
              </a:rPr>
              <a:t>𝑤</a:t>
            </a:r>
            <a:r>
              <a:rPr sz="2550" baseline="-17973" dirty="0">
                <a:solidFill>
                  <a:srgbClr val="0096FF"/>
                </a:solidFill>
                <a:latin typeface="Cambria Math"/>
                <a:cs typeface="Cambria Math"/>
              </a:rPr>
              <a:t>2</a:t>
            </a:r>
            <a:r>
              <a:rPr sz="2400" dirty="0">
                <a:solidFill>
                  <a:srgbClr val="FF9300"/>
                </a:solidFill>
                <a:latin typeface="Cambria Math"/>
                <a:cs typeface="Cambria Math"/>
              </a:rPr>
              <a:t>𝑥</a:t>
            </a:r>
            <a:r>
              <a:rPr sz="2550" baseline="-17973" dirty="0">
                <a:solidFill>
                  <a:srgbClr val="FF9300"/>
                </a:solidFill>
                <a:latin typeface="Cambria Math"/>
                <a:cs typeface="Cambria Math"/>
              </a:rPr>
              <a:t>2</a:t>
            </a:r>
            <a:r>
              <a:rPr sz="2550" spc="472" baseline="-17973" dirty="0">
                <a:solidFill>
                  <a:srgbClr val="FF9300"/>
                </a:solidFill>
                <a:latin typeface="Cambria Math"/>
                <a:cs typeface="Cambria Math"/>
              </a:rPr>
              <a:t> </a:t>
            </a:r>
            <a:r>
              <a:rPr sz="2400" spc="-50" dirty="0">
                <a:latin typeface="Cambria Math"/>
                <a:cs typeface="Cambria Math"/>
              </a:rPr>
              <a:t>+</a:t>
            </a:r>
            <a:r>
              <a:rPr sz="2400" dirty="0">
                <a:latin typeface="Cambria Math"/>
                <a:cs typeface="Cambria Math"/>
              </a:rPr>
              <a:t>	⋯</a:t>
            </a:r>
            <a:r>
              <a:rPr sz="2400" spc="-114" dirty="0">
                <a:latin typeface="Cambria Math"/>
                <a:cs typeface="Cambria Math"/>
              </a:rPr>
              <a:t> </a:t>
            </a:r>
            <a:r>
              <a:rPr sz="2400" dirty="0">
                <a:latin typeface="Cambria Math"/>
                <a:cs typeface="Cambria Math"/>
              </a:rPr>
              <a:t>+</a:t>
            </a:r>
            <a:r>
              <a:rPr sz="2400" spc="-70" dirty="0">
                <a:latin typeface="Cambria Math"/>
                <a:cs typeface="Cambria Math"/>
              </a:rPr>
              <a:t> </a:t>
            </a:r>
            <a:r>
              <a:rPr sz="2400" spc="75" dirty="0">
                <a:solidFill>
                  <a:srgbClr val="0096FF"/>
                </a:solidFill>
                <a:latin typeface="Cambria Math"/>
                <a:cs typeface="Cambria Math"/>
              </a:rPr>
              <a:t>𝑤</a:t>
            </a:r>
            <a:r>
              <a:rPr sz="2550" spc="112" baseline="-17973" dirty="0">
                <a:solidFill>
                  <a:srgbClr val="0096FF"/>
                </a:solidFill>
                <a:latin typeface="Cambria Math"/>
                <a:cs typeface="Cambria Math"/>
              </a:rPr>
              <a:t>𝑛</a:t>
            </a:r>
            <a:r>
              <a:rPr sz="2400" spc="75" dirty="0">
                <a:solidFill>
                  <a:srgbClr val="FF9300"/>
                </a:solidFill>
                <a:latin typeface="Cambria Math"/>
                <a:cs typeface="Cambria Math"/>
              </a:rPr>
              <a:t>𝑥</a:t>
            </a:r>
            <a:r>
              <a:rPr sz="2550" spc="112" baseline="-17973" dirty="0">
                <a:solidFill>
                  <a:srgbClr val="FF9300"/>
                </a:solidFill>
                <a:latin typeface="Cambria Math"/>
                <a:cs typeface="Cambria Math"/>
              </a:rPr>
              <a:t>𝑛</a:t>
            </a:r>
            <a:r>
              <a:rPr sz="2550" spc="457" baseline="-17973" dirty="0">
                <a:solidFill>
                  <a:srgbClr val="FF9300"/>
                </a:solidFill>
                <a:latin typeface="Cambria Math"/>
                <a:cs typeface="Cambria Math"/>
              </a:rPr>
              <a:t> </a:t>
            </a:r>
            <a:r>
              <a:rPr sz="2400" dirty="0">
                <a:latin typeface="Cambria Math"/>
                <a:cs typeface="Cambria Math"/>
              </a:rPr>
              <a:t>+</a:t>
            </a:r>
            <a:r>
              <a:rPr sz="2400" spc="5" dirty="0">
                <a:latin typeface="Cambria Math"/>
                <a:cs typeface="Cambria Math"/>
              </a:rPr>
              <a:t> </a:t>
            </a:r>
            <a:r>
              <a:rPr sz="2400" spc="-50" dirty="0">
                <a:solidFill>
                  <a:srgbClr val="0096FF"/>
                </a:solidFill>
                <a:latin typeface="Cambria Math"/>
                <a:cs typeface="Cambria Math"/>
              </a:rPr>
              <a:t>𝑏</a:t>
            </a:r>
            <a:endParaRPr sz="2400" dirty="0">
              <a:latin typeface="Cambria Math"/>
              <a:cs typeface="Cambria Math"/>
            </a:endParaRPr>
          </a:p>
        </p:txBody>
      </p:sp>
      <p:sp>
        <p:nvSpPr>
          <p:cNvPr id="6" name="object 6"/>
          <p:cNvSpPr/>
          <p:nvPr/>
        </p:nvSpPr>
        <p:spPr>
          <a:xfrm>
            <a:off x="579513" y="3568467"/>
            <a:ext cx="195580" cy="52705"/>
          </a:xfrm>
          <a:custGeom>
            <a:avLst/>
            <a:gdLst/>
            <a:ahLst/>
            <a:cxnLst/>
            <a:rect l="l" t="t" r="r" b="b"/>
            <a:pathLst>
              <a:path w="195579" h="52705">
                <a:moveTo>
                  <a:pt x="168109" y="0"/>
                </a:moveTo>
                <a:lnTo>
                  <a:pt x="162433" y="6476"/>
                </a:lnTo>
                <a:lnTo>
                  <a:pt x="179552" y="21336"/>
                </a:lnTo>
                <a:lnTo>
                  <a:pt x="0" y="21336"/>
                </a:lnTo>
                <a:lnTo>
                  <a:pt x="0" y="31368"/>
                </a:lnTo>
                <a:lnTo>
                  <a:pt x="179552" y="31368"/>
                </a:lnTo>
                <a:lnTo>
                  <a:pt x="162433" y="46227"/>
                </a:lnTo>
                <a:lnTo>
                  <a:pt x="168109" y="52705"/>
                </a:lnTo>
                <a:lnTo>
                  <a:pt x="194957" y="29463"/>
                </a:lnTo>
                <a:lnTo>
                  <a:pt x="194957" y="23241"/>
                </a:lnTo>
                <a:lnTo>
                  <a:pt x="168109" y="0"/>
                </a:lnTo>
                <a:close/>
              </a:path>
            </a:pathLst>
          </a:custGeom>
          <a:solidFill>
            <a:srgbClr val="0096FF"/>
          </a:solidFill>
        </p:spPr>
        <p:txBody>
          <a:bodyPr wrap="square" lIns="0" tIns="0" rIns="0" bIns="0" rtlCol="0"/>
          <a:lstStyle/>
          <a:p>
            <a:endParaRPr/>
          </a:p>
        </p:txBody>
      </p:sp>
      <p:sp>
        <p:nvSpPr>
          <p:cNvPr id="7" name="object 7"/>
          <p:cNvSpPr txBox="1"/>
          <p:nvPr/>
        </p:nvSpPr>
        <p:spPr>
          <a:xfrm>
            <a:off x="370522" y="3428767"/>
            <a:ext cx="617855" cy="392430"/>
          </a:xfrm>
          <a:prstGeom prst="rect">
            <a:avLst/>
          </a:prstGeom>
        </p:spPr>
        <p:txBody>
          <a:bodyPr vert="horz" wrap="square" lIns="0" tIns="13335" rIns="0" bIns="0" rtlCol="0">
            <a:spAutoFit/>
          </a:bodyPr>
          <a:lstStyle/>
          <a:p>
            <a:pPr marL="38100">
              <a:lnSpc>
                <a:spcPct val="100000"/>
              </a:lnSpc>
              <a:spcBef>
                <a:spcPts val="105"/>
              </a:spcBef>
            </a:pPr>
            <a:r>
              <a:rPr sz="3600" spc="89" baseline="12731" dirty="0">
                <a:solidFill>
                  <a:srgbClr val="0096FF"/>
                </a:solidFill>
                <a:latin typeface="Cambria Math"/>
                <a:cs typeface="Cambria Math"/>
              </a:rPr>
              <a:t>𝑓</a:t>
            </a:r>
            <a:r>
              <a:rPr sz="1700" spc="60" dirty="0">
                <a:solidFill>
                  <a:srgbClr val="0096FF"/>
                </a:solidFill>
                <a:latin typeface="Cambria Math"/>
                <a:cs typeface="Cambria Math"/>
              </a:rPr>
              <a:t>w,𝑏</a:t>
            </a:r>
            <a:endParaRPr sz="1700">
              <a:latin typeface="Cambria Math"/>
              <a:cs typeface="Cambria Math"/>
            </a:endParaRPr>
          </a:p>
        </p:txBody>
      </p:sp>
      <p:grpSp>
        <p:nvGrpSpPr>
          <p:cNvPr id="8" name="object 8"/>
          <p:cNvGrpSpPr/>
          <p:nvPr/>
        </p:nvGrpSpPr>
        <p:grpSpPr>
          <a:xfrm>
            <a:off x="996835" y="3434356"/>
            <a:ext cx="349250" cy="297815"/>
            <a:chOff x="996835" y="2885694"/>
            <a:chExt cx="349250" cy="297815"/>
          </a:xfrm>
        </p:grpSpPr>
        <p:sp>
          <p:nvSpPr>
            <p:cNvPr id="9" name="object 9"/>
            <p:cNvSpPr/>
            <p:nvPr/>
          </p:nvSpPr>
          <p:spPr>
            <a:xfrm>
              <a:off x="996835" y="2901061"/>
              <a:ext cx="349250" cy="282575"/>
            </a:xfrm>
            <a:custGeom>
              <a:avLst/>
              <a:gdLst/>
              <a:ahLst/>
              <a:cxnLst/>
              <a:rect l="l" t="t" r="r" b="b"/>
              <a:pathLst>
                <a:path w="349250" h="282575">
                  <a:moveTo>
                    <a:pt x="259105" y="0"/>
                  </a:moveTo>
                  <a:lnTo>
                    <a:pt x="255079" y="11430"/>
                  </a:lnTo>
                  <a:lnTo>
                    <a:pt x="271416" y="18522"/>
                  </a:lnTo>
                  <a:lnTo>
                    <a:pt x="285476" y="28352"/>
                  </a:lnTo>
                  <a:lnTo>
                    <a:pt x="314026" y="73852"/>
                  </a:lnTo>
                  <a:lnTo>
                    <a:pt x="322408" y="115623"/>
                  </a:lnTo>
                  <a:lnTo>
                    <a:pt x="323456" y="139700"/>
                  </a:lnTo>
                  <a:lnTo>
                    <a:pt x="322408" y="164633"/>
                  </a:lnTo>
                  <a:lnTo>
                    <a:pt x="314026" y="207547"/>
                  </a:lnTo>
                  <a:lnTo>
                    <a:pt x="285534" y="253793"/>
                  </a:lnTo>
                  <a:lnTo>
                    <a:pt x="255536" y="270890"/>
                  </a:lnTo>
                  <a:lnTo>
                    <a:pt x="259105" y="282320"/>
                  </a:lnTo>
                  <a:lnTo>
                    <a:pt x="297616" y="264239"/>
                  </a:lnTo>
                  <a:lnTo>
                    <a:pt x="325869" y="232918"/>
                  </a:lnTo>
                  <a:lnTo>
                    <a:pt x="343300" y="191071"/>
                  </a:lnTo>
                  <a:lnTo>
                    <a:pt x="349110" y="141224"/>
                  </a:lnTo>
                  <a:lnTo>
                    <a:pt x="347657" y="115339"/>
                  </a:lnTo>
                  <a:lnTo>
                    <a:pt x="336037" y="69429"/>
                  </a:lnTo>
                  <a:lnTo>
                    <a:pt x="312967" y="32093"/>
                  </a:lnTo>
                  <a:lnTo>
                    <a:pt x="279558" y="7379"/>
                  </a:lnTo>
                  <a:lnTo>
                    <a:pt x="259105" y="0"/>
                  </a:lnTo>
                  <a:close/>
                </a:path>
                <a:path w="349250" h="282575">
                  <a:moveTo>
                    <a:pt x="90030" y="0"/>
                  </a:moveTo>
                  <a:lnTo>
                    <a:pt x="51617" y="18081"/>
                  </a:lnTo>
                  <a:lnTo>
                    <a:pt x="23291" y="49402"/>
                  </a:lnTo>
                  <a:lnTo>
                    <a:pt x="5821" y="91408"/>
                  </a:lnTo>
                  <a:lnTo>
                    <a:pt x="0" y="141224"/>
                  </a:lnTo>
                  <a:lnTo>
                    <a:pt x="1450" y="167159"/>
                  </a:lnTo>
                  <a:lnTo>
                    <a:pt x="13056" y="212982"/>
                  </a:lnTo>
                  <a:lnTo>
                    <a:pt x="36093" y="250227"/>
                  </a:lnTo>
                  <a:lnTo>
                    <a:pt x="69501" y="274941"/>
                  </a:lnTo>
                  <a:lnTo>
                    <a:pt x="90030" y="282320"/>
                  </a:lnTo>
                  <a:lnTo>
                    <a:pt x="93611" y="270890"/>
                  </a:lnTo>
                  <a:lnTo>
                    <a:pt x="77521" y="263717"/>
                  </a:lnTo>
                  <a:lnTo>
                    <a:pt x="63636" y="253793"/>
                  </a:lnTo>
                  <a:lnTo>
                    <a:pt x="35156" y="207547"/>
                  </a:lnTo>
                  <a:lnTo>
                    <a:pt x="26788" y="164633"/>
                  </a:lnTo>
                  <a:lnTo>
                    <a:pt x="25742" y="139700"/>
                  </a:lnTo>
                  <a:lnTo>
                    <a:pt x="26788" y="115623"/>
                  </a:lnTo>
                  <a:lnTo>
                    <a:pt x="35156" y="73852"/>
                  </a:lnTo>
                  <a:lnTo>
                    <a:pt x="63749" y="28352"/>
                  </a:lnTo>
                  <a:lnTo>
                    <a:pt x="94056" y="11430"/>
                  </a:lnTo>
                  <a:lnTo>
                    <a:pt x="90030" y="0"/>
                  </a:lnTo>
                  <a:close/>
                </a:path>
              </a:pathLst>
            </a:custGeom>
            <a:solidFill>
              <a:srgbClr val="000000"/>
            </a:solidFill>
          </p:spPr>
          <p:txBody>
            <a:bodyPr wrap="square" lIns="0" tIns="0" rIns="0" bIns="0" rtlCol="0"/>
            <a:lstStyle/>
            <a:p>
              <a:endParaRPr/>
            </a:p>
          </p:txBody>
        </p:sp>
        <p:pic>
          <p:nvPicPr>
            <p:cNvPr id="10" name="object 10"/>
            <p:cNvPicPr/>
            <p:nvPr/>
          </p:nvPicPr>
          <p:blipFill>
            <a:blip r:embed="rId2" cstate="print"/>
            <a:stretch>
              <a:fillRect/>
            </a:stretch>
          </p:blipFill>
          <p:spPr>
            <a:xfrm>
              <a:off x="1084338" y="2885694"/>
              <a:ext cx="150317" cy="73279"/>
            </a:xfrm>
            <a:prstGeom prst="rect">
              <a:avLst/>
            </a:prstGeom>
          </p:spPr>
        </p:pic>
      </p:grpSp>
      <p:pic>
        <p:nvPicPr>
          <p:cNvPr id="11" name="object 11"/>
          <p:cNvPicPr/>
          <p:nvPr/>
        </p:nvPicPr>
        <p:blipFill>
          <a:blip r:embed="rId3" cstate="print"/>
          <a:stretch>
            <a:fillRect/>
          </a:stretch>
        </p:blipFill>
        <p:spPr>
          <a:xfrm>
            <a:off x="1836801" y="3434356"/>
            <a:ext cx="236093" cy="73279"/>
          </a:xfrm>
          <a:prstGeom prst="rect">
            <a:avLst/>
          </a:prstGeom>
        </p:spPr>
      </p:pic>
      <p:pic>
        <p:nvPicPr>
          <p:cNvPr id="12" name="object 12"/>
          <p:cNvPicPr/>
          <p:nvPr/>
        </p:nvPicPr>
        <p:blipFill>
          <a:blip r:embed="rId4" cstate="print"/>
          <a:stretch>
            <a:fillRect/>
          </a:stretch>
        </p:blipFill>
        <p:spPr>
          <a:xfrm>
            <a:off x="2284476" y="3434356"/>
            <a:ext cx="150368" cy="73279"/>
          </a:xfrm>
          <a:prstGeom prst="rect">
            <a:avLst/>
          </a:prstGeom>
        </p:spPr>
      </p:pic>
      <p:sp>
        <p:nvSpPr>
          <p:cNvPr id="13" name="object 13"/>
          <p:cNvSpPr txBox="1"/>
          <p:nvPr/>
        </p:nvSpPr>
        <p:spPr>
          <a:xfrm>
            <a:off x="1082357" y="3361966"/>
            <a:ext cx="2189480" cy="392430"/>
          </a:xfrm>
          <a:prstGeom prst="rect">
            <a:avLst/>
          </a:prstGeom>
        </p:spPr>
        <p:txBody>
          <a:bodyPr vert="horz" wrap="square" lIns="0" tIns="13335" rIns="0" bIns="0" rtlCol="0">
            <a:spAutoFit/>
          </a:bodyPr>
          <a:lstStyle/>
          <a:p>
            <a:pPr marL="12700">
              <a:lnSpc>
                <a:spcPct val="100000"/>
              </a:lnSpc>
              <a:spcBef>
                <a:spcPts val="105"/>
              </a:spcBef>
              <a:tabLst>
                <a:tab pos="374650" algn="l"/>
                <a:tab pos="755650" algn="l"/>
              </a:tabLst>
            </a:pPr>
            <a:r>
              <a:rPr sz="2400" spc="-50" dirty="0">
                <a:solidFill>
                  <a:srgbClr val="FF9300"/>
                </a:solidFill>
                <a:latin typeface="Cambria Math"/>
                <a:cs typeface="Cambria Math"/>
              </a:rPr>
              <a:t>x</a:t>
            </a:r>
            <a:r>
              <a:rPr sz="2400" dirty="0">
                <a:solidFill>
                  <a:srgbClr val="FF9300"/>
                </a:solidFill>
                <a:latin typeface="Cambria Math"/>
                <a:cs typeface="Cambria Math"/>
              </a:rPr>
              <a:t>	</a:t>
            </a:r>
            <a:r>
              <a:rPr sz="2400" spc="-50" dirty="0">
                <a:latin typeface="Cambria Math"/>
                <a:cs typeface="Cambria Math"/>
              </a:rPr>
              <a:t>=</a:t>
            </a:r>
            <a:r>
              <a:rPr sz="2400" dirty="0">
                <a:latin typeface="Cambria Math"/>
                <a:cs typeface="Cambria Math"/>
              </a:rPr>
              <a:t>	</a:t>
            </a:r>
            <a:r>
              <a:rPr sz="2400" dirty="0">
                <a:solidFill>
                  <a:srgbClr val="4285F4"/>
                </a:solidFill>
                <a:latin typeface="Cambria Math"/>
                <a:cs typeface="Cambria Math"/>
              </a:rPr>
              <a:t>w</a:t>
            </a:r>
            <a:r>
              <a:rPr sz="2400" spc="-70" dirty="0">
                <a:solidFill>
                  <a:srgbClr val="4285F4"/>
                </a:solidFill>
                <a:latin typeface="Cambria Math"/>
                <a:cs typeface="Cambria Math"/>
              </a:rPr>
              <a:t> </a:t>
            </a:r>
            <a:r>
              <a:rPr sz="2400" spc="85" dirty="0">
                <a:latin typeface="Cambria Math"/>
                <a:cs typeface="Cambria Math"/>
              </a:rPr>
              <a:t>∙</a:t>
            </a:r>
            <a:r>
              <a:rPr sz="2400" spc="70" dirty="0">
                <a:latin typeface="Cambria Math"/>
                <a:cs typeface="Cambria Math"/>
              </a:rPr>
              <a:t> </a:t>
            </a:r>
            <a:r>
              <a:rPr sz="2400" dirty="0">
                <a:solidFill>
                  <a:srgbClr val="FF9300"/>
                </a:solidFill>
                <a:latin typeface="Cambria Math"/>
                <a:cs typeface="Cambria Math"/>
              </a:rPr>
              <a:t>x</a:t>
            </a:r>
            <a:r>
              <a:rPr sz="2400" spc="-50" dirty="0">
                <a:solidFill>
                  <a:srgbClr val="FF9300"/>
                </a:solidFill>
                <a:latin typeface="Cambria Math"/>
                <a:cs typeface="Cambria Math"/>
              </a:rPr>
              <a:t> </a:t>
            </a:r>
            <a:r>
              <a:rPr sz="2400" dirty="0">
                <a:latin typeface="Cambria Math"/>
                <a:cs typeface="Cambria Math"/>
              </a:rPr>
              <a:t>+ </a:t>
            </a:r>
            <a:r>
              <a:rPr sz="2400" dirty="0">
                <a:solidFill>
                  <a:srgbClr val="4285F4"/>
                </a:solidFill>
                <a:latin typeface="Cambria Math"/>
                <a:cs typeface="Cambria Math"/>
              </a:rPr>
              <a:t>𝑏</a:t>
            </a:r>
            <a:r>
              <a:rPr sz="2400" spc="-25" dirty="0">
                <a:solidFill>
                  <a:srgbClr val="4285F4"/>
                </a:solidFill>
                <a:latin typeface="Cambria Math"/>
                <a:cs typeface="Cambria Math"/>
              </a:rPr>
              <a:t> </a:t>
            </a:r>
            <a:r>
              <a:rPr sz="2400" spc="-50" dirty="0">
                <a:latin typeface="Cambria Math"/>
                <a:cs typeface="Cambria Math"/>
              </a:rPr>
              <a:t>=</a:t>
            </a:r>
            <a:endParaRPr sz="2400" dirty="0">
              <a:latin typeface="Cambria Math"/>
              <a:cs typeface="Cambria Math"/>
            </a:endParaRPr>
          </a:p>
        </p:txBody>
      </p:sp>
      <p:pic>
        <p:nvPicPr>
          <p:cNvPr id="17" name="object 17"/>
          <p:cNvPicPr/>
          <p:nvPr/>
        </p:nvPicPr>
        <p:blipFill>
          <a:blip r:embed="rId5" cstate="print"/>
          <a:stretch>
            <a:fillRect/>
          </a:stretch>
        </p:blipFill>
        <p:spPr>
          <a:xfrm>
            <a:off x="2931414" y="2500906"/>
            <a:ext cx="308483" cy="284225"/>
          </a:xfrm>
          <a:prstGeom prst="rect">
            <a:avLst/>
          </a:prstGeom>
        </p:spPr>
      </p:pic>
      <p:pic>
        <p:nvPicPr>
          <p:cNvPr id="18" name="object 18"/>
          <p:cNvPicPr/>
          <p:nvPr/>
        </p:nvPicPr>
        <p:blipFill>
          <a:blip r:embed="rId6" cstate="print"/>
          <a:stretch>
            <a:fillRect/>
          </a:stretch>
        </p:blipFill>
        <p:spPr>
          <a:xfrm>
            <a:off x="3536188" y="2485919"/>
            <a:ext cx="303022" cy="310388"/>
          </a:xfrm>
          <a:prstGeom prst="rect">
            <a:avLst/>
          </a:prstGeom>
        </p:spPr>
      </p:pic>
      <p:pic>
        <p:nvPicPr>
          <p:cNvPr id="19" name="object 19"/>
          <p:cNvPicPr/>
          <p:nvPr/>
        </p:nvPicPr>
        <p:blipFill>
          <a:blip r:embed="rId7" cstate="print"/>
          <a:stretch>
            <a:fillRect/>
          </a:stretch>
        </p:blipFill>
        <p:spPr>
          <a:xfrm>
            <a:off x="4136390" y="2492904"/>
            <a:ext cx="385445" cy="330962"/>
          </a:xfrm>
          <a:prstGeom prst="rect">
            <a:avLst/>
          </a:prstGeom>
        </p:spPr>
      </p:pic>
      <p:pic>
        <p:nvPicPr>
          <p:cNvPr id="20" name="object 20"/>
          <p:cNvPicPr/>
          <p:nvPr/>
        </p:nvPicPr>
        <p:blipFill>
          <a:blip r:embed="rId8" cstate="print"/>
          <a:stretch>
            <a:fillRect/>
          </a:stretch>
        </p:blipFill>
        <p:spPr>
          <a:xfrm>
            <a:off x="4681458" y="2703344"/>
            <a:ext cx="75072" cy="72136"/>
          </a:xfrm>
          <a:prstGeom prst="rect">
            <a:avLst/>
          </a:prstGeom>
        </p:spPr>
      </p:pic>
      <p:pic>
        <p:nvPicPr>
          <p:cNvPr id="21" name="object 21"/>
          <p:cNvPicPr/>
          <p:nvPr/>
        </p:nvPicPr>
        <p:blipFill>
          <a:blip r:embed="rId9" cstate="print"/>
          <a:stretch>
            <a:fillRect/>
          </a:stretch>
        </p:blipFill>
        <p:spPr>
          <a:xfrm>
            <a:off x="4859719" y="2685944"/>
            <a:ext cx="70459" cy="78867"/>
          </a:xfrm>
          <a:prstGeom prst="rect">
            <a:avLst/>
          </a:prstGeom>
        </p:spPr>
      </p:pic>
      <p:pic>
        <p:nvPicPr>
          <p:cNvPr id="22" name="object 22"/>
          <p:cNvPicPr/>
          <p:nvPr/>
        </p:nvPicPr>
        <p:blipFill>
          <a:blip r:embed="rId10" cstate="print"/>
          <a:stretch>
            <a:fillRect/>
          </a:stretch>
        </p:blipFill>
        <p:spPr>
          <a:xfrm>
            <a:off x="4994961" y="2681245"/>
            <a:ext cx="77719" cy="77724"/>
          </a:xfrm>
          <a:prstGeom prst="rect">
            <a:avLst/>
          </a:prstGeom>
        </p:spPr>
      </p:pic>
      <p:pic>
        <p:nvPicPr>
          <p:cNvPr id="23" name="object 23"/>
          <p:cNvPicPr/>
          <p:nvPr/>
        </p:nvPicPr>
        <p:blipFill>
          <a:blip r:embed="rId11" cstate="print"/>
          <a:stretch>
            <a:fillRect/>
          </a:stretch>
        </p:blipFill>
        <p:spPr>
          <a:xfrm>
            <a:off x="5203063" y="2413276"/>
            <a:ext cx="525272" cy="462280"/>
          </a:xfrm>
          <a:prstGeom prst="rect">
            <a:avLst/>
          </a:prstGeom>
        </p:spPr>
      </p:pic>
      <p:pic>
        <p:nvPicPr>
          <p:cNvPr id="24" name="object 24"/>
          <p:cNvPicPr/>
          <p:nvPr/>
        </p:nvPicPr>
        <p:blipFill>
          <a:blip r:embed="rId12" cstate="print"/>
          <a:stretch>
            <a:fillRect/>
          </a:stretch>
        </p:blipFill>
        <p:spPr>
          <a:xfrm>
            <a:off x="3520067" y="3451375"/>
            <a:ext cx="691478" cy="280923"/>
          </a:xfrm>
          <a:prstGeom prst="rect">
            <a:avLst/>
          </a:prstGeom>
        </p:spPr>
      </p:pic>
      <p:pic>
        <p:nvPicPr>
          <p:cNvPr id="25" name="object 25"/>
          <p:cNvPicPr/>
          <p:nvPr/>
        </p:nvPicPr>
        <p:blipFill>
          <a:blip r:embed="rId13" cstate="print"/>
          <a:stretch>
            <a:fillRect/>
          </a:stretch>
        </p:blipFill>
        <p:spPr>
          <a:xfrm>
            <a:off x="4321923" y="3498811"/>
            <a:ext cx="174751" cy="184397"/>
          </a:xfrm>
          <a:prstGeom prst="rect">
            <a:avLst/>
          </a:prstGeom>
        </p:spPr>
      </p:pic>
      <p:pic>
        <p:nvPicPr>
          <p:cNvPr id="27" name="object 27"/>
          <p:cNvPicPr/>
          <p:nvPr/>
        </p:nvPicPr>
        <p:blipFill>
          <a:blip r:embed="rId14" cstate="print"/>
          <a:stretch>
            <a:fillRect/>
          </a:stretch>
        </p:blipFill>
        <p:spPr>
          <a:xfrm>
            <a:off x="6436995" y="3443500"/>
            <a:ext cx="215391" cy="212089"/>
          </a:xfrm>
          <a:prstGeom prst="rect">
            <a:avLst/>
          </a:prstGeom>
        </p:spPr>
      </p:pic>
      <p:pic>
        <p:nvPicPr>
          <p:cNvPr id="28" name="object 28"/>
          <p:cNvPicPr/>
          <p:nvPr/>
        </p:nvPicPr>
        <p:blipFill>
          <a:blip r:embed="rId15" cstate="print"/>
          <a:stretch>
            <a:fillRect/>
          </a:stretch>
        </p:blipFill>
        <p:spPr>
          <a:xfrm>
            <a:off x="4630592" y="3443500"/>
            <a:ext cx="884174" cy="347725"/>
          </a:xfrm>
          <a:prstGeom prst="rect">
            <a:avLst/>
          </a:prstGeom>
        </p:spPr>
      </p:pic>
      <p:pic>
        <p:nvPicPr>
          <p:cNvPr id="29" name="object 29"/>
          <p:cNvPicPr/>
          <p:nvPr/>
        </p:nvPicPr>
        <p:blipFill>
          <a:blip r:embed="rId16" cstate="print"/>
          <a:stretch>
            <a:fillRect/>
          </a:stretch>
        </p:blipFill>
        <p:spPr>
          <a:xfrm>
            <a:off x="6884845" y="3530876"/>
            <a:ext cx="86984" cy="79501"/>
          </a:xfrm>
          <a:prstGeom prst="rect">
            <a:avLst/>
          </a:prstGeom>
        </p:spPr>
      </p:pic>
      <p:pic>
        <p:nvPicPr>
          <p:cNvPr id="30" name="object 30"/>
          <p:cNvPicPr/>
          <p:nvPr/>
        </p:nvPicPr>
        <p:blipFill>
          <a:blip r:embed="rId17" cstate="print"/>
          <a:stretch>
            <a:fillRect/>
          </a:stretch>
        </p:blipFill>
        <p:spPr>
          <a:xfrm>
            <a:off x="7057062" y="3518557"/>
            <a:ext cx="70988" cy="84455"/>
          </a:xfrm>
          <a:prstGeom prst="rect">
            <a:avLst/>
          </a:prstGeom>
        </p:spPr>
      </p:pic>
      <p:pic>
        <p:nvPicPr>
          <p:cNvPr id="32" name="object 32"/>
          <p:cNvPicPr/>
          <p:nvPr/>
        </p:nvPicPr>
        <p:blipFill>
          <a:blip r:embed="rId18" cstate="print"/>
          <a:stretch>
            <a:fillRect/>
          </a:stretch>
        </p:blipFill>
        <p:spPr>
          <a:xfrm>
            <a:off x="7248294" y="3518176"/>
            <a:ext cx="122281" cy="84455"/>
          </a:xfrm>
          <a:prstGeom prst="rect">
            <a:avLst/>
          </a:prstGeom>
        </p:spPr>
      </p:pic>
      <p:grpSp>
        <p:nvGrpSpPr>
          <p:cNvPr id="33" name="object 33"/>
          <p:cNvGrpSpPr/>
          <p:nvPr/>
        </p:nvGrpSpPr>
        <p:grpSpPr>
          <a:xfrm>
            <a:off x="1245616" y="2339726"/>
            <a:ext cx="1521713" cy="726567"/>
            <a:chOff x="1343152" y="1776983"/>
            <a:chExt cx="1521713" cy="726567"/>
          </a:xfrm>
        </p:grpSpPr>
        <p:pic>
          <p:nvPicPr>
            <p:cNvPr id="34" name="object 34"/>
            <p:cNvPicPr/>
            <p:nvPr/>
          </p:nvPicPr>
          <p:blipFill>
            <a:blip r:embed="rId19" cstate="print"/>
            <a:stretch>
              <a:fillRect/>
            </a:stretch>
          </p:blipFill>
          <p:spPr>
            <a:xfrm>
              <a:off x="2493263" y="1865375"/>
              <a:ext cx="371602" cy="638175"/>
            </a:xfrm>
            <a:prstGeom prst="rect">
              <a:avLst/>
            </a:prstGeom>
          </p:spPr>
        </p:pic>
        <p:pic>
          <p:nvPicPr>
            <p:cNvPr id="35" name="object 35"/>
            <p:cNvPicPr/>
            <p:nvPr/>
          </p:nvPicPr>
          <p:blipFill>
            <a:blip r:embed="rId20" cstate="print"/>
            <a:stretch>
              <a:fillRect/>
            </a:stretch>
          </p:blipFill>
          <p:spPr>
            <a:xfrm>
              <a:off x="1950961" y="1776983"/>
              <a:ext cx="672858" cy="455548"/>
            </a:xfrm>
            <a:prstGeom prst="rect">
              <a:avLst/>
            </a:prstGeom>
          </p:spPr>
        </p:pic>
        <p:pic>
          <p:nvPicPr>
            <p:cNvPr id="36" name="object 36"/>
            <p:cNvPicPr/>
            <p:nvPr/>
          </p:nvPicPr>
          <p:blipFill>
            <a:blip r:embed="rId21" cstate="print"/>
            <a:stretch>
              <a:fillRect/>
            </a:stretch>
          </p:blipFill>
          <p:spPr>
            <a:xfrm>
              <a:off x="1343152" y="1991867"/>
              <a:ext cx="695324" cy="177164"/>
            </a:xfrm>
            <a:prstGeom prst="rect">
              <a:avLst/>
            </a:prstGeom>
          </p:spPr>
        </p:pic>
      </p:grpSp>
      <p:pic>
        <p:nvPicPr>
          <p:cNvPr id="37" name="object 37"/>
          <p:cNvPicPr/>
          <p:nvPr/>
        </p:nvPicPr>
        <p:blipFill>
          <a:blip r:embed="rId22" cstate="print"/>
          <a:stretch>
            <a:fillRect/>
          </a:stretch>
        </p:blipFill>
        <p:spPr>
          <a:xfrm>
            <a:off x="7490704" y="3421529"/>
            <a:ext cx="1233433" cy="352170"/>
          </a:xfrm>
          <a:prstGeom prst="rect">
            <a:avLst/>
          </a:prstGeom>
        </p:spPr>
      </p:pic>
      <p:pic>
        <p:nvPicPr>
          <p:cNvPr id="44" name="object 44"/>
          <p:cNvPicPr/>
          <p:nvPr/>
        </p:nvPicPr>
        <p:blipFill>
          <a:blip r:embed="rId23" cstate="print"/>
          <a:stretch>
            <a:fillRect/>
          </a:stretch>
        </p:blipFill>
        <p:spPr>
          <a:xfrm>
            <a:off x="2049720" y="3753253"/>
            <a:ext cx="161476" cy="156210"/>
          </a:xfrm>
          <a:prstGeom prst="rect">
            <a:avLst/>
          </a:prstGeom>
        </p:spPr>
      </p:pic>
      <p:pic>
        <p:nvPicPr>
          <p:cNvPr id="45" name="object 45"/>
          <p:cNvPicPr/>
          <p:nvPr/>
        </p:nvPicPr>
        <p:blipFill>
          <a:blip r:embed="rId24" cstate="print"/>
          <a:stretch>
            <a:fillRect/>
          </a:stretch>
        </p:blipFill>
        <p:spPr>
          <a:xfrm>
            <a:off x="1656588" y="3980328"/>
            <a:ext cx="502538" cy="250189"/>
          </a:xfrm>
          <a:prstGeom prst="rect">
            <a:avLst/>
          </a:prstGeom>
        </p:spPr>
      </p:pic>
      <p:pic>
        <p:nvPicPr>
          <p:cNvPr id="46" name="object 46"/>
          <p:cNvPicPr/>
          <p:nvPr/>
        </p:nvPicPr>
        <p:blipFill>
          <a:blip r:embed="rId25" cstate="print"/>
          <a:stretch>
            <a:fillRect/>
          </a:stretch>
        </p:blipFill>
        <p:spPr>
          <a:xfrm>
            <a:off x="2296297" y="3923306"/>
            <a:ext cx="1077711" cy="373380"/>
          </a:xfrm>
          <a:prstGeom prst="rect">
            <a:avLst/>
          </a:prstGeom>
        </p:spPr>
      </p:pic>
      <p:pic>
        <p:nvPicPr>
          <p:cNvPr id="47" name="object 47"/>
          <p:cNvPicPr/>
          <p:nvPr/>
        </p:nvPicPr>
        <p:blipFill>
          <a:blip r:embed="rId26" cstate="print"/>
          <a:stretch>
            <a:fillRect/>
          </a:stretch>
        </p:blipFill>
        <p:spPr>
          <a:xfrm>
            <a:off x="8838818" y="3418988"/>
            <a:ext cx="188210" cy="280669"/>
          </a:xfrm>
          <a:prstGeom prst="rect">
            <a:avLst/>
          </a:prstGeom>
        </p:spPr>
      </p:pic>
      <p:pic>
        <p:nvPicPr>
          <p:cNvPr id="54" name="object 54"/>
          <p:cNvPicPr/>
          <p:nvPr/>
        </p:nvPicPr>
        <p:blipFill>
          <a:blip r:embed="rId27" cstate="print"/>
          <a:stretch>
            <a:fillRect/>
          </a:stretch>
        </p:blipFill>
        <p:spPr>
          <a:xfrm>
            <a:off x="6058598" y="1493669"/>
            <a:ext cx="1543240" cy="483742"/>
          </a:xfrm>
          <a:prstGeom prst="rect">
            <a:avLst/>
          </a:prstGeom>
        </p:spPr>
      </p:pic>
      <p:pic>
        <p:nvPicPr>
          <p:cNvPr id="55" name="object 55"/>
          <p:cNvPicPr/>
          <p:nvPr/>
        </p:nvPicPr>
        <p:blipFill>
          <a:blip r:embed="rId28" cstate="print"/>
          <a:stretch>
            <a:fillRect/>
          </a:stretch>
        </p:blipFill>
        <p:spPr>
          <a:xfrm>
            <a:off x="5699596" y="3514112"/>
            <a:ext cx="599217" cy="267462"/>
          </a:xfrm>
          <a:prstGeom prst="rect">
            <a:avLst/>
          </a:prstGeom>
        </p:spPr>
      </p:pic>
      <p:pic>
        <p:nvPicPr>
          <p:cNvPr id="56" name="object 56"/>
          <p:cNvPicPr/>
          <p:nvPr/>
        </p:nvPicPr>
        <p:blipFill>
          <a:blip r:embed="rId29" cstate="print"/>
          <a:stretch>
            <a:fillRect/>
          </a:stretch>
        </p:blipFill>
        <p:spPr>
          <a:xfrm>
            <a:off x="2515107" y="1526053"/>
            <a:ext cx="151384" cy="94361"/>
          </a:xfrm>
          <a:prstGeom prst="rect">
            <a:avLst/>
          </a:prstGeom>
        </p:spPr>
      </p:pic>
      <p:pic>
        <p:nvPicPr>
          <p:cNvPr id="57" name="object 57"/>
          <p:cNvPicPr/>
          <p:nvPr/>
        </p:nvPicPr>
        <p:blipFill>
          <a:blip r:embed="rId30" cstate="print"/>
          <a:stretch>
            <a:fillRect/>
          </a:stretch>
        </p:blipFill>
        <p:spPr>
          <a:xfrm>
            <a:off x="2767329" y="1408325"/>
            <a:ext cx="489433" cy="356870"/>
          </a:xfrm>
          <a:prstGeom prst="rect">
            <a:avLst/>
          </a:prstGeom>
        </p:spPr>
      </p:pic>
      <p:pic>
        <p:nvPicPr>
          <p:cNvPr id="58" name="object 58"/>
          <p:cNvPicPr/>
          <p:nvPr/>
        </p:nvPicPr>
        <p:blipFill>
          <a:blip r:embed="rId31" cstate="print"/>
          <a:stretch>
            <a:fillRect/>
          </a:stretch>
        </p:blipFill>
        <p:spPr>
          <a:xfrm>
            <a:off x="3452748" y="1472078"/>
            <a:ext cx="428625" cy="228981"/>
          </a:xfrm>
          <a:prstGeom prst="rect">
            <a:avLst/>
          </a:prstGeom>
        </p:spPr>
      </p:pic>
      <p:pic>
        <p:nvPicPr>
          <p:cNvPr id="59" name="object 59"/>
          <p:cNvPicPr/>
          <p:nvPr/>
        </p:nvPicPr>
        <p:blipFill>
          <a:blip r:embed="rId32" cstate="print"/>
          <a:stretch>
            <a:fillRect/>
          </a:stretch>
        </p:blipFill>
        <p:spPr>
          <a:xfrm>
            <a:off x="4045330" y="1458998"/>
            <a:ext cx="438785" cy="298450"/>
          </a:xfrm>
          <a:prstGeom prst="rect">
            <a:avLst/>
          </a:prstGeom>
        </p:spPr>
      </p:pic>
      <p:pic>
        <p:nvPicPr>
          <p:cNvPr id="60" name="object 60"/>
          <p:cNvPicPr/>
          <p:nvPr/>
        </p:nvPicPr>
        <p:blipFill>
          <a:blip r:embed="rId33" cstate="print"/>
          <a:stretch>
            <a:fillRect/>
          </a:stretch>
        </p:blipFill>
        <p:spPr>
          <a:xfrm>
            <a:off x="4632697" y="1636289"/>
            <a:ext cx="55964" cy="53086"/>
          </a:xfrm>
          <a:prstGeom prst="rect">
            <a:avLst/>
          </a:prstGeom>
        </p:spPr>
      </p:pic>
      <p:pic>
        <p:nvPicPr>
          <p:cNvPr id="61" name="object 61"/>
          <p:cNvPicPr/>
          <p:nvPr/>
        </p:nvPicPr>
        <p:blipFill>
          <a:blip r:embed="rId34" cstate="print"/>
          <a:stretch>
            <a:fillRect/>
          </a:stretch>
        </p:blipFill>
        <p:spPr>
          <a:xfrm>
            <a:off x="4787631" y="1619525"/>
            <a:ext cx="68433" cy="55372"/>
          </a:xfrm>
          <a:prstGeom prst="rect">
            <a:avLst/>
          </a:prstGeom>
        </p:spPr>
      </p:pic>
      <p:pic>
        <p:nvPicPr>
          <p:cNvPr id="62" name="object 62"/>
          <p:cNvPicPr/>
          <p:nvPr/>
        </p:nvPicPr>
        <p:blipFill>
          <a:blip r:embed="rId35" cstate="print"/>
          <a:stretch>
            <a:fillRect/>
          </a:stretch>
        </p:blipFill>
        <p:spPr>
          <a:xfrm>
            <a:off x="4941025" y="1622192"/>
            <a:ext cx="79512" cy="61975"/>
          </a:xfrm>
          <a:prstGeom prst="rect">
            <a:avLst/>
          </a:prstGeom>
        </p:spPr>
      </p:pic>
      <p:pic>
        <p:nvPicPr>
          <p:cNvPr id="63" name="object 63"/>
          <p:cNvPicPr/>
          <p:nvPr/>
        </p:nvPicPr>
        <p:blipFill>
          <a:blip r:embed="rId36" cstate="print"/>
          <a:stretch>
            <a:fillRect/>
          </a:stretch>
        </p:blipFill>
        <p:spPr>
          <a:xfrm>
            <a:off x="5129403" y="1378098"/>
            <a:ext cx="543051" cy="386079"/>
          </a:xfrm>
          <a:prstGeom prst="rect">
            <a:avLst/>
          </a:prstGeom>
        </p:spPr>
      </p:pic>
      <p:pic>
        <p:nvPicPr>
          <p:cNvPr id="64" name="object 64"/>
          <p:cNvPicPr/>
          <p:nvPr/>
        </p:nvPicPr>
        <p:blipFill>
          <a:blip r:embed="rId37" cstate="print"/>
          <a:stretch>
            <a:fillRect/>
          </a:stretch>
        </p:blipFill>
        <p:spPr>
          <a:xfrm>
            <a:off x="2135723" y="1387497"/>
            <a:ext cx="228508" cy="289813"/>
          </a:xfrm>
          <a:prstGeom prst="rect">
            <a:avLst/>
          </a:prstGeom>
        </p:spPr>
      </p:pic>
      <p:sp>
        <p:nvSpPr>
          <p:cNvPr id="67" name="Rectangle 66">
            <a:extLst>
              <a:ext uri="{FF2B5EF4-FFF2-40B4-BE49-F238E27FC236}">
                <a16:creationId xmlns:a16="http://schemas.microsoft.com/office/drawing/2014/main" id="{CB1D0E1D-5F9A-CC05-F4D7-71F52EA56CF0}"/>
              </a:ext>
            </a:extLst>
          </p:cNvPr>
          <p:cNvSpPr/>
          <p:nvPr/>
        </p:nvSpPr>
        <p:spPr>
          <a:xfrm>
            <a:off x="2458288" y="2902999"/>
            <a:ext cx="361112" cy="233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bject 40">
            <a:extLst>
              <a:ext uri="{FF2B5EF4-FFF2-40B4-BE49-F238E27FC236}">
                <a16:creationId xmlns:a16="http://schemas.microsoft.com/office/drawing/2014/main" id="{B0C3D927-630A-3C24-D197-CFE2C0D33786}"/>
              </a:ext>
            </a:extLst>
          </p:cNvPr>
          <p:cNvSpPr txBox="1"/>
          <p:nvPr/>
        </p:nvSpPr>
        <p:spPr>
          <a:xfrm>
            <a:off x="2140007" y="1866032"/>
            <a:ext cx="1786255" cy="334645"/>
          </a:xfrm>
          <a:prstGeom prst="rect">
            <a:avLst/>
          </a:prstGeom>
        </p:spPr>
        <p:txBody>
          <a:bodyPr vert="horz" wrap="square" lIns="0" tIns="15875" rIns="0" bIns="0" rtlCol="0">
            <a:spAutoFit/>
          </a:bodyPr>
          <a:lstStyle/>
          <a:p>
            <a:pPr marL="12700">
              <a:lnSpc>
                <a:spcPct val="100000"/>
              </a:lnSpc>
              <a:spcBef>
                <a:spcPts val="125"/>
              </a:spcBef>
            </a:pPr>
            <a:r>
              <a:rPr sz="2000" dirty="0">
                <a:solidFill>
                  <a:srgbClr val="0096FF"/>
                </a:solidFill>
                <a:latin typeface="Cambria Math"/>
                <a:cs typeface="Cambria Math"/>
              </a:rPr>
              <a:t>𝑏</a:t>
            </a:r>
            <a:r>
              <a:rPr sz="2000" spc="260" dirty="0">
                <a:solidFill>
                  <a:srgbClr val="0096FF"/>
                </a:solidFill>
                <a:latin typeface="Cambria Math"/>
                <a:cs typeface="Cambria Math"/>
              </a:rPr>
              <a:t> </a:t>
            </a:r>
            <a:r>
              <a:rPr sz="2000" dirty="0">
                <a:latin typeface="Verdana"/>
                <a:cs typeface="Verdana"/>
              </a:rPr>
              <a:t>is</a:t>
            </a:r>
            <a:r>
              <a:rPr sz="2000" spc="40" dirty="0">
                <a:latin typeface="Verdana"/>
                <a:cs typeface="Verdana"/>
              </a:rPr>
              <a:t> </a:t>
            </a:r>
            <a:r>
              <a:rPr sz="2000" dirty="0">
                <a:latin typeface="Verdana"/>
                <a:cs typeface="Verdana"/>
              </a:rPr>
              <a:t>a</a:t>
            </a:r>
            <a:r>
              <a:rPr sz="2000" spc="-45" dirty="0">
                <a:latin typeface="Verdana"/>
                <a:cs typeface="Verdana"/>
              </a:rPr>
              <a:t> </a:t>
            </a:r>
            <a:r>
              <a:rPr sz="2000" spc="-10" dirty="0">
                <a:latin typeface="Verdana"/>
                <a:cs typeface="Verdana"/>
              </a:rPr>
              <a:t>number</a:t>
            </a:r>
            <a:endParaRPr sz="2000" dirty="0">
              <a:latin typeface="Verdana"/>
              <a:cs typeface="Verdana"/>
            </a:endParaRPr>
          </a:p>
        </p:txBody>
      </p:sp>
    </p:spTree>
    <p:extLst>
      <p:ext uri="{BB962C8B-B14F-4D97-AF65-F5344CB8AC3E}">
        <p14:creationId xmlns:p14="http://schemas.microsoft.com/office/powerpoint/2010/main" val="163628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F7D4-05E4-7F71-7DC0-5C54DEB56F2B}"/>
              </a:ext>
            </a:extLst>
          </p:cNvPr>
          <p:cNvSpPr>
            <a:spLocks noGrp="1"/>
          </p:cNvSpPr>
          <p:nvPr>
            <p:ph type="title"/>
          </p:nvPr>
        </p:nvSpPr>
        <p:spPr>
          <a:xfrm>
            <a:off x="653733" y="209550"/>
            <a:ext cx="7836534" cy="461665"/>
          </a:xfrm>
        </p:spPr>
        <p:txBody>
          <a:bodyPr/>
          <a:lstStyle/>
          <a:p>
            <a:r>
              <a:rPr lang="en-US" dirty="0"/>
              <a:t>Agenda for Today</a:t>
            </a:r>
          </a:p>
        </p:txBody>
      </p:sp>
      <p:sp>
        <p:nvSpPr>
          <p:cNvPr id="3" name="Text Placeholder 2">
            <a:extLst>
              <a:ext uri="{FF2B5EF4-FFF2-40B4-BE49-F238E27FC236}">
                <a16:creationId xmlns:a16="http://schemas.microsoft.com/office/drawing/2014/main" id="{F04CC0E5-1CBE-3CB5-222D-8530544E64DC}"/>
              </a:ext>
            </a:extLst>
          </p:cNvPr>
          <p:cNvSpPr>
            <a:spLocks noGrp="1"/>
          </p:cNvSpPr>
          <p:nvPr>
            <p:ph type="body" idx="1"/>
          </p:nvPr>
        </p:nvSpPr>
        <p:spPr>
          <a:xfrm>
            <a:off x="555467" y="895350"/>
            <a:ext cx="4572000" cy="4185761"/>
          </a:xfrm>
        </p:spPr>
        <p:txBody>
          <a:bodyPr/>
          <a:lstStyle/>
          <a:p>
            <a:r>
              <a:rPr lang="en-US" b="1" dirty="0">
                <a:solidFill>
                  <a:srgbClr val="59118E"/>
                </a:solidFill>
              </a:rPr>
              <a:t>Lecture: </a:t>
            </a:r>
          </a:p>
          <a:p>
            <a:pPr marL="285750" indent="-285750">
              <a:buFont typeface="Arial" panose="020B0604020202020204" pitchFamily="34" charset="0"/>
              <a:buChar char="•"/>
            </a:pPr>
            <a:r>
              <a:rPr lang="en-US" sz="2000" dirty="0">
                <a:solidFill>
                  <a:schemeClr val="tx1"/>
                </a:solidFill>
              </a:rPr>
              <a:t>Review MLR</a:t>
            </a:r>
          </a:p>
          <a:p>
            <a:pPr marL="285750" indent="-285750">
              <a:buFont typeface="Arial" panose="020B0604020202020204" pitchFamily="34" charset="0"/>
              <a:buChar char="•"/>
            </a:pPr>
            <a:r>
              <a:rPr lang="en-US" sz="2000" dirty="0">
                <a:solidFill>
                  <a:schemeClr val="tx1"/>
                </a:solidFill>
              </a:rPr>
              <a:t>Vectorization in NumPy</a:t>
            </a:r>
          </a:p>
          <a:p>
            <a:pPr marL="285750" indent="-285750">
              <a:buFont typeface="Arial" panose="020B0604020202020204" pitchFamily="34" charset="0"/>
              <a:buChar char="•"/>
            </a:pPr>
            <a:r>
              <a:rPr lang="en-US" sz="2000" dirty="0">
                <a:solidFill>
                  <a:schemeClr val="tx1"/>
                </a:solidFill>
              </a:rPr>
              <a:t>Gradient Descent for MLR</a:t>
            </a:r>
          </a:p>
          <a:p>
            <a:pPr marL="285750" indent="-285750">
              <a:buFont typeface="Arial" panose="020B0604020202020204" pitchFamily="34" charset="0"/>
              <a:buChar char="•"/>
            </a:pPr>
            <a:r>
              <a:rPr lang="en-US" sz="2000" dirty="0">
                <a:solidFill>
                  <a:schemeClr val="tx1"/>
                </a:solidFill>
              </a:rPr>
              <a:t>Feature Scaling in Gradient Descent</a:t>
            </a:r>
          </a:p>
          <a:p>
            <a:pPr marL="285750" indent="-285750">
              <a:buFont typeface="Arial" panose="020B0604020202020204" pitchFamily="34" charset="0"/>
              <a:buChar char="•"/>
            </a:pPr>
            <a:r>
              <a:rPr lang="en-US" sz="2000" dirty="0">
                <a:solidFill>
                  <a:schemeClr val="tx1"/>
                </a:solidFill>
              </a:rPr>
              <a:t>Checking Gradient Descent for Convergence</a:t>
            </a:r>
          </a:p>
          <a:p>
            <a:pPr marL="285750" indent="-285750">
              <a:buFont typeface="Arial" panose="020B0604020202020204" pitchFamily="34" charset="0"/>
              <a:buChar char="•"/>
            </a:pPr>
            <a:r>
              <a:rPr lang="en-US" sz="2000" dirty="0">
                <a:solidFill>
                  <a:schemeClr val="tx1"/>
                </a:solidFill>
              </a:rPr>
              <a:t>Choosing the Learning Rate</a:t>
            </a:r>
          </a:p>
          <a:p>
            <a:pPr marL="285750" indent="-285750">
              <a:buFont typeface="Arial" panose="020B0604020202020204" pitchFamily="34" charset="0"/>
              <a:buChar char="•"/>
            </a:pPr>
            <a:r>
              <a:rPr lang="en-US" sz="2000" dirty="0">
                <a:solidFill>
                  <a:schemeClr val="tx1"/>
                </a:solidFill>
              </a:rPr>
              <a:t>Linear Regression in </a:t>
            </a:r>
            <a:r>
              <a:rPr lang="en-US" sz="2000" dirty="0" err="1">
                <a:solidFill>
                  <a:schemeClr val="tx1"/>
                </a:solidFill>
              </a:rPr>
              <a:t>Sklearn</a:t>
            </a: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Regularization to Prevent Overfitting</a:t>
            </a:r>
          </a:p>
          <a:p>
            <a:pPr marL="285750" indent="-285750">
              <a:buFont typeface="Arial" panose="020B0604020202020204" pitchFamily="34" charset="0"/>
              <a:buChar char="•"/>
            </a:pPr>
            <a:endParaRPr lang="en-US" sz="2000" dirty="0">
              <a:solidFill>
                <a:schemeClr val="tx1"/>
              </a:solidFill>
            </a:endParaRPr>
          </a:p>
          <a:p>
            <a:endParaRPr lang="en-US" dirty="0"/>
          </a:p>
          <a:p>
            <a:endParaRPr lang="en-US" dirty="0"/>
          </a:p>
        </p:txBody>
      </p:sp>
      <p:sp>
        <p:nvSpPr>
          <p:cNvPr id="4" name="Text Placeholder 2">
            <a:extLst>
              <a:ext uri="{FF2B5EF4-FFF2-40B4-BE49-F238E27FC236}">
                <a16:creationId xmlns:a16="http://schemas.microsoft.com/office/drawing/2014/main" id="{64C722B9-AFD4-79CC-82C8-0148CCCE7422}"/>
              </a:ext>
            </a:extLst>
          </p:cNvPr>
          <p:cNvSpPr txBox="1">
            <a:spLocks/>
          </p:cNvSpPr>
          <p:nvPr/>
        </p:nvSpPr>
        <p:spPr>
          <a:xfrm>
            <a:off x="5029200" y="133350"/>
            <a:ext cx="3905250" cy="2492990"/>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US" dirty="0"/>
          </a:p>
          <a:p>
            <a:endParaRPr lang="en-US" dirty="0"/>
          </a:p>
          <a:p>
            <a:endParaRPr lang="en-US" dirty="0"/>
          </a:p>
          <a:p>
            <a:endParaRPr lang="en-US" dirty="0"/>
          </a:p>
          <a:p>
            <a:r>
              <a:rPr lang="en-US" b="1" dirty="0">
                <a:solidFill>
                  <a:srgbClr val="59118E"/>
                </a:solidFill>
              </a:rPr>
              <a:t>After-class Assignment: </a:t>
            </a:r>
          </a:p>
          <a:p>
            <a:r>
              <a:rPr lang="en-US" dirty="0"/>
              <a:t>Gradient Descent Implementation in MLR (Fill in Code Blanks, 6 tasks in total)</a:t>
            </a:r>
          </a:p>
          <a:p>
            <a:endParaRPr lang="en-US" dirty="0"/>
          </a:p>
          <a:p>
            <a:endParaRPr lang="en-US" dirty="0"/>
          </a:p>
        </p:txBody>
      </p:sp>
    </p:spTree>
    <p:extLst>
      <p:ext uri="{BB962C8B-B14F-4D97-AF65-F5344CB8AC3E}">
        <p14:creationId xmlns:p14="http://schemas.microsoft.com/office/powerpoint/2010/main" val="336256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ctrTitle"/>
          </p:nvPr>
        </p:nvSpPr>
        <p:spPr>
          <a:xfrm>
            <a:off x="3200400" y="3023182"/>
            <a:ext cx="5791834" cy="573875"/>
          </a:xfrm>
          <a:prstGeom prst="rect">
            <a:avLst/>
          </a:prstGeom>
        </p:spPr>
        <p:txBody>
          <a:bodyPr vert="horz" wrap="square" lIns="0" tIns="8255" rIns="0" bIns="0" rtlCol="0">
            <a:spAutoFit/>
          </a:bodyPr>
          <a:lstStyle/>
          <a:p>
            <a:pPr marL="12700" marR="5080" indent="610235">
              <a:lnSpc>
                <a:spcPct val="101400"/>
              </a:lnSpc>
              <a:spcBef>
                <a:spcPts val="65"/>
              </a:spcBef>
            </a:pPr>
            <a:r>
              <a:rPr lang="en-US" sz="3950" spc="-10" dirty="0">
                <a:solidFill>
                  <a:srgbClr val="000000"/>
                </a:solidFill>
                <a:ea typeface="+mn-ea"/>
              </a:rPr>
              <a:t>MLR</a:t>
            </a:r>
            <a:endParaRPr sz="3950" spc="-10" dirty="0">
              <a:solidFill>
                <a:srgbClr val="000000"/>
              </a:solidFill>
              <a:ea typeface="+mn-ea"/>
            </a:endParaRPr>
          </a:p>
        </p:txBody>
      </p:sp>
      <p:sp>
        <p:nvSpPr>
          <p:cNvPr id="9" name="object 9"/>
          <p:cNvSpPr txBox="1">
            <a:spLocks noGrp="1"/>
          </p:cNvSpPr>
          <p:nvPr>
            <p:ph type="subTitle" idx="4"/>
          </p:nvPr>
        </p:nvSpPr>
        <p:spPr>
          <a:xfrm>
            <a:off x="1233487" y="590550"/>
            <a:ext cx="6677025" cy="1529769"/>
          </a:xfrm>
          <a:prstGeom prst="rect">
            <a:avLst/>
          </a:prstGeom>
        </p:spPr>
        <p:txBody>
          <a:bodyPr vert="horz" wrap="square" lIns="0" tIns="311014" rIns="0" bIns="0" rtlCol="0">
            <a:spAutoFit/>
          </a:bodyPr>
          <a:lstStyle/>
          <a:p>
            <a:pPr marL="594360" algn="ctr">
              <a:lnSpc>
                <a:spcPct val="100000"/>
              </a:lnSpc>
              <a:spcBef>
                <a:spcPts val="130"/>
              </a:spcBef>
            </a:pPr>
            <a:r>
              <a:rPr lang="en-US" sz="3950" dirty="0">
                <a:solidFill>
                  <a:srgbClr val="7030A0"/>
                </a:solidFill>
                <a:latin typeface="Verdana"/>
                <a:ea typeface="+mj-ea"/>
              </a:rPr>
              <a:t>Linear Regression with Multiple Variables</a:t>
            </a:r>
          </a:p>
        </p:txBody>
      </p:sp>
    </p:spTree>
    <p:extLst>
      <p:ext uri="{BB962C8B-B14F-4D97-AF65-F5344CB8AC3E}">
        <p14:creationId xmlns:p14="http://schemas.microsoft.com/office/powerpoint/2010/main" val="334998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90265" y="3464242"/>
            <a:ext cx="560705" cy="391795"/>
          </a:xfrm>
          <a:prstGeom prst="rect">
            <a:avLst/>
          </a:prstGeom>
        </p:spPr>
        <p:txBody>
          <a:bodyPr vert="horz" wrap="square" lIns="0" tIns="12700" rIns="0" bIns="0" rtlCol="0">
            <a:spAutoFit/>
          </a:bodyPr>
          <a:lstStyle/>
          <a:p>
            <a:pPr marL="38100">
              <a:lnSpc>
                <a:spcPct val="100000"/>
              </a:lnSpc>
              <a:spcBef>
                <a:spcPts val="100"/>
              </a:spcBef>
            </a:pPr>
            <a:r>
              <a:rPr sz="3600" spc="-30" baseline="11574" dirty="0">
                <a:latin typeface="Cambria Math"/>
                <a:cs typeface="Cambria Math"/>
              </a:rPr>
              <a:t>𝑓</a:t>
            </a:r>
            <a:r>
              <a:rPr sz="1700" spc="-20" dirty="0">
                <a:latin typeface="Cambria Math"/>
                <a:cs typeface="Cambria Math"/>
              </a:rPr>
              <a:t>𝑤,𝑏</a:t>
            </a:r>
            <a:endParaRPr sz="1700">
              <a:latin typeface="Cambria Math"/>
              <a:cs typeface="Cambria Math"/>
            </a:endParaRPr>
          </a:p>
        </p:txBody>
      </p:sp>
      <p:sp>
        <p:nvSpPr>
          <p:cNvPr id="3" name="object 3"/>
          <p:cNvSpPr/>
          <p:nvPr/>
        </p:nvSpPr>
        <p:spPr>
          <a:xfrm>
            <a:off x="3956303" y="3483736"/>
            <a:ext cx="368300" cy="282575"/>
          </a:xfrm>
          <a:custGeom>
            <a:avLst/>
            <a:gdLst/>
            <a:ahLst/>
            <a:cxnLst/>
            <a:rect l="l" t="t" r="r" b="b"/>
            <a:pathLst>
              <a:path w="368300" h="282575">
                <a:moveTo>
                  <a:pt x="278130" y="0"/>
                </a:moveTo>
                <a:lnTo>
                  <a:pt x="274193" y="11430"/>
                </a:lnTo>
                <a:lnTo>
                  <a:pt x="290500" y="18577"/>
                </a:lnTo>
                <a:lnTo>
                  <a:pt x="304546" y="28416"/>
                </a:lnTo>
                <a:lnTo>
                  <a:pt x="333089" y="73925"/>
                </a:lnTo>
                <a:lnTo>
                  <a:pt x="341471" y="115732"/>
                </a:lnTo>
                <a:lnTo>
                  <a:pt x="342519" y="139826"/>
                </a:lnTo>
                <a:lnTo>
                  <a:pt x="341471" y="164689"/>
                </a:lnTo>
                <a:lnTo>
                  <a:pt x="333089" y="207603"/>
                </a:lnTo>
                <a:lnTo>
                  <a:pt x="304593" y="253857"/>
                </a:lnTo>
                <a:lnTo>
                  <a:pt x="274574" y="270891"/>
                </a:lnTo>
                <a:lnTo>
                  <a:pt x="278130" y="282321"/>
                </a:lnTo>
                <a:lnTo>
                  <a:pt x="316690" y="264302"/>
                </a:lnTo>
                <a:lnTo>
                  <a:pt x="345059" y="233044"/>
                </a:lnTo>
                <a:lnTo>
                  <a:pt x="362378" y="191135"/>
                </a:lnTo>
                <a:lnTo>
                  <a:pt x="368173" y="141224"/>
                </a:lnTo>
                <a:lnTo>
                  <a:pt x="366720" y="115341"/>
                </a:lnTo>
                <a:lnTo>
                  <a:pt x="355099" y="69482"/>
                </a:lnTo>
                <a:lnTo>
                  <a:pt x="332029" y="32146"/>
                </a:lnTo>
                <a:lnTo>
                  <a:pt x="298604" y="7381"/>
                </a:lnTo>
                <a:lnTo>
                  <a:pt x="278130" y="0"/>
                </a:lnTo>
                <a:close/>
              </a:path>
              <a:path w="368300" h="282575">
                <a:moveTo>
                  <a:pt x="90043" y="0"/>
                </a:moveTo>
                <a:lnTo>
                  <a:pt x="51657" y="18097"/>
                </a:lnTo>
                <a:lnTo>
                  <a:pt x="23368" y="49529"/>
                </a:lnTo>
                <a:lnTo>
                  <a:pt x="5826" y="91424"/>
                </a:lnTo>
                <a:lnTo>
                  <a:pt x="0" y="141224"/>
                </a:lnTo>
                <a:lnTo>
                  <a:pt x="1452" y="167179"/>
                </a:lnTo>
                <a:lnTo>
                  <a:pt x="13073" y="213090"/>
                </a:lnTo>
                <a:lnTo>
                  <a:pt x="36125" y="250334"/>
                </a:lnTo>
                <a:lnTo>
                  <a:pt x="69514" y="274960"/>
                </a:lnTo>
                <a:lnTo>
                  <a:pt x="90043" y="282321"/>
                </a:lnTo>
                <a:lnTo>
                  <a:pt x="93599" y="270891"/>
                </a:lnTo>
                <a:lnTo>
                  <a:pt x="77549" y="263773"/>
                </a:lnTo>
                <a:lnTo>
                  <a:pt x="63690" y="253857"/>
                </a:lnTo>
                <a:lnTo>
                  <a:pt x="35210" y="207603"/>
                </a:lnTo>
                <a:lnTo>
                  <a:pt x="26828" y="164689"/>
                </a:lnTo>
                <a:lnTo>
                  <a:pt x="25781" y="139826"/>
                </a:lnTo>
                <a:lnTo>
                  <a:pt x="26828" y="115732"/>
                </a:lnTo>
                <a:lnTo>
                  <a:pt x="35210" y="73925"/>
                </a:lnTo>
                <a:lnTo>
                  <a:pt x="63801" y="28416"/>
                </a:lnTo>
                <a:lnTo>
                  <a:pt x="94107" y="11430"/>
                </a:lnTo>
                <a:lnTo>
                  <a:pt x="90043" y="0"/>
                </a:lnTo>
                <a:close/>
              </a:path>
            </a:pathLst>
          </a:custGeom>
          <a:solidFill>
            <a:srgbClr val="000000"/>
          </a:solidFill>
        </p:spPr>
        <p:txBody>
          <a:bodyPr wrap="square" lIns="0" tIns="0" rIns="0" bIns="0" rtlCol="0"/>
          <a:lstStyle/>
          <a:p>
            <a:endParaRPr/>
          </a:p>
        </p:txBody>
      </p:sp>
      <p:sp>
        <p:nvSpPr>
          <p:cNvPr id="4" name="object 4"/>
          <p:cNvSpPr txBox="1"/>
          <p:nvPr/>
        </p:nvSpPr>
        <p:spPr>
          <a:xfrm>
            <a:off x="4044950" y="3397567"/>
            <a:ext cx="1649095" cy="391795"/>
          </a:xfrm>
          <a:prstGeom prst="rect">
            <a:avLst/>
          </a:prstGeom>
        </p:spPr>
        <p:txBody>
          <a:bodyPr vert="horz" wrap="square" lIns="0" tIns="12700" rIns="0" bIns="0" rtlCol="0">
            <a:spAutoFit/>
          </a:bodyPr>
          <a:lstStyle/>
          <a:p>
            <a:pPr marL="12700">
              <a:lnSpc>
                <a:spcPct val="100000"/>
              </a:lnSpc>
              <a:spcBef>
                <a:spcPts val="100"/>
              </a:spcBef>
              <a:tabLst>
                <a:tab pos="403225" algn="l"/>
              </a:tabLst>
            </a:pPr>
            <a:r>
              <a:rPr sz="2400" spc="-50" dirty="0">
                <a:latin typeface="Cambria Math"/>
                <a:cs typeface="Cambria Math"/>
              </a:rPr>
              <a:t>𝑥</a:t>
            </a:r>
            <a:r>
              <a:rPr sz="2400" dirty="0">
                <a:latin typeface="Cambria Math"/>
                <a:cs typeface="Cambria Math"/>
              </a:rPr>
              <a:t>	=</a:t>
            </a:r>
            <a:r>
              <a:rPr sz="2400" spc="75" dirty="0">
                <a:latin typeface="Cambria Math"/>
                <a:cs typeface="Cambria Math"/>
              </a:rPr>
              <a:t> </a:t>
            </a:r>
            <a:r>
              <a:rPr sz="2400" dirty="0">
                <a:latin typeface="Cambria Math"/>
                <a:cs typeface="Cambria Math"/>
              </a:rPr>
              <a:t>𝑤𝑥</a:t>
            </a:r>
            <a:r>
              <a:rPr sz="2400" spc="60" dirty="0">
                <a:latin typeface="Cambria Math"/>
                <a:cs typeface="Cambria Math"/>
              </a:rPr>
              <a:t> </a:t>
            </a:r>
            <a:r>
              <a:rPr sz="2400" dirty="0">
                <a:latin typeface="Cambria Math"/>
                <a:cs typeface="Cambria Math"/>
              </a:rPr>
              <a:t>+</a:t>
            </a:r>
            <a:r>
              <a:rPr sz="2400" spc="5" dirty="0">
                <a:latin typeface="Cambria Math"/>
                <a:cs typeface="Cambria Math"/>
              </a:rPr>
              <a:t> </a:t>
            </a:r>
            <a:r>
              <a:rPr sz="2400" spc="-60" dirty="0">
                <a:latin typeface="Cambria Math"/>
                <a:cs typeface="Cambria Math"/>
              </a:rPr>
              <a:t>𝑏</a:t>
            </a:r>
            <a:endParaRPr sz="2400">
              <a:latin typeface="Cambria Math"/>
              <a:cs typeface="Cambria Math"/>
            </a:endParaRPr>
          </a:p>
        </p:txBody>
      </p:sp>
      <p:sp>
        <p:nvSpPr>
          <p:cNvPr id="5" name="object 5"/>
          <p:cNvSpPr txBox="1">
            <a:spLocks noGrp="1"/>
          </p:cNvSpPr>
          <p:nvPr>
            <p:ph type="title"/>
          </p:nvPr>
        </p:nvSpPr>
        <p:spPr>
          <a:xfrm>
            <a:off x="264159" y="22860"/>
            <a:ext cx="8488997" cy="714042"/>
          </a:xfrm>
          <a:prstGeom prst="rect">
            <a:avLst/>
          </a:prstGeom>
        </p:spPr>
        <p:txBody>
          <a:bodyPr vert="horz" wrap="square" lIns="0" tIns="249936" rIns="0" bIns="0" rtlCol="0">
            <a:spAutoFit/>
          </a:bodyPr>
          <a:lstStyle/>
          <a:p>
            <a:pPr marL="139065">
              <a:lnSpc>
                <a:spcPct val="100000"/>
              </a:lnSpc>
              <a:spcBef>
                <a:spcPts val="105"/>
              </a:spcBef>
            </a:pPr>
            <a:r>
              <a:rPr lang="en-US" sz="3000" dirty="0"/>
              <a:t>Last time: Single</a:t>
            </a:r>
            <a:r>
              <a:rPr sz="3000" spc="-165" dirty="0"/>
              <a:t> </a:t>
            </a:r>
            <a:r>
              <a:rPr sz="3000" dirty="0"/>
              <a:t>feature</a:t>
            </a:r>
            <a:r>
              <a:rPr sz="3000" spc="-5" dirty="0"/>
              <a:t> </a:t>
            </a:r>
            <a:r>
              <a:rPr sz="3000" spc="-10" dirty="0"/>
              <a:t>(variable)</a:t>
            </a:r>
            <a:endParaRPr sz="3000" dirty="0"/>
          </a:p>
        </p:txBody>
      </p:sp>
      <p:sp>
        <p:nvSpPr>
          <p:cNvPr id="6" name="object 6"/>
          <p:cNvSpPr txBox="1"/>
          <p:nvPr/>
        </p:nvSpPr>
        <p:spPr>
          <a:xfrm>
            <a:off x="2560954" y="1056957"/>
            <a:ext cx="4678680" cy="300355"/>
          </a:xfrm>
          <a:prstGeom prst="rect">
            <a:avLst/>
          </a:prstGeom>
        </p:spPr>
        <p:txBody>
          <a:bodyPr vert="horz" wrap="square" lIns="0" tIns="12700" rIns="0" bIns="0" rtlCol="0">
            <a:spAutoFit/>
          </a:bodyPr>
          <a:lstStyle/>
          <a:p>
            <a:pPr marL="25400">
              <a:lnSpc>
                <a:spcPct val="100000"/>
              </a:lnSpc>
              <a:spcBef>
                <a:spcPts val="100"/>
              </a:spcBef>
              <a:tabLst>
                <a:tab pos="2184400" algn="l"/>
              </a:tabLst>
            </a:pPr>
            <a:r>
              <a:rPr sz="1800" dirty="0">
                <a:latin typeface="Verdana"/>
                <a:cs typeface="Verdana"/>
              </a:rPr>
              <a:t>Size</a:t>
            </a:r>
            <a:r>
              <a:rPr sz="1800" spc="-70" dirty="0">
                <a:latin typeface="Verdana"/>
                <a:cs typeface="Verdana"/>
              </a:rPr>
              <a:t> </a:t>
            </a:r>
            <a:r>
              <a:rPr sz="1800" dirty="0">
                <a:latin typeface="Verdana"/>
                <a:cs typeface="Verdana"/>
              </a:rPr>
              <a:t>in feet</a:t>
            </a:r>
            <a:r>
              <a:rPr sz="1800" baseline="25462" dirty="0">
                <a:latin typeface="Cambria Math"/>
                <a:cs typeface="Cambria Math"/>
              </a:rPr>
              <a:t>2</a:t>
            </a:r>
            <a:r>
              <a:rPr sz="1800" spc="585" baseline="25462" dirty="0">
                <a:latin typeface="Cambria Math"/>
                <a:cs typeface="Cambria Math"/>
              </a:rPr>
              <a:t> </a:t>
            </a:r>
            <a:r>
              <a:rPr sz="1800" spc="-25" dirty="0">
                <a:latin typeface="Verdana"/>
                <a:cs typeface="Verdana"/>
              </a:rPr>
              <a:t>(</a:t>
            </a:r>
            <a:r>
              <a:rPr sz="1800" spc="-25" dirty="0">
                <a:latin typeface="Cambria Math"/>
                <a:cs typeface="Cambria Math"/>
              </a:rPr>
              <a:t>𝑥</a:t>
            </a:r>
            <a:r>
              <a:rPr sz="1800" spc="-25" dirty="0">
                <a:latin typeface="Verdana"/>
                <a:cs typeface="Verdana"/>
              </a:rPr>
              <a:t>)</a:t>
            </a:r>
            <a:r>
              <a:rPr sz="1800" dirty="0">
                <a:latin typeface="Verdana"/>
                <a:cs typeface="Verdana"/>
              </a:rPr>
              <a:t>	</a:t>
            </a:r>
            <a:r>
              <a:rPr sz="2700" baseline="1543" dirty="0">
                <a:latin typeface="Verdana"/>
                <a:cs typeface="Verdana"/>
              </a:rPr>
              <a:t>Price</a:t>
            </a:r>
            <a:r>
              <a:rPr sz="2700" spc="-15" baseline="1543" dirty="0">
                <a:latin typeface="Verdana"/>
                <a:cs typeface="Verdana"/>
              </a:rPr>
              <a:t> </a:t>
            </a:r>
            <a:r>
              <a:rPr sz="2700" baseline="1543" dirty="0">
                <a:latin typeface="Verdana"/>
                <a:cs typeface="Verdana"/>
              </a:rPr>
              <a:t>($)</a:t>
            </a:r>
            <a:r>
              <a:rPr sz="2700" spc="-165" baseline="1543" dirty="0">
                <a:latin typeface="Verdana"/>
                <a:cs typeface="Verdana"/>
              </a:rPr>
              <a:t> </a:t>
            </a:r>
            <a:r>
              <a:rPr sz="2700" baseline="1543" dirty="0">
                <a:latin typeface="Verdana"/>
                <a:cs typeface="Verdana"/>
              </a:rPr>
              <a:t>in</a:t>
            </a:r>
            <a:r>
              <a:rPr sz="2700" spc="-75" baseline="1543" dirty="0">
                <a:latin typeface="Verdana"/>
                <a:cs typeface="Verdana"/>
              </a:rPr>
              <a:t> </a:t>
            </a:r>
            <a:r>
              <a:rPr sz="2700" baseline="1543" dirty="0">
                <a:latin typeface="Cambria Math"/>
                <a:cs typeface="Cambria Math"/>
              </a:rPr>
              <a:t>1000</a:t>
            </a:r>
            <a:r>
              <a:rPr sz="2700" baseline="1543" dirty="0">
                <a:latin typeface="Verdana"/>
                <a:cs typeface="Verdana"/>
              </a:rPr>
              <a:t>’s</a:t>
            </a:r>
            <a:r>
              <a:rPr sz="2700" spc="60" baseline="1543" dirty="0">
                <a:latin typeface="Verdana"/>
                <a:cs typeface="Verdana"/>
              </a:rPr>
              <a:t> </a:t>
            </a:r>
            <a:r>
              <a:rPr sz="2700" spc="-37" baseline="1543" dirty="0">
                <a:latin typeface="Verdana"/>
                <a:cs typeface="Verdana"/>
              </a:rPr>
              <a:t>(</a:t>
            </a:r>
            <a:r>
              <a:rPr sz="2700" spc="-37" baseline="1543" dirty="0">
                <a:latin typeface="Cambria Math"/>
                <a:cs typeface="Cambria Math"/>
              </a:rPr>
              <a:t>𝑦</a:t>
            </a:r>
            <a:r>
              <a:rPr sz="2700" spc="-37" baseline="1543" dirty="0">
                <a:latin typeface="Verdana"/>
                <a:cs typeface="Verdana"/>
              </a:rPr>
              <a:t>)</a:t>
            </a:r>
            <a:endParaRPr sz="2700" baseline="1543">
              <a:latin typeface="Verdana"/>
              <a:cs typeface="Verdana"/>
            </a:endParaRPr>
          </a:p>
        </p:txBody>
      </p:sp>
      <p:sp>
        <p:nvSpPr>
          <p:cNvPr id="7" name="object 7"/>
          <p:cNvSpPr/>
          <p:nvPr/>
        </p:nvSpPr>
        <p:spPr>
          <a:xfrm>
            <a:off x="2500376" y="1452625"/>
            <a:ext cx="4613275" cy="0"/>
          </a:xfrm>
          <a:custGeom>
            <a:avLst/>
            <a:gdLst/>
            <a:ahLst/>
            <a:cxnLst/>
            <a:rect l="l" t="t" r="r" b="b"/>
            <a:pathLst>
              <a:path w="4613275">
                <a:moveTo>
                  <a:pt x="0" y="0"/>
                </a:moveTo>
                <a:lnTo>
                  <a:pt x="4613021" y="0"/>
                </a:lnTo>
              </a:path>
            </a:pathLst>
          </a:custGeom>
          <a:ln w="25400">
            <a:solidFill>
              <a:srgbClr val="000000"/>
            </a:solidFill>
          </a:ln>
        </p:spPr>
        <p:txBody>
          <a:bodyPr wrap="square" lIns="0" tIns="0" rIns="0" bIns="0" rtlCol="0"/>
          <a:lstStyle/>
          <a:p>
            <a:endParaRPr/>
          </a:p>
        </p:txBody>
      </p:sp>
      <p:sp>
        <p:nvSpPr>
          <p:cNvPr id="8" name="object 8"/>
          <p:cNvSpPr/>
          <p:nvPr/>
        </p:nvSpPr>
        <p:spPr>
          <a:xfrm>
            <a:off x="4595876" y="1024000"/>
            <a:ext cx="0" cy="1946275"/>
          </a:xfrm>
          <a:custGeom>
            <a:avLst/>
            <a:gdLst/>
            <a:ahLst/>
            <a:cxnLst/>
            <a:rect l="l" t="t" r="r" b="b"/>
            <a:pathLst>
              <a:path h="1946275">
                <a:moveTo>
                  <a:pt x="0" y="1946148"/>
                </a:moveTo>
                <a:lnTo>
                  <a:pt x="0" y="0"/>
                </a:lnTo>
              </a:path>
            </a:pathLst>
          </a:custGeom>
          <a:ln w="25400">
            <a:solidFill>
              <a:srgbClr val="000000"/>
            </a:solidFill>
          </a:ln>
        </p:spPr>
        <p:txBody>
          <a:bodyPr wrap="square" lIns="0" tIns="0" rIns="0" bIns="0" rtlCol="0"/>
          <a:lstStyle/>
          <a:p>
            <a:endParaRPr/>
          </a:p>
        </p:txBody>
      </p:sp>
      <p:graphicFrame>
        <p:nvGraphicFramePr>
          <p:cNvPr id="9" name="object 9"/>
          <p:cNvGraphicFramePr>
            <a:graphicFrameLocks noGrp="1"/>
          </p:cNvGraphicFramePr>
          <p:nvPr/>
        </p:nvGraphicFramePr>
        <p:xfrm>
          <a:off x="3267964" y="1580165"/>
          <a:ext cx="2593975" cy="1388109"/>
        </p:xfrm>
        <a:graphic>
          <a:graphicData uri="http://schemas.openxmlformats.org/drawingml/2006/table">
            <a:tbl>
              <a:tblPr firstRow="1" bandRow="1">
                <a:tableStyleId>{2D5ABB26-0587-4C30-8999-92F81FD0307C}</a:tableStyleId>
              </a:tblPr>
              <a:tblGrid>
                <a:gridCol w="1358900">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tblGrid>
              <a:tr h="252729">
                <a:tc>
                  <a:txBody>
                    <a:bodyPr/>
                    <a:lstStyle/>
                    <a:p>
                      <a:pPr marL="31750">
                        <a:lnSpc>
                          <a:spcPts val="1764"/>
                        </a:lnSpc>
                      </a:pPr>
                      <a:r>
                        <a:rPr sz="1800" spc="-20" dirty="0">
                          <a:latin typeface="Cambria Math"/>
                          <a:cs typeface="Cambria Math"/>
                        </a:rPr>
                        <a:t>2104</a:t>
                      </a:r>
                      <a:endParaRPr sz="1800">
                        <a:latin typeface="Cambria Math"/>
                        <a:cs typeface="Cambria Math"/>
                      </a:endParaRPr>
                    </a:p>
                  </a:txBody>
                  <a:tcPr marL="0" marR="0" marT="0" marB="0"/>
                </a:tc>
                <a:tc>
                  <a:txBody>
                    <a:bodyPr/>
                    <a:lstStyle/>
                    <a:p>
                      <a:pPr marL="799465" algn="ctr">
                        <a:lnSpc>
                          <a:spcPts val="1764"/>
                        </a:lnSpc>
                      </a:pPr>
                      <a:r>
                        <a:rPr sz="1800" spc="-25" dirty="0">
                          <a:latin typeface="Cambria Math"/>
                          <a:cs typeface="Cambria Math"/>
                        </a:rPr>
                        <a:t>400</a:t>
                      </a:r>
                      <a:endParaRPr sz="1800">
                        <a:latin typeface="Cambria Math"/>
                        <a:cs typeface="Cambria Math"/>
                      </a:endParaRPr>
                    </a:p>
                  </a:txBody>
                  <a:tcPr marL="0" marR="0" marT="0" marB="0"/>
                </a:tc>
                <a:extLst>
                  <a:ext uri="{0D108BD9-81ED-4DB2-BD59-A6C34878D82A}">
                    <a16:rowId xmlns:a16="http://schemas.microsoft.com/office/drawing/2014/main" val="10000"/>
                  </a:ext>
                </a:extLst>
              </a:tr>
              <a:tr h="276225">
                <a:tc>
                  <a:txBody>
                    <a:bodyPr/>
                    <a:lstStyle/>
                    <a:p>
                      <a:pPr marL="31750">
                        <a:lnSpc>
                          <a:spcPts val="1950"/>
                        </a:lnSpc>
                      </a:pPr>
                      <a:r>
                        <a:rPr sz="1800" spc="-20" dirty="0">
                          <a:latin typeface="Cambria Math"/>
                          <a:cs typeface="Cambria Math"/>
                        </a:rPr>
                        <a:t>1416</a:t>
                      </a:r>
                      <a:endParaRPr sz="1800">
                        <a:latin typeface="Cambria Math"/>
                        <a:cs typeface="Cambria Math"/>
                      </a:endParaRPr>
                    </a:p>
                  </a:txBody>
                  <a:tcPr marL="0" marR="0" marT="0" marB="0"/>
                </a:tc>
                <a:tc>
                  <a:txBody>
                    <a:bodyPr/>
                    <a:lstStyle/>
                    <a:p>
                      <a:pPr marL="799465" algn="ctr">
                        <a:lnSpc>
                          <a:spcPts val="1950"/>
                        </a:lnSpc>
                      </a:pPr>
                      <a:r>
                        <a:rPr sz="1800" spc="-25" dirty="0">
                          <a:latin typeface="Cambria Math"/>
                          <a:cs typeface="Cambria Math"/>
                        </a:rPr>
                        <a:t>232</a:t>
                      </a:r>
                      <a:endParaRPr sz="1800">
                        <a:latin typeface="Cambria Math"/>
                        <a:cs typeface="Cambria Math"/>
                      </a:endParaRPr>
                    </a:p>
                  </a:txBody>
                  <a:tcPr marL="0" marR="0" marT="0" marB="0"/>
                </a:tc>
                <a:extLst>
                  <a:ext uri="{0D108BD9-81ED-4DB2-BD59-A6C34878D82A}">
                    <a16:rowId xmlns:a16="http://schemas.microsoft.com/office/drawing/2014/main" val="10001"/>
                  </a:ext>
                </a:extLst>
              </a:tr>
              <a:tr h="276225">
                <a:tc>
                  <a:txBody>
                    <a:bodyPr/>
                    <a:lstStyle/>
                    <a:p>
                      <a:pPr marL="31750">
                        <a:lnSpc>
                          <a:spcPts val="1950"/>
                        </a:lnSpc>
                      </a:pPr>
                      <a:r>
                        <a:rPr sz="1800" spc="-20" dirty="0">
                          <a:latin typeface="Cambria Math"/>
                          <a:cs typeface="Cambria Math"/>
                        </a:rPr>
                        <a:t>1534</a:t>
                      </a:r>
                      <a:endParaRPr sz="1800">
                        <a:latin typeface="Cambria Math"/>
                        <a:cs typeface="Cambria Math"/>
                      </a:endParaRPr>
                    </a:p>
                  </a:txBody>
                  <a:tcPr marL="0" marR="0" marT="0" marB="0"/>
                </a:tc>
                <a:tc>
                  <a:txBody>
                    <a:bodyPr/>
                    <a:lstStyle/>
                    <a:p>
                      <a:pPr marL="799465" algn="ctr">
                        <a:lnSpc>
                          <a:spcPts val="1950"/>
                        </a:lnSpc>
                      </a:pPr>
                      <a:r>
                        <a:rPr sz="1800" spc="-25" dirty="0">
                          <a:latin typeface="Cambria Math"/>
                          <a:cs typeface="Cambria Math"/>
                        </a:rPr>
                        <a:t>315</a:t>
                      </a:r>
                      <a:endParaRPr sz="1800">
                        <a:latin typeface="Cambria Math"/>
                        <a:cs typeface="Cambria Math"/>
                      </a:endParaRPr>
                    </a:p>
                  </a:txBody>
                  <a:tcPr marL="0" marR="0" marT="0" marB="0"/>
                </a:tc>
                <a:extLst>
                  <a:ext uri="{0D108BD9-81ED-4DB2-BD59-A6C34878D82A}">
                    <a16:rowId xmlns:a16="http://schemas.microsoft.com/office/drawing/2014/main" val="10002"/>
                  </a:ext>
                </a:extLst>
              </a:tr>
              <a:tr h="276860">
                <a:tc>
                  <a:txBody>
                    <a:bodyPr/>
                    <a:lstStyle/>
                    <a:p>
                      <a:pPr marL="88900">
                        <a:lnSpc>
                          <a:spcPts val="1950"/>
                        </a:lnSpc>
                      </a:pPr>
                      <a:r>
                        <a:rPr sz="1800" spc="-25" dirty="0">
                          <a:latin typeface="Cambria Math"/>
                          <a:cs typeface="Cambria Math"/>
                        </a:rPr>
                        <a:t>852</a:t>
                      </a:r>
                      <a:endParaRPr sz="1800">
                        <a:latin typeface="Cambria Math"/>
                        <a:cs typeface="Cambria Math"/>
                      </a:endParaRPr>
                    </a:p>
                  </a:txBody>
                  <a:tcPr marL="0" marR="0" marT="0" marB="0"/>
                </a:tc>
                <a:tc>
                  <a:txBody>
                    <a:bodyPr/>
                    <a:lstStyle/>
                    <a:p>
                      <a:pPr marL="799465" algn="ctr">
                        <a:lnSpc>
                          <a:spcPts val="1950"/>
                        </a:lnSpc>
                      </a:pPr>
                      <a:r>
                        <a:rPr sz="1800" spc="-25" dirty="0">
                          <a:latin typeface="Cambria Math"/>
                          <a:cs typeface="Cambria Math"/>
                        </a:rPr>
                        <a:t>178</a:t>
                      </a:r>
                      <a:endParaRPr sz="1800">
                        <a:latin typeface="Cambria Math"/>
                        <a:cs typeface="Cambria Math"/>
                      </a:endParaRPr>
                    </a:p>
                  </a:txBody>
                  <a:tcPr marL="0" marR="0" marT="0" marB="0"/>
                </a:tc>
                <a:extLst>
                  <a:ext uri="{0D108BD9-81ED-4DB2-BD59-A6C34878D82A}">
                    <a16:rowId xmlns:a16="http://schemas.microsoft.com/office/drawing/2014/main" val="10003"/>
                  </a:ext>
                </a:extLst>
              </a:tr>
              <a:tr h="306070">
                <a:tc>
                  <a:txBody>
                    <a:bodyPr/>
                    <a:lstStyle/>
                    <a:p>
                      <a:pPr marL="193675">
                        <a:lnSpc>
                          <a:spcPts val="1950"/>
                        </a:lnSpc>
                      </a:pPr>
                      <a:r>
                        <a:rPr sz="1800" spc="-50" dirty="0">
                          <a:latin typeface="Cambria Math"/>
                          <a:cs typeface="Cambria Math"/>
                        </a:rPr>
                        <a:t>…</a:t>
                      </a:r>
                      <a:endParaRPr sz="1800">
                        <a:latin typeface="Cambria Math"/>
                        <a:cs typeface="Cambria Math"/>
                      </a:endParaRPr>
                    </a:p>
                  </a:txBody>
                  <a:tcPr marL="0" marR="0" marT="0" marB="0"/>
                </a:tc>
                <a:tc>
                  <a:txBody>
                    <a:bodyPr/>
                    <a:lstStyle/>
                    <a:p>
                      <a:pPr marL="809625" algn="ctr">
                        <a:lnSpc>
                          <a:spcPts val="1950"/>
                        </a:lnSpc>
                      </a:pPr>
                      <a:r>
                        <a:rPr sz="1800" spc="-50" dirty="0">
                          <a:latin typeface="Cambria Math"/>
                          <a:cs typeface="Cambria Math"/>
                        </a:rPr>
                        <a:t>…</a:t>
                      </a:r>
                      <a:endParaRPr sz="1800">
                        <a:latin typeface="Cambria Math"/>
                        <a:cs typeface="Cambria Math"/>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770" y="18579"/>
            <a:ext cx="8957830" cy="475130"/>
          </a:xfrm>
          <a:prstGeom prst="rect">
            <a:avLst/>
          </a:prstGeom>
        </p:spPr>
        <p:txBody>
          <a:bodyPr vert="horz" wrap="square" lIns="0" tIns="13335" rIns="0" bIns="0" rtlCol="0">
            <a:spAutoFit/>
          </a:bodyPr>
          <a:lstStyle/>
          <a:p>
            <a:pPr marL="12700">
              <a:lnSpc>
                <a:spcPct val="100000"/>
              </a:lnSpc>
              <a:spcBef>
                <a:spcPts val="105"/>
              </a:spcBef>
            </a:pPr>
            <a:r>
              <a:rPr lang="en-US" sz="3000" dirty="0"/>
              <a:t>General case: </a:t>
            </a:r>
            <a:r>
              <a:rPr sz="3000" dirty="0"/>
              <a:t>Multiple</a:t>
            </a:r>
            <a:r>
              <a:rPr sz="3000" spc="-165" dirty="0"/>
              <a:t> </a:t>
            </a:r>
            <a:r>
              <a:rPr sz="3000" dirty="0"/>
              <a:t>features</a:t>
            </a:r>
            <a:r>
              <a:rPr sz="3000" spc="-5" dirty="0"/>
              <a:t> </a:t>
            </a:r>
            <a:r>
              <a:rPr sz="3000" spc="-10" dirty="0"/>
              <a:t>(variables)</a:t>
            </a:r>
            <a:endParaRPr sz="3000" dirty="0"/>
          </a:p>
        </p:txBody>
      </p:sp>
      <p:grpSp>
        <p:nvGrpSpPr>
          <p:cNvPr id="3" name="object 3"/>
          <p:cNvGrpSpPr/>
          <p:nvPr/>
        </p:nvGrpSpPr>
        <p:grpSpPr>
          <a:xfrm>
            <a:off x="630542" y="736473"/>
            <a:ext cx="6666865" cy="2405380"/>
            <a:chOff x="630542" y="736473"/>
            <a:chExt cx="6666865" cy="2405380"/>
          </a:xfrm>
        </p:grpSpPr>
        <p:sp>
          <p:nvSpPr>
            <p:cNvPr id="4" name="object 4"/>
            <p:cNvSpPr/>
            <p:nvPr/>
          </p:nvSpPr>
          <p:spPr>
            <a:xfrm>
              <a:off x="636892" y="742822"/>
              <a:ext cx="6654165" cy="982980"/>
            </a:xfrm>
            <a:custGeom>
              <a:avLst/>
              <a:gdLst/>
              <a:ahLst/>
              <a:cxnLst/>
              <a:rect l="l" t="t" r="r" b="b"/>
              <a:pathLst>
                <a:path w="6654165" h="982980">
                  <a:moveTo>
                    <a:pt x="2376233" y="0"/>
                  </a:moveTo>
                  <a:lnTo>
                    <a:pt x="1188135" y="0"/>
                  </a:lnTo>
                  <a:lnTo>
                    <a:pt x="0" y="0"/>
                  </a:lnTo>
                  <a:lnTo>
                    <a:pt x="0" y="982980"/>
                  </a:lnTo>
                  <a:lnTo>
                    <a:pt x="1188097" y="982980"/>
                  </a:lnTo>
                  <a:lnTo>
                    <a:pt x="2376233" y="982980"/>
                  </a:lnTo>
                  <a:lnTo>
                    <a:pt x="2376233" y="0"/>
                  </a:lnTo>
                  <a:close/>
                </a:path>
                <a:path w="6654165" h="982980">
                  <a:moveTo>
                    <a:pt x="6653543" y="0"/>
                  </a:moveTo>
                  <a:lnTo>
                    <a:pt x="5069344" y="0"/>
                  </a:lnTo>
                  <a:lnTo>
                    <a:pt x="3564432" y="0"/>
                  </a:lnTo>
                  <a:lnTo>
                    <a:pt x="2376309" y="0"/>
                  </a:lnTo>
                  <a:lnTo>
                    <a:pt x="2376309" y="982980"/>
                  </a:lnTo>
                  <a:lnTo>
                    <a:pt x="3564394" y="982980"/>
                  </a:lnTo>
                  <a:lnTo>
                    <a:pt x="5069344" y="982980"/>
                  </a:lnTo>
                  <a:lnTo>
                    <a:pt x="6653543" y="982980"/>
                  </a:lnTo>
                  <a:lnTo>
                    <a:pt x="6653543" y="0"/>
                  </a:lnTo>
                  <a:close/>
                </a:path>
              </a:pathLst>
            </a:custGeom>
            <a:solidFill>
              <a:srgbClr val="FFFFFF"/>
            </a:solidFill>
          </p:spPr>
          <p:txBody>
            <a:bodyPr wrap="square" lIns="0" tIns="0" rIns="0" bIns="0" rtlCol="0"/>
            <a:lstStyle/>
            <a:p>
              <a:endParaRPr/>
            </a:p>
          </p:txBody>
        </p:sp>
        <p:sp>
          <p:nvSpPr>
            <p:cNvPr id="5" name="object 5"/>
            <p:cNvSpPr/>
            <p:nvPr/>
          </p:nvSpPr>
          <p:spPr>
            <a:xfrm>
              <a:off x="636892" y="742823"/>
              <a:ext cx="6654165" cy="2392680"/>
            </a:xfrm>
            <a:custGeom>
              <a:avLst/>
              <a:gdLst/>
              <a:ahLst/>
              <a:cxnLst/>
              <a:rect l="l" t="t" r="r" b="b"/>
              <a:pathLst>
                <a:path w="6654165" h="2392680">
                  <a:moveTo>
                    <a:pt x="1188097" y="0"/>
                  </a:moveTo>
                  <a:lnTo>
                    <a:pt x="1188097" y="2392679"/>
                  </a:lnTo>
                </a:path>
                <a:path w="6654165" h="2392680">
                  <a:moveTo>
                    <a:pt x="2376309" y="0"/>
                  </a:moveTo>
                  <a:lnTo>
                    <a:pt x="2376309" y="2392679"/>
                  </a:lnTo>
                </a:path>
                <a:path w="6654165" h="2392680">
                  <a:moveTo>
                    <a:pt x="3564394" y="0"/>
                  </a:moveTo>
                  <a:lnTo>
                    <a:pt x="3564394" y="2392679"/>
                  </a:lnTo>
                </a:path>
                <a:path w="6654165" h="2392680">
                  <a:moveTo>
                    <a:pt x="5069344" y="0"/>
                  </a:moveTo>
                  <a:lnTo>
                    <a:pt x="5069344" y="2392679"/>
                  </a:lnTo>
                </a:path>
                <a:path w="6654165" h="2392680">
                  <a:moveTo>
                    <a:pt x="0" y="982979"/>
                  </a:moveTo>
                  <a:lnTo>
                    <a:pt x="6653542" y="982979"/>
                  </a:lnTo>
                </a:path>
              </a:pathLst>
            </a:custGeom>
            <a:ln w="12700">
              <a:solidFill>
                <a:srgbClr val="000000"/>
              </a:solidFill>
            </a:ln>
          </p:spPr>
          <p:txBody>
            <a:bodyPr wrap="square" lIns="0" tIns="0" rIns="0" bIns="0" rtlCol="0"/>
            <a:lstStyle/>
            <a:p>
              <a:endParaRPr/>
            </a:p>
          </p:txBody>
        </p:sp>
      </p:grpSp>
      <p:sp>
        <p:nvSpPr>
          <p:cNvPr id="6" name="object 6"/>
          <p:cNvSpPr txBox="1"/>
          <p:nvPr/>
        </p:nvSpPr>
        <p:spPr>
          <a:xfrm>
            <a:off x="881062" y="739203"/>
            <a:ext cx="3283585" cy="266065"/>
          </a:xfrm>
          <a:prstGeom prst="rect">
            <a:avLst/>
          </a:prstGeom>
        </p:spPr>
        <p:txBody>
          <a:bodyPr vert="horz" wrap="square" lIns="0" tIns="15875" rIns="0" bIns="0" rtlCol="0">
            <a:spAutoFit/>
          </a:bodyPr>
          <a:lstStyle/>
          <a:p>
            <a:pPr marL="12700">
              <a:lnSpc>
                <a:spcPct val="100000"/>
              </a:lnSpc>
              <a:spcBef>
                <a:spcPts val="125"/>
              </a:spcBef>
              <a:tabLst>
                <a:tab pos="1001394" algn="l"/>
              </a:tabLst>
            </a:pPr>
            <a:r>
              <a:rPr sz="1550" dirty="0">
                <a:latin typeface="Verdana"/>
                <a:cs typeface="Verdana"/>
              </a:rPr>
              <a:t>Size</a:t>
            </a:r>
            <a:r>
              <a:rPr sz="1550" spc="95" dirty="0">
                <a:latin typeface="Verdana"/>
                <a:cs typeface="Verdana"/>
              </a:rPr>
              <a:t> </a:t>
            </a:r>
            <a:r>
              <a:rPr sz="1550" spc="-25" dirty="0">
                <a:latin typeface="Verdana"/>
                <a:cs typeface="Verdana"/>
              </a:rPr>
              <a:t>in</a:t>
            </a:r>
            <a:r>
              <a:rPr sz="1550" dirty="0">
                <a:latin typeface="Verdana"/>
                <a:cs typeface="Verdana"/>
              </a:rPr>
              <a:t>	Number</a:t>
            </a:r>
            <a:r>
              <a:rPr sz="1550" spc="180" dirty="0">
                <a:latin typeface="Verdana"/>
                <a:cs typeface="Verdana"/>
              </a:rPr>
              <a:t> </a:t>
            </a:r>
            <a:r>
              <a:rPr sz="1550" dirty="0">
                <a:latin typeface="Verdana"/>
                <a:cs typeface="Verdana"/>
              </a:rPr>
              <a:t>of</a:t>
            </a:r>
            <a:r>
              <a:rPr sz="1550" spc="370" dirty="0">
                <a:latin typeface="Verdana"/>
                <a:cs typeface="Verdana"/>
              </a:rPr>
              <a:t> </a:t>
            </a:r>
            <a:r>
              <a:rPr sz="1550" dirty="0">
                <a:latin typeface="Verdana"/>
                <a:cs typeface="Verdana"/>
              </a:rPr>
              <a:t>Number</a:t>
            </a:r>
            <a:r>
              <a:rPr sz="1550" spc="180" dirty="0">
                <a:latin typeface="Verdana"/>
                <a:cs typeface="Verdana"/>
              </a:rPr>
              <a:t> </a:t>
            </a:r>
            <a:r>
              <a:rPr sz="1550" spc="-25" dirty="0">
                <a:latin typeface="Verdana"/>
                <a:cs typeface="Verdana"/>
              </a:rPr>
              <a:t>of</a:t>
            </a:r>
            <a:endParaRPr sz="1550">
              <a:latin typeface="Verdana"/>
              <a:cs typeface="Verdana"/>
            </a:endParaRPr>
          </a:p>
        </p:txBody>
      </p:sp>
      <p:sp>
        <p:nvSpPr>
          <p:cNvPr id="7" name="object 7"/>
          <p:cNvSpPr txBox="1"/>
          <p:nvPr/>
        </p:nvSpPr>
        <p:spPr>
          <a:xfrm>
            <a:off x="935037" y="986789"/>
            <a:ext cx="2995295" cy="266700"/>
          </a:xfrm>
          <a:prstGeom prst="rect">
            <a:avLst/>
          </a:prstGeom>
        </p:spPr>
        <p:txBody>
          <a:bodyPr vert="horz" wrap="square" lIns="0" tIns="16510" rIns="0" bIns="0" rtlCol="0">
            <a:spAutoFit/>
          </a:bodyPr>
          <a:lstStyle/>
          <a:p>
            <a:pPr marL="63500">
              <a:lnSpc>
                <a:spcPct val="100000"/>
              </a:lnSpc>
              <a:spcBef>
                <a:spcPts val="130"/>
              </a:spcBef>
              <a:tabLst>
                <a:tab pos="985519" algn="l"/>
                <a:tab pos="2394585" algn="l"/>
              </a:tabLst>
            </a:pPr>
            <a:r>
              <a:rPr sz="1550" spc="-10" dirty="0">
                <a:latin typeface="Verdana"/>
                <a:cs typeface="Verdana"/>
              </a:rPr>
              <a:t>feet</a:t>
            </a:r>
            <a:r>
              <a:rPr sz="1575" spc="-15" baseline="21164" dirty="0">
                <a:latin typeface="Cambria Math"/>
                <a:cs typeface="Cambria Math"/>
              </a:rPr>
              <a:t>2</a:t>
            </a:r>
            <a:r>
              <a:rPr sz="1575" baseline="21164" dirty="0">
                <a:latin typeface="Cambria Math"/>
                <a:cs typeface="Cambria Math"/>
              </a:rPr>
              <a:t>	</a:t>
            </a:r>
            <a:r>
              <a:rPr sz="1550" spc="-10" dirty="0">
                <a:latin typeface="Verdana"/>
                <a:cs typeface="Verdana"/>
              </a:rPr>
              <a:t>bedrooms</a:t>
            </a:r>
            <a:r>
              <a:rPr sz="1550" dirty="0">
                <a:latin typeface="Verdana"/>
                <a:cs typeface="Verdana"/>
              </a:rPr>
              <a:t>	</a:t>
            </a:r>
            <a:r>
              <a:rPr sz="1550" spc="-10" dirty="0">
                <a:latin typeface="Verdana"/>
                <a:cs typeface="Verdana"/>
              </a:rPr>
              <a:t>floors</a:t>
            </a:r>
            <a:endParaRPr sz="1550">
              <a:latin typeface="Verdana"/>
              <a:cs typeface="Verdana"/>
            </a:endParaRPr>
          </a:p>
        </p:txBody>
      </p:sp>
      <p:sp>
        <p:nvSpPr>
          <p:cNvPr id="8" name="object 8"/>
          <p:cNvSpPr txBox="1"/>
          <p:nvPr/>
        </p:nvSpPr>
        <p:spPr>
          <a:xfrm>
            <a:off x="4296409" y="739203"/>
            <a:ext cx="1308100" cy="514350"/>
          </a:xfrm>
          <a:prstGeom prst="rect">
            <a:avLst/>
          </a:prstGeom>
        </p:spPr>
        <p:txBody>
          <a:bodyPr vert="horz" wrap="square" lIns="0" tIns="15875" rIns="0" bIns="0" rtlCol="0">
            <a:spAutoFit/>
          </a:bodyPr>
          <a:lstStyle/>
          <a:p>
            <a:pPr algn="ctr">
              <a:lnSpc>
                <a:spcPct val="100000"/>
              </a:lnSpc>
              <a:spcBef>
                <a:spcPts val="125"/>
              </a:spcBef>
            </a:pPr>
            <a:r>
              <a:rPr sz="1550" dirty="0">
                <a:latin typeface="Verdana"/>
                <a:cs typeface="Verdana"/>
              </a:rPr>
              <a:t>Age</a:t>
            </a:r>
            <a:r>
              <a:rPr sz="1550" spc="100" dirty="0">
                <a:latin typeface="Verdana"/>
                <a:cs typeface="Verdana"/>
              </a:rPr>
              <a:t> </a:t>
            </a:r>
            <a:r>
              <a:rPr sz="1550" dirty="0">
                <a:latin typeface="Verdana"/>
                <a:cs typeface="Verdana"/>
              </a:rPr>
              <a:t>of</a:t>
            </a:r>
            <a:r>
              <a:rPr sz="1550" spc="25" dirty="0">
                <a:latin typeface="Verdana"/>
                <a:cs typeface="Verdana"/>
              </a:rPr>
              <a:t> </a:t>
            </a:r>
            <a:r>
              <a:rPr sz="1550" spc="-20" dirty="0">
                <a:latin typeface="Verdana"/>
                <a:cs typeface="Verdana"/>
              </a:rPr>
              <a:t>home</a:t>
            </a:r>
            <a:endParaRPr sz="1550" dirty="0">
              <a:latin typeface="Verdana"/>
              <a:cs typeface="Verdana"/>
            </a:endParaRPr>
          </a:p>
          <a:p>
            <a:pPr marL="3810" algn="ctr">
              <a:lnSpc>
                <a:spcPct val="100000"/>
              </a:lnSpc>
              <a:spcBef>
                <a:spcPts val="95"/>
              </a:spcBef>
            </a:pPr>
            <a:r>
              <a:rPr sz="1550" dirty="0">
                <a:latin typeface="Verdana"/>
                <a:cs typeface="Verdana"/>
              </a:rPr>
              <a:t>in</a:t>
            </a:r>
            <a:r>
              <a:rPr sz="1550" spc="70" dirty="0">
                <a:latin typeface="Verdana"/>
                <a:cs typeface="Verdana"/>
              </a:rPr>
              <a:t> </a:t>
            </a:r>
            <a:r>
              <a:rPr sz="1550" spc="-20" dirty="0">
                <a:latin typeface="Verdana"/>
                <a:cs typeface="Verdana"/>
              </a:rPr>
              <a:t>years</a:t>
            </a:r>
            <a:endParaRPr sz="1550" dirty="0">
              <a:latin typeface="Verdana"/>
              <a:cs typeface="Verdana"/>
            </a:endParaRPr>
          </a:p>
        </p:txBody>
      </p:sp>
      <p:sp>
        <p:nvSpPr>
          <p:cNvPr id="9" name="object 9"/>
          <p:cNvSpPr txBox="1"/>
          <p:nvPr/>
        </p:nvSpPr>
        <p:spPr>
          <a:xfrm>
            <a:off x="5926835" y="739203"/>
            <a:ext cx="1151255" cy="514350"/>
          </a:xfrm>
          <a:prstGeom prst="rect">
            <a:avLst/>
          </a:prstGeom>
        </p:spPr>
        <p:txBody>
          <a:bodyPr vert="horz" wrap="square" lIns="0" tIns="15875" rIns="0" bIns="0" rtlCol="0">
            <a:spAutoFit/>
          </a:bodyPr>
          <a:lstStyle/>
          <a:p>
            <a:pPr algn="ctr">
              <a:lnSpc>
                <a:spcPct val="100000"/>
              </a:lnSpc>
              <a:spcBef>
                <a:spcPts val="125"/>
              </a:spcBef>
            </a:pPr>
            <a:r>
              <a:rPr sz="1550" dirty="0">
                <a:latin typeface="Verdana"/>
                <a:cs typeface="Verdana"/>
              </a:rPr>
              <a:t>Price</a:t>
            </a:r>
            <a:r>
              <a:rPr sz="1550" spc="65" dirty="0">
                <a:latin typeface="Verdana"/>
                <a:cs typeface="Verdana"/>
              </a:rPr>
              <a:t> </a:t>
            </a:r>
            <a:r>
              <a:rPr sz="1550" dirty="0">
                <a:latin typeface="Verdana"/>
                <a:cs typeface="Verdana"/>
              </a:rPr>
              <a:t>($)</a:t>
            </a:r>
            <a:r>
              <a:rPr sz="1550" spc="65" dirty="0">
                <a:latin typeface="Verdana"/>
                <a:cs typeface="Verdana"/>
              </a:rPr>
              <a:t> </a:t>
            </a:r>
            <a:r>
              <a:rPr sz="1550" spc="-25" dirty="0">
                <a:latin typeface="Verdana"/>
                <a:cs typeface="Verdana"/>
              </a:rPr>
              <a:t>in</a:t>
            </a:r>
            <a:endParaRPr sz="1550">
              <a:latin typeface="Verdana"/>
              <a:cs typeface="Verdana"/>
            </a:endParaRPr>
          </a:p>
          <a:p>
            <a:pPr marL="1905" algn="ctr">
              <a:lnSpc>
                <a:spcPct val="100000"/>
              </a:lnSpc>
              <a:spcBef>
                <a:spcPts val="95"/>
              </a:spcBef>
            </a:pPr>
            <a:r>
              <a:rPr sz="1550" spc="-10" dirty="0">
                <a:latin typeface="Verdana"/>
                <a:cs typeface="Verdana"/>
              </a:rPr>
              <a:t>$</a:t>
            </a:r>
            <a:r>
              <a:rPr sz="1550" spc="-10" dirty="0">
                <a:latin typeface="Cambria Math"/>
                <a:cs typeface="Cambria Math"/>
              </a:rPr>
              <a:t>1000</a:t>
            </a:r>
            <a:r>
              <a:rPr sz="1550" spc="-10" dirty="0">
                <a:latin typeface="Verdana"/>
                <a:cs typeface="Verdana"/>
              </a:rPr>
              <a:t>’s</a:t>
            </a:r>
            <a:endParaRPr sz="1550">
              <a:latin typeface="Verdana"/>
              <a:cs typeface="Verdana"/>
            </a:endParaRPr>
          </a:p>
        </p:txBody>
      </p:sp>
      <p:sp>
        <p:nvSpPr>
          <p:cNvPr id="10" name="object 10"/>
          <p:cNvSpPr txBox="1"/>
          <p:nvPr/>
        </p:nvSpPr>
        <p:spPr>
          <a:xfrm>
            <a:off x="966787" y="1723961"/>
            <a:ext cx="521970" cy="30035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mbria Math"/>
                <a:cs typeface="Cambria Math"/>
              </a:rPr>
              <a:t>2104</a:t>
            </a:r>
            <a:endParaRPr sz="1800">
              <a:latin typeface="Cambria Math"/>
              <a:cs typeface="Cambria Math"/>
            </a:endParaRPr>
          </a:p>
        </p:txBody>
      </p:sp>
      <p:sp>
        <p:nvSpPr>
          <p:cNvPr id="11" name="object 11"/>
          <p:cNvSpPr txBox="1"/>
          <p:nvPr/>
        </p:nvSpPr>
        <p:spPr>
          <a:xfrm>
            <a:off x="2346960" y="1723961"/>
            <a:ext cx="1524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5</a:t>
            </a:r>
            <a:endParaRPr sz="1800">
              <a:latin typeface="Cambria Math"/>
              <a:cs typeface="Cambria Math"/>
            </a:endParaRPr>
          </a:p>
        </p:txBody>
      </p:sp>
      <p:sp>
        <p:nvSpPr>
          <p:cNvPr id="12" name="object 12"/>
          <p:cNvSpPr txBox="1"/>
          <p:nvPr/>
        </p:nvSpPr>
        <p:spPr>
          <a:xfrm>
            <a:off x="3536315" y="1723961"/>
            <a:ext cx="1524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1</a:t>
            </a:r>
            <a:endParaRPr sz="1800">
              <a:latin typeface="Cambria Math"/>
              <a:cs typeface="Cambria Math"/>
            </a:endParaRPr>
          </a:p>
        </p:txBody>
      </p:sp>
      <p:sp>
        <p:nvSpPr>
          <p:cNvPr id="13" name="object 13"/>
          <p:cNvSpPr txBox="1"/>
          <p:nvPr/>
        </p:nvSpPr>
        <p:spPr>
          <a:xfrm>
            <a:off x="4820539" y="1723961"/>
            <a:ext cx="273685"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mbria Math"/>
                <a:cs typeface="Cambria Math"/>
              </a:rPr>
              <a:t>45</a:t>
            </a:r>
            <a:endParaRPr sz="1800">
              <a:latin typeface="Cambria Math"/>
              <a:cs typeface="Cambria Math"/>
            </a:endParaRPr>
          </a:p>
        </p:txBody>
      </p:sp>
      <p:sp>
        <p:nvSpPr>
          <p:cNvPr id="14" name="object 14"/>
          <p:cNvSpPr txBox="1"/>
          <p:nvPr/>
        </p:nvSpPr>
        <p:spPr>
          <a:xfrm>
            <a:off x="966787" y="2006663"/>
            <a:ext cx="521970" cy="30035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mbria Math"/>
                <a:cs typeface="Cambria Math"/>
              </a:rPr>
              <a:t>1416</a:t>
            </a:r>
            <a:endParaRPr sz="1800">
              <a:latin typeface="Cambria Math"/>
              <a:cs typeface="Cambria Math"/>
            </a:endParaRPr>
          </a:p>
        </p:txBody>
      </p:sp>
      <p:sp>
        <p:nvSpPr>
          <p:cNvPr id="15" name="object 15"/>
          <p:cNvSpPr txBox="1"/>
          <p:nvPr/>
        </p:nvSpPr>
        <p:spPr>
          <a:xfrm>
            <a:off x="2346960" y="2006663"/>
            <a:ext cx="1524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3</a:t>
            </a:r>
            <a:endParaRPr sz="1800">
              <a:latin typeface="Cambria Math"/>
              <a:cs typeface="Cambria Math"/>
            </a:endParaRPr>
          </a:p>
        </p:txBody>
      </p:sp>
      <p:sp>
        <p:nvSpPr>
          <p:cNvPr id="16" name="object 16"/>
          <p:cNvSpPr txBox="1"/>
          <p:nvPr/>
        </p:nvSpPr>
        <p:spPr>
          <a:xfrm>
            <a:off x="3536315" y="2006663"/>
            <a:ext cx="15240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Math"/>
                <a:cs typeface="Cambria Math"/>
              </a:rPr>
              <a:t>2</a:t>
            </a:r>
            <a:endParaRPr sz="1800">
              <a:latin typeface="Cambria Math"/>
              <a:cs typeface="Cambria Math"/>
            </a:endParaRPr>
          </a:p>
        </p:txBody>
      </p:sp>
      <p:sp>
        <p:nvSpPr>
          <p:cNvPr id="17" name="object 17"/>
          <p:cNvSpPr txBox="1"/>
          <p:nvPr/>
        </p:nvSpPr>
        <p:spPr>
          <a:xfrm>
            <a:off x="4820539" y="2006663"/>
            <a:ext cx="273685" cy="3003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mbria Math"/>
                <a:cs typeface="Cambria Math"/>
              </a:rPr>
              <a:t>40</a:t>
            </a:r>
            <a:endParaRPr sz="1800">
              <a:latin typeface="Cambria Math"/>
              <a:cs typeface="Cambria Math"/>
            </a:endParaRPr>
          </a:p>
        </p:txBody>
      </p:sp>
      <p:sp>
        <p:nvSpPr>
          <p:cNvPr id="18" name="object 18"/>
          <p:cNvSpPr txBox="1"/>
          <p:nvPr/>
        </p:nvSpPr>
        <p:spPr>
          <a:xfrm>
            <a:off x="966787" y="2288539"/>
            <a:ext cx="521970" cy="866140"/>
          </a:xfrm>
          <a:prstGeom prst="rect">
            <a:avLst/>
          </a:prstGeom>
        </p:spPr>
        <p:txBody>
          <a:bodyPr vert="horz" wrap="square" lIns="0" tIns="13335" rIns="0" bIns="0" rtlCol="0">
            <a:spAutoFit/>
          </a:bodyPr>
          <a:lstStyle/>
          <a:p>
            <a:pPr algn="ctr">
              <a:lnSpc>
                <a:spcPct val="100000"/>
              </a:lnSpc>
              <a:spcBef>
                <a:spcPts val="105"/>
              </a:spcBef>
            </a:pPr>
            <a:r>
              <a:rPr sz="1800" spc="-20" dirty="0">
                <a:latin typeface="Cambria Math"/>
                <a:cs typeface="Cambria Math"/>
              </a:rPr>
              <a:t>1534</a:t>
            </a:r>
            <a:endParaRPr sz="1800">
              <a:latin typeface="Cambria Math"/>
              <a:cs typeface="Cambria Math"/>
            </a:endParaRPr>
          </a:p>
          <a:p>
            <a:pPr marL="8890" algn="ctr">
              <a:lnSpc>
                <a:spcPct val="100000"/>
              </a:lnSpc>
              <a:spcBef>
                <a:spcPts val="65"/>
              </a:spcBef>
            </a:pPr>
            <a:r>
              <a:rPr sz="1800" spc="-25" dirty="0">
                <a:latin typeface="Cambria Math"/>
                <a:cs typeface="Cambria Math"/>
              </a:rPr>
              <a:t>852</a:t>
            </a:r>
            <a:endParaRPr sz="1800">
              <a:latin typeface="Cambria Math"/>
              <a:cs typeface="Cambria Math"/>
            </a:endParaRPr>
          </a:p>
          <a:p>
            <a:pPr algn="ctr">
              <a:lnSpc>
                <a:spcPct val="100000"/>
              </a:lnSpc>
              <a:spcBef>
                <a:spcPts val="65"/>
              </a:spcBef>
            </a:pPr>
            <a:r>
              <a:rPr sz="1800" spc="-50" dirty="0">
                <a:latin typeface="Cambria Math"/>
                <a:cs typeface="Cambria Math"/>
              </a:rPr>
              <a:t>…</a:t>
            </a:r>
            <a:endParaRPr sz="1800">
              <a:latin typeface="Cambria Math"/>
              <a:cs typeface="Cambria Math"/>
            </a:endParaRPr>
          </a:p>
        </p:txBody>
      </p:sp>
      <p:sp>
        <p:nvSpPr>
          <p:cNvPr id="19" name="object 19"/>
          <p:cNvSpPr txBox="1"/>
          <p:nvPr/>
        </p:nvSpPr>
        <p:spPr>
          <a:xfrm>
            <a:off x="2318385" y="2288539"/>
            <a:ext cx="198120" cy="866140"/>
          </a:xfrm>
          <a:prstGeom prst="rect">
            <a:avLst/>
          </a:prstGeom>
        </p:spPr>
        <p:txBody>
          <a:bodyPr vert="horz" wrap="square" lIns="0" tIns="13335" rIns="0" bIns="0" rtlCol="0">
            <a:spAutoFit/>
          </a:bodyPr>
          <a:lstStyle/>
          <a:p>
            <a:pPr marL="41275">
              <a:lnSpc>
                <a:spcPct val="100000"/>
              </a:lnSpc>
              <a:spcBef>
                <a:spcPts val="105"/>
              </a:spcBef>
            </a:pPr>
            <a:r>
              <a:rPr sz="1800" spc="-50" dirty="0">
                <a:latin typeface="Cambria Math"/>
                <a:cs typeface="Cambria Math"/>
              </a:rPr>
              <a:t>3</a:t>
            </a:r>
            <a:endParaRPr sz="1800">
              <a:latin typeface="Cambria Math"/>
              <a:cs typeface="Cambria Math"/>
            </a:endParaRPr>
          </a:p>
          <a:p>
            <a:pPr marL="41275">
              <a:lnSpc>
                <a:spcPct val="100000"/>
              </a:lnSpc>
              <a:spcBef>
                <a:spcPts val="65"/>
              </a:spcBef>
            </a:pPr>
            <a:r>
              <a:rPr sz="1800" spc="-50" dirty="0">
                <a:latin typeface="Cambria Math"/>
                <a:cs typeface="Cambria Math"/>
              </a:rPr>
              <a:t>2</a:t>
            </a:r>
            <a:endParaRPr sz="1800">
              <a:latin typeface="Cambria Math"/>
              <a:cs typeface="Cambria Math"/>
            </a:endParaRPr>
          </a:p>
          <a:p>
            <a:pPr marL="12700">
              <a:lnSpc>
                <a:spcPct val="100000"/>
              </a:lnSpc>
              <a:spcBef>
                <a:spcPts val="65"/>
              </a:spcBef>
            </a:pPr>
            <a:r>
              <a:rPr sz="1800" spc="-50" dirty="0">
                <a:latin typeface="Cambria Math"/>
                <a:cs typeface="Cambria Math"/>
              </a:rPr>
              <a:t>…</a:t>
            </a:r>
            <a:endParaRPr sz="1800">
              <a:latin typeface="Cambria Math"/>
              <a:cs typeface="Cambria Math"/>
            </a:endParaRPr>
          </a:p>
        </p:txBody>
      </p:sp>
      <p:sp>
        <p:nvSpPr>
          <p:cNvPr id="20" name="object 20"/>
          <p:cNvSpPr txBox="1"/>
          <p:nvPr/>
        </p:nvSpPr>
        <p:spPr>
          <a:xfrm>
            <a:off x="3507740" y="2288539"/>
            <a:ext cx="198120" cy="866140"/>
          </a:xfrm>
          <a:prstGeom prst="rect">
            <a:avLst/>
          </a:prstGeom>
        </p:spPr>
        <p:txBody>
          <a:bodyPr vert="horz" wrap="square" lIns="0" tIns="13335" rIns="0" bIns="0" rtlCol="0">
            <a:spAutoFit/>
          </a:bodyPr>
          <a:lstStyle/>
          <a:p>
            <a:pPr marL="41275">
              <a:lnSpc>
                <a:spcPct val="100000"/>
              </a:lnSpc>
              <a:spcBef>
                <a:spcPts val="105"/>
              </a:spcBef>
            </a:pPr>
            <a:r>
              <a:rPr sz="1800" spc="-50" dirty="0">
                <a:latin typeface="Cambria Math"/>
                <a:cs typeface="Cambria Math"/>
              </a:rPr>
              <a:t>2</a:t>
            </a:r>
            <a:endParaRPr sz="1800">
              <a:latin typeface="Cambria Math"/>
              <a:cs typeface="Cambria Math"/>
            </a:endParaRPr>
          </a:p>
          <a:p>
            <a:pPr marL="41275">
              <a:lnSpc>
                <a:spcPct val="100000"/>
              </a:lnSpc>
              <a:spcBef>
                <a:spcPts val="65"/>
              </a:spcBef>
            </a:pPr>
            <a:r>
              <a:rPr sz="1800" spc="-50" dirty="0">
                <a:latin typeface="Cambria Math"/>
                <a:cs typeface="Cambria Math"/>
              </a:rPr>
              <a:t>1</a:t>
            </a:r>
            <a:endParaRPr sz="1800">
              <a:latin typeface="Cambria Math"/>
              <a:cs typeface="Cambria Math"/>
            </a:endParaRPr>
          </a:p>
          <a:p>
            <a:pPr marL="12700">
              <a:lnSpc>
                <a:spcPct val="100000"/>
              </a:lnSpc>
              <a:spcBef>
                <a:spcPts val="65"/>
              </a:spcBef>
            </a:pPr>
            <a:r>
              <a:rPr sz="1800" spc="-50" dirty="0">
                <a:latin typeface="Cambria Math"/>
                <a:cs typeface="Cambria Math"/>
              </a:rPr>
              <a:t>…</a:t>
            </a:r>
            <a:endParaRPr sz="1800">
              <a:latin typeface="Cambria Math"/>
              <a:cs typeface="Cambria Math"/>
            </a:endParaRPr>
          </a:p>
        </p:txBody>
      </p:sp>
      <p:sp>
        <p:nvSpPr>
          <p:cNvPr id="21" name="object 21"/>
          <p:cNvSpPr txBox="1"/>
          <p:nvPr/>
        </p:nvSpPr>
        <p:spPr>
          <a:xfrm>
            <a:off x="4820539" y="2288539"/>
            <a:ext cx="273685" cy="866140"/>
          </a:xfrm>
          <a:prstGeom prst="rect">
            <a:avLst/>
          </a:prstGeom>
        </p:spPr>
        <p:txBody>
          <a:bodyPr vert="horz" wrap="square" lIns="0" tIns="13335" rIns="0" bIns="0" rtlCol="0">
            <a:spAutoFit/>
          </a:bodyPr>
          <a:lstStyle/>
          <a:p>
            <a:pPr marL="12700">
              <a:lnSpc>
                <a:spcPct val="100000"/>
              </a:lnSpc>
              <a:spcBef>
                <a:spcPts val="105"/>
              </a:spcBef>
            </a:pPr>
            <a:r>
              <a:rPr sz="1800" spc="-25" dirty="0">
                <a:latin typeface="Cambria Math"/>
                <a:cs typeface="Cambria Math"/>
              </a:rPr>
              <a:t>30</a:t>
            </a:r>
            <a:endParaRPr sz="1800">
              <a:latin typeface="Cambria Math"/>
              <a:cs typeface="Cambria Math"/>
            </a:endParaRPr>
          </a:p>
          <a:p>
            <a:pPr marL="12700">
              <a:lnSpc>
                <a:spcPct val="100000"/>
              </a:lnSpc>
              <a:spcBef>
                <a:spcPts val="65"/>
              </a:spcBef>
            </a:pPr>
            <a:r>
              <a:rPr sz="1800" spc="-25" dirty="0">
                <a:latin typeface="Cambria Math"/>
                <a:cs typeface="Cambria Math"/>
              </a:rPr>
              <a:t>36</a:t>
            </a:r>
            <a:endParaRPr sz="1800">
              <a:latin typeface="Cambria Math"/>
              <a:cs typeface="Cambria Math"/>
            </a:endParaRPr>
          </a:p>
          <a:p>
            <a:pPr marL="50800">
              <a:lnSpc>
                <a:spcPct val="100000"/>
              </a:lnSpc>
              <a:spcBef>
                <a:spcPts val="65"/>
              </a:spcBef>
            </a:pPr>
            <a:r>
              <a:rPr sz="1800" spc="-50" dirty="0">
                <a:latin typeface="Cambria Math"/>
                <a:cs typeface="Cambria Math"/>
              </a:rPr>
              <a:t>…</a:t>
            </a:r>
            <a:endParaRPr sz="1800">
              <a:latin typeface="Cambria Math"/>
              <a:cs typeface="Cambria Math"/>
            </a:endParaRPr>
          </a:p>
        </p:txBody>
      </p:sp>
      <p:sp>
        <p:nvSpPr>
          <p:cNvPr id="22" name="object 22"/>
          <p:cNvSpPr txBox="1"/>
          <p:nvPr/>
        </p:nvSpPr>
        <p:spPr>
          <a:xfrm>
            <a:off x="6308090" y="1723961"/>
            <a:ext cx="396875" cy="1430655"/>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mbria Math"/>
                <a:cs typeface="Cambria Math"/>
              </a:rPr>
              <a:t>460</a:t>
            </a:r>
            <a:endParaRPr sz="1800">
              <a:latin typeface="Cambria Math"/>
              <a:cs typeface="Cambria Math"/>
            </a:endParaRPr>
          </a:p>
          <a:p>
            <a:pPr marL="12700">
              <a:lnSpc>
                <a:spcPct val="100000"/>
              </a:lnSpc>
              <a:spcBef>
                <a:spcPts val="65"/>
              </a:spcBef>
            </a:pPr>
            <a:r>
              <a:rPr sz="1800" spc="-25" dirty="0">
                <a:latin typeface="Cambria Math"/>
                <a:cs typeface="Cambria Math"/>
              </a:rPr>
              <a:t>232</a:t>
            </a:r>
            <a:endParaRPr sz="1800">
              <a:latin typeface="Cambria Math"/>
              <a:cs typeface="Cambria Math"/>
            </a:endParaRPr>
          </a:p>
          <a:p>
            <a:pPr marL="12700">
              <a:lnSpc>
                <a:spcPct val="100000"/>
              </a:lnSpc>
              <a:spcBef>
                <a:spcPts val="65"/>
              </a:spcBef>
            </a:pPr>
            <a:r>
              <a:rPr sz="1800" spc="-25" dirty="0">
                <a:latin typeface="Cambria Math"/>
                <a:cs typeface="Cambria Math"/>
              </a:rPr>
              <a:t>315</a:t>
            </a:r>
            <a:endParaRPr sz="1800">
              <a:latin typeface="Cambria Math"/>
              <a:cs typeface="Cambria Math"/>
            </a:endParaRPr>
          </a:p>
          <a:p>
            <a:pPr marL="12700">
              <a:lnSpc>
                <a:spcPct val="100000"/>
              </a:lnSpc>
              <a:spcBef>
                <a:spcPts val="65"/>
              </a:spcBef>
            </a:pPr>
            <a:r>
              <a:rPr sz="1800" spc="-25" dirty="0">
                <a:latin typeface="Cambria Math"/>
                <a:cs typeface="Cambria Math"/>
              </a:rPr>
              <a:t>178</a:t>
            </a:r>
            <a:endParaRPr sz="1800">
              <a:latin typeface="Cambria Math"/>
              <a:cs typeface="Cambria Math"/>
            </a:endParaRPr>
          </a:p>
          <a:p>
            <a:pPr marL="107950">
              <a:lnSpc>
                <a:spcPct val="100000"/>
              </a:lnSpc>
              <a:spcBef>
                <a:spcPts val="65"/>
              </a:spcBef>
            </a:pPr>
            <a:r>
              <a:rPr sz="1800" spc="-50" dirty="0">
                <a:latin typeface="Cambria Math"/>
                <a:cs typeface="Cambria Math"/>
              </a:rPr>
              <a:t>…</a:t>
            </a:r>
            <a:endParaRPr sz="1800">
              <a:latin typeface="Cambria Math"/>
              <a:cs typeface="Cambria Math"/>
            </a:endParaRPr>
          </a:p>
        </p:txBody>
      </p:sp>
      <p:sp>
        <p:nvSpPr>
          <p:cNvPr id="23" name="object 23"/>
          <p:cNvSpPr txBox="1"/>
          <p:nvPr/>
        </p:nvSpPr>
        <p:spPr>
          <a:xfrm>
            <a:off x="801052" y="3152139"/>
            <a:ext cx="1709420" cy="300990"/>
          </a:xfrm>
          <a:prstGeom prst="rect">
            <a:avLst/>
          </a:prstGeom>
        </p:spPr>
        <p:txBody>
          <a:bodyPr vert="horz" wrap="square" lIns="0" tIns="13335" rIns="0" bIns="0" rtlCol="0">
            <a:spAutoFit/>
          </a:bodyPr>
          <a:lstStyle/>
          <a:p>
            <a:pPr marL="38100">
              <a:lnSpc>
                <a:spcPct val="100000"/>
              </a:lnSpc>
              <a:spcBef>
                <a:spcPts val="105"/>
              </a:spcBef>
            </a:pPr>
            <a:r>
              <a:rPr sz="1800" dirty="0">
                <a:solidFill>
                  <a:srgbClr val="FF9300"/>
                </a:solidFill>
                <a:latin typeface="Cambria Math"/>
                <a:cs typeface="Cambria Math"/>
              </a:rPr>
              <a:t>x</a:t>
            </a:r>
            <a:r>
              <a:rPr sz="2025" baseline="-16460" dirty="0">
                <a:solidFill>
                  <a:srgbClr val="FF9300"/>
                </a:solidFill>
                <a:latin typeface="Cambria Math"/>
                <a:cs typeface="Cambria Math"/>
              </a:rPr>
              <a:t>𝑗</a:t>
            </a:r>
            <a:r>
              <a:rPr sz="2025" spc="292" baseline="-16460" dirty="0">
                <a:solidFill>
                  <a:srgbClr val="FF9300"/>
                </a:solidFill>
                <a:latin typeface="Cambria Math"/>
                <a:cs typeface="Cambria Math"/>
              </a:rPr>
              <a:t> </a:t>
            </a:r>
            <a:r>
              <a:rPr sz="1800" dirty="0">
                <a:latin typeface="Verdana"/>
                <a:cs typeface="Verdana"/>
              </a:rPr>
              <a:t>=</a:t>
            </a:r>
            <a:r>
              <a:rPr sz="1800" spc="-5" dirty="0">
                <a:latin typeface="Verdana"/>
                <a:cs typeface="Verdana"/>
              </a:rPr>
              <a:t> </a:t>
            </a:r>
            <a:r>
              <a:rPr sz="1800" spc="80" dirty="0">
                <a:solidFill>
                  <a:srgbClr val="FF9300"/>
                </a:solidFill>
                <a:latin typeface="Cambria Math"/>
                <a:cs typeface="Cambria Math"/>
              </a:rPr>
              <a:t>𝑗</a:t>
            </a:r>
            <a:r>
              <a:rPr sz="2025" spc="120" baseline="26748" dirty="0">
                <a:solidFill>
                  <a:srgbClr val="FF9300"/>
                </a:solidFill>
                <a:latin typeface="Cambria Math"/>
                <a:cs typeface="Cambria Math"/>
              </a:rPr>
              <a:t>𝑡ℎ</a:t>
            </a:r>
            <a:r>
              <a:rPr sz="2025" spc="97" baseline="26748" dirty="0">
                <a:solidFill>
                  <a:srgbClr val="FF9300"/>
                </a:solidFill>
                <a:latin typeface="Cambria Math"/>
                <a:cs typeface="Cambria Math"/>
              </a:rPr>
              <a:t> </a:t>
            </a:r>
            <a:r>
              <a:rPr sz="1800" spc="-10" dirty="0">
                <a:latin typeface="Verdana"/>
                <a:cs typeface="Verdana"/>
              </a:rPr>
              <a:t>feature</a:t>
            </a:r>
            <a:endParaRPr sz="1800">
              <a:latin typeface="Verdana"/>
              <a:cs typeface="Verdana"/>
            </a:endParaRPr>
          </a:p>
        </p:txBody>
      </p:sp>
      <p:grpSp>
        <p:nvGrpSpPr>
          <p:cNvPr id="24" name="object 24"/>
          <p:cNvGrpSpPr/>
          <p:nvPr/>
        </p:nvGrpSpPr>
        <p:grpSpPr>
          <a:xfrm>
            <a:off x="838225" y="3771772"/>
            <a:ext cx="313690" cy="159385"/>
            <a:chOff x="838225" y="3771772"/>
            <a:chExt cx="313690" cy="159385"/>
          </a:xfrm>
        </p:grpSpPr>
        <p:sp>
          <p:nvSpPr>
            <p:cNvPr id="25" name="object 25"/>
            <p:cNvSpPr/>
            <p:nvPr/>
          </p:nvSpPr>
          <p:spPr>
            <a:xfrm>
              <a:off x="838225" y="3798569"/>
              <a:ext cx="113030" cy="55244"/>
            </a:xfrm>
            <a:custGeom>
              <a:avLst/>
              <a:gdLst/>
              <a:ahLst/>
              <a:cxnLst/>
              <a:rect l="l" t="t" r="r" b="b"/>
              <a:pathLst>
                <a:path w="113030" h="55245">
                  <a:moveTo>
                    <a:pt x="84721" y="0"/>
                  </a:moveTo>
                  <a:lnTo>
                    <a:pt x="78803" y="6603"/>
                  </a:lnTo>
                  <a:lnTo>
                    <a:pt x="96659" y="22224"/>
                  </a:lnTo>
                  <a:lnTo>
                    <a:pt x="0" y="22224"/>
                  </a:lnTo>
                  <a:lnTo>
                    <a:pt x="0" y="32638"/>
                  </a:lnTo>
                  <a:lnTo>
                    <a:pt x="96659" y="32638"/>
                  </a:lnTo>
                  <a:lnTo>
                    <a:pt x="78803" y="48132"/>
                  </a:lnTo>
                  <a:lnTo>
                    <a:pt x="84721" y="54863"/>
                  </a:lnTo>
                  <a:lnTo>
                    <a:pt x="112737" y="30606"/>
                  </a:lnTo>
                  <a:lnTo>
                    <a:pt x="112737" y="24129"/>
                  </a:lnTo>
                  <a:lnTo>
                    <a:pt x="84721" y="0"/>
                  </a:lnTo>
                  <a:close/>
                </a:path>
              </a:pathLst>
            </a:custGeom>
            <a:solidFill>
              <a:srgbClr val="FF9300"/>
            </a:solidFill>
          </p:spPr>
          <p:txBody>
            <a:bodyPr wrap="square" lIns="0" tIns="0" rIns="0" bIns="0" rtlCol="0"/>
            <a:lstStyle/>
            <a:p>
              <a:endParaRPr/>
            </a:p>
          </p:txBody>
        </p:sp>
        <p:pic>
          <p:nvPicPr>
            <p:cNvPr id="26" name="object 26"/>
            <p:cNvPicPr/>
            <p:nvPr/>
          </p:nvPicPr>
          <p:blipFill>
            <a:blip r:embed="rId2" cstate="print"/>
            <a:stretch>
              <a:fillRect/>
            </a:stretch>
          </p:blipFill>
          <p:spPr>
            <a:xfrm>
              <a:off x="977125" y="3771772"/>
              <a:ext cx="174371" cy="158800"/>
            </a:xfrm>
            <a:prstGeom prst="rect">
              <a:avLst/>
            </a:prstGeom>
          </p:spPr>
        </p:pic>
      </p:grpSp>
      <p:sp>
        <p:nvSpPr>
          <p:cNvPr id="27" name="object 27"/>
          <p:cNvSpPr txBox="1"/>
          <p:nvPr/>
        </p:nvSpPr>
        <p:spPr>
          <a:xfrm>
            <a:off x="788352" y="3457892"/>
            <a:ext cx="3004820" cy="501015"/>
          </a:xfrm>
          <a:prstGeom prst="rect">
            <a:avLst/>
          </a:prstGeom>
        </p:spPr>
        <p:txBody>
          <a:bodyPr vert="horz" wrap="square" lIns="0" tIns="12700" rIns="0" bIns="0" rtlCol="0">
            <a:spAutoFit/>
          </a:bodyPr>
          <a:lstStyle/>
          <a:p>
            <a:pPr marL="50800">
              <a:lnSpc>
                <a:spcPts val="1870"/>
              </a:lnSpc>
              <a:spcBef>
                <a:spcPts val="100"/>
              </a:spcBef>
              <a:tabLst>
                <a:tab pos="508000" algn="l"/>
              </a:tabLst>
            </a:pPr>
            <a:r>
              <a:rPr sz="1800" spc="-50" dirty="0">
                <a:solidFill>
                  <a:srgbClr val="FF9300"/>
                </a:solidFill>
                <a:latin typeface="Cambria Math"/>
                <a:cs typeface="Cambria Math"/>
              </a:rPr>
              <a:t>𝑛</a:t>
            </a:r>
            <a:r>
              <a:rPr sz="1800" dirty="0">
                <a:solidFill>
                  <a:srgbClr val="FF9300"/>
                </a:solidFill>
                <a:latin typeface="Cambria Math"/>
                <a:cs typeface="Cambria Math"/>
              </a:rPr>
              <a:t>	</a:t>
            </a:r>
            <a:r>
              <a:rPr sz="1800" dirty="0">
                <a:latin typeface="Verdana"/>
                <a:cs typeface="Verdana"/>
              </a:rPr>
              <a:t>=</a:t>
            </a:r>
            <a:r>
              <a:rPr sz="1800" spc="-35" dirty="0">
                <a:latin typeface="Verdana"/>
                <a:cs typeface="Verdana"/>
              </a:rPr>
              <a:t> </a:t>
            </a:r>
            <a:r>
              <a:rPr sz="1800" dirty="0">
                <a:latin typeface="Verdana"/>
                <a:cs typeface="Verdana"/>
              </a:rPr>
              <a:t>number</a:t>
            </a:r>
            <a:r>
              <a:rPr sz="1800" spc="65" dirty="0">
                <a:latin typeface="Verdana"/>
                <a:cs typeface="Verdana"/>
              </a:rPr>
              <a:t> </a:t>
            </a:r>
            <a:r>
              <a:rPr sz="1800" dirty="0">
                <a:latin typeface="Verdana"/>
                <a:cs typeface="Verdana"/>
              </a:rPr>
              <a:t>of</a:t>
            </a:r>
            <a:r>
              <a:rPr sz="1800" spc="-85" dirty="0">
                <a:latin typeface="Verdana"/>
                <a:cs typeface="Verdana"/>
              </a:rPr>
              <a:t> </a:t>
            </a:r>
            <a:r>
              <a:rPr sz="1800" spc="-10" dirty="0">
                <a:latin typeface="Verdana"/>
                <a:cs typeface="Verdana"/>
              </a:rPr>
              <a:t>features</a:t>
            </a:r>
            <a:endParaRPr sz="1800" dirty="0">
              <a:latin typeface="Verdana"/>
              <a:cs typeface="Verdana"/>
            </a:endParaRPr>
          </a:p>
          <a:p>
            <a:pPr marL="50800">
              <a:lnSpc>
                <a:spcPts val="1870"/>
              </a:lnSpc>
            </a:pPr>
            <a:r>
              <a:rPr sz="2700" baseline="-21604" dirty="0">
                <a:solidFill>
                  <a:srgbClr val="FF9300"/>
                </a:solidFill>
                <a:latin typeface="Cambria Math"/>
                <a:cs typeface="Cambria Math"/>
              </a:rPr>
              <a:t>x</a:t>
            </a:r>
            <a:r>
              <a:rPr sz="2700" spc="337" baseline="-21604" dirty="0">
                <a:solidFill>
                  <a:srgbClr val="FF9300"/>
                </a:solidFill>
                <a:latin typeface="Cambria Math"/>
                <a:cs typeface="Cambria Math"/>
              </a:rPr>
              <a:t> </a:t>
            </a:r>
            <a:r>
              <a:rPr sz="1350" spc="-50" dirty="0">
                <a:solidFill>
                  <a:srgbClr val="0096FF"/>
                </a:solidFill>
                <a:latin typeface="Cambria Math"/>
                <a:cs typeface="Cambria Math"/>
              </a:rPr>
              <a:t>𝑖</a:t>
            </a:r>
            <a:endParaRPr sz="1350" dirty="0">
              <a:latin typeface="Cambria Math"/>
              <a:cs typeface="Cambria Math"/>
            </a:endParaRPr>
          </a:p>
        </p:txBody>
      </p:sp>
      <p:sp>
        <p:nvSpPr>
          <p:cNvPr id="28" name="object 28"/>
          <p:cNvSpPr txBox="1"/>
          <p:nvPr/>
        </p:nvSpPr>
        <p:spPr>
          <a:xfrm>
            <a:off x="921702" y="4202112"/>
            <a:ext cx="106045" cy="231775"/>
          </a:xfrm>
          <a:prstGeom prst="rect">
            <a:avLst/>
          </a:prstGeom>
        </p:spPr>
        <p:txBody>
          <a:bodyPr vert="horz" wrap="square" lIns="0" tIns="12700" rIns="0" bIns="0" rtlCol="0">
            <a:spAutoFit/>
          </a:bodyPr>
          <a:lstStyle/>
          <a:p>
            <a:pPr marL="12700">
              <a:lnSpc>
                <a:spcPct val="100000"/>
              </a:lnSpc>
              <a:spcBef>
                <a:spcPts val="100"/>
              </a:spcBef>
            </a:pPr>
            <a:r>
              <a:rPr sz="1350" spc="95" dirty="0">
                <a:solidFill>
                  <a:srgbClr val="FF9300"/>
                </a:solidFill>
                <a:latin typeface="Cambria Math"/>
                <a:cs typeface="Cambria Math"/>
              </a:rPr>
              <a:t>𝑗</a:t>
            </a:r>
            <a:endParaRPr sz="1350">
              <a:latin typeface="Cambria Math"/>
              <a:cs typeface="Cambria Math"/>
            </a:endParaRPr>
          </a:p>
        </p:txBody>
      </p:sp>
      <p:pic>
        <p:nvPicPr>
          <p:cNvPr id="29" name="object 29"/>
          <p:cNvPicPr/>
          <p:nvPr/>
        </p:nvPicPr>
        <p:blipFill>
          <a:blip r:embed="rId3" cstate="print"/>
          <a:stretch>
            <a:fillRect/>
          </a:stretch>
        </p:blipFill>
        <p:spPr>
          <a:xfrm>
            <a:off x="977125" y="4067035"/>
            <a:ext cx="174371" cy="158813"/>
          </a:xfrm>
          <a:prstGeom prst="rect">
            <a:avLst/>
          </a:prstGeom>
        </p:spPr>
      </p:pic>
      <p:sp>
        <p:nvSpPr>
          <p:cNvPr id="30" name="object 30"/>
          <p:cNvSpPr txBox="1"/>
          <p:nvPr/>
        </p:nvSpPr>
        <p:spPr>
          <a:xfrm>
            <a:off x="801052" y="3954145"/>
            <a:ext cx="327025" cy="300355"/>
          </a:xfrm>
          <a:prstGeom prst="rect">
            <a:avLst/>
          </a:prstGeom>
        </p:spPr>
        <p:txBody>
          <a:bodyPr vert="horz" wrap="square" lIns="0" tIns="12700" rIns="0" bIns="0" rtlCol="0">
            <a:spAutoFit/>
          </a:bodyPr>
          <a:lstStyle/>
          <a:p>
            <a:pPr marL="38100">
              <a:lnSpc>
                <a:spcPct val="100000"/>
              </a:lnSpc>
              <a:spcBef>
                <a:spcPts val="100"/>
              </a:spcBef>
            </a:pPr>
            <a:r>
              <a:rPr sz="2700" baseline="-27777" dirty="0">
                <a:solidFill>
                  <a:srgbClr val="FF9300"/>
                </a:solidFill>
                <a:latin typeface="Cambria Math"/>
                <a:cs typeface="Cambria Math"/>
              </a:rPr>
              <a:t>x</a:t>
            </a:r>
            <a:r>
              <a:rPr sz="2700" spc="337" baseline="-27777" dirty="0">
                <a:solidFill>
                  <a:srgbClr val="FF9300"/>
                </a:solidFill>
                <a:latin typeface="Cambria Math"/>
                <a:cs typeface="Cambria Math"/>
              </a:rPr>
              <a:t> </a:t>
            </a:r>
            <a:r>
              <a:rPr sz="1350" spc="-50" dirty="0">
                <a:solidFill>
                  <a:srgbClr val="0096FF"/>
                </a:solidFill>
                <a:latin typeface="Cambria Math"/>
                <a:cs typeface="Cambria Math"/>
              </a:rPr>
              <a:t>𝑖</a:t>
            </a:r>
            <a:endParaRPr sz="1350">
              <a:latin typeface="Cambria Math"/>
              <a:cs typeface="Cambria Math"/>
            </a:endParaRPr>
          </a:p>
        </p:txBody>
      </p:sp>
      <p:sp>
        <p:nvSpPr>
          <p:cNvPr id="31" name="object 31"/>
          <p:cNvSpPr txBox="1"/>
          <p:nvPr/>
        </p:nvSpPr>
        <p:spPr>
          <a:xfrm>
            <a:off x="1182369" y="3694493"/>
            <a:ext cx="4969510" cy="674370"/>
          </a:xfrm>
          <a:prstGeom prst="rect">
            <a:avLst/>
          </a:prstGeom>
        </p:spPr>
        <p:txBody>
          <a:bodyPr vert="horz" wrap="square" lIns="0" tIns="62865" rIns="0" bIns="0" rtlCol="0">
            <a:spAutoFit/>
          </a:bodyPr>
          <a:lstStyle/>
          <a:p>
            <a:pPr marL="95250">
              <a:lnSpc>
                <a:spcPct val="100000"/>
              </a:lnSpc>
              <a:spcBef>
                <a:spcPts val="495"/>
              </a:spcBef>
            </a:pPr>
            <a:r>
              <a:rPr sz="1800" dirty="0">
                <a:latin typeface="Verdana"/>
                <a:cs typeface="Verdana"/>
              </a:rPr>
              <a:t>=</a:t>
            </a:r>
            <a:r>
              <a:rPr sz="1800" spc="-90" dirty="0">
                <a:latin typeface="Verdana"/>
                <a:cs typeface="Verdana"/>
              </a:rPr>
              <a:t> </a:t>
            </a:r>
            <a:r>
              <a:rPr sz="1800" dirty="0">
                <a:latin typeface="Verdana"/>
                <a:cs typeface="Verdana"/>
              </a:rPr>
              <a:t>features</a:t>
            </a:r>
            <a:r>
              <a:rPr sz="1800" spc="50" dirty="0">
                <a:latin typeface="Verdana"/>
                <a:cs typeface="Verdana"/>
              </a:rPr>
              <a:t> </a:t>
            </a:r>
            <a:r>
              <a:rPr sz="1800" dirty="0">
                <a:latin typeface="Verdana"/>
                <a:cs typeface="Verdana"/>
              </a:rPr>
              <a:t>of</a:t>
            </a:r>
            <a:r>
              <a:rPr sz="1800" spc="-85" dirty="0">
                <a:latin typeface="Verdana"/>
                <a:cs typeface="Verdana"/>
              </a:rPr>
              <a:t> </a:t>
            </a:r>
            <a:r>
              <a:rPr sz="1800" spc="80" dirty="0">
                <a:solidFill>
                  <a:srgbClr val="0096FF"/>
                </a:solidFill>
                <a:latin typeface="Cambria Math"/>
                <a:cs typeface="Cambria Math"/>
              </a:rPr>
              <a:t>𝑖</a:t>
            </a:r>
            <a:r>
              <a:rPr sz="2025" spc="120" baseline="28806" dirty="0">
                <a:solidFill>
                  <a:srgbClr val="0096FF"/>
                </a:solidFill>
                <a:latin typeface="Cambria Math"/>
                <a:cs typeface="Cambria Math"/>
              </a:rPr>
              <a:t>𝑡ℎ</a:t>
            </a:r>
            <a:r>
              <a:rPr sz="2025" spc="322" baseline="28806" dirty="0">
                <a:solidFill>
                  <a:srgbClr val="0096FF"/>
                </a:solidFill>
                <a:latin typeface="Cambria Math"/>
                <a:cs typeface="Cambria Math"/>
              </a:rPr>
              <a:t> </a:t>
            </a:r>
            <a:r>
              <a:rPr sz="1800" dirty="0">
                <a:latin typeface="Verdana"/>
                <a:cs typeface="Verdana"/>
              </a:rPr>
              <a:t>training</a:t>
            </a:r>
            <a:r>
              <a:rPr sz="1800" spc="150" dirty="0">
                <a:latin typeface="Verdana"/>
                <a:cs typeface="Verdana"/>
              </a:rPr>
              <a:t> </a:t>
            </a:r>
            <a:r>
              <a:rPr sz="1800" spc="-10" dirty="0">
                <a:latin typeface="Verdana"/>
                <a:cs typeface="Verdana"/>
              </a:rPr>
              <a:t>example</a:t>
            </a:r>
            <a:endParaRPr sz="1800">
              <a:latin typeface="Verdana"/>
              <a:cs typeface="Verdana"/>
            </a:endParaRPr>
          </a:p>
          <a:p>
            <a:pPr marL="38100">
              <a:lnSpc>
                <a:spcPct val="100000"/>
              </a:lnSpc>
              <a:spcBef>
                <a:spcPts val="395"/>
              </a:spcBef>
            </a:pPr>
            <a:r>
              <a:rPr sz="1800" dirty="0">
                <a:latin typeface="Verdana"/>
                <a:cs typeface="Verdana"/>
              </a:rPr>
              <a:t>=</a:t>
            </a:r>
            <a:r>
              <a:rPr sz="1800" spc="-85" dirty="0">
                <a:latin typeface="Verdana"/>
                <a:cs typeface="Verdana"/>
              </a:rPr>
              <a:t> </a:t>
            </a:r>
            <a:r>
              <a:rPr sz="1800" dirty="0">
                <a:latin typeface="Verdana"/>
                <a:cs typeface="Verdana"/>
              </a:rPr>
              <a:t>value</a:t>
            </a:r>
            <a:r>
              <a:rPr sz="1800" spc="10" dirty="0">
                <a:latin typeface="Verdana"/>
                <a:cs typeface="Verdana"/>
              </a:rPr>
              <a:t> </a:t>
            </a:r>
            <a:r>
              <a:rPr sz="1800" dirty="0">
                <a:latin typeface="Verdana"/>
                <a:cs typeface="Verdana"/>
              </a:rPr>
              <a:t>of</a:t>
            </a:r>
            <a:r>
              <a:rPr sz="1800" spc="-70" dirty="0">
                <a:latin typeface="Verdana"/>
                <a:cs typeface="Verdana"/>
              </a:rPr>
              <a:t> </a:t>
            </a:r>
            <a:r>
              <a:rPr sz="1800" dirty="0">
                <a:latin typeface="Verdana"/>
                <a:cs typeface="Verdana"/>
              </a:rPr>
              <a:t>feature</a:t>
            </a:r>
            <a:r>
              <a:rPr sz="1800" spc="75" dirty="0">
                <a:latin typeface="Verdana"/>
                <a:cs typeface="Verdana"/>
              </a:rPr>
              <a:t> </a:t>
            </a:r>
            <a:r>
              <a:rPr sz="1800" dirty="0">
                <a:solidFill>
                  <a:srgbClr val="FF9300"/>
                </a:solidFill>
                <a:latin typeface="Cambria Math"/>
                <a:cs typeface="Cambria Math"/>
              </a:rPr>
              <a:t>𝑗</a:t>
            </a:r>
            <a:r>
              <a:rPr sz="1800" spc="165" dirty="0">
                <a:solidFill>
                  <a:srgbClr val="FF9300"/>
                </a:solidFill>
                <a:latin typeface="Cambria Math"/>
                <a:cs typeface="Cambria Math"/>
              </a:rPr>
              <a:t> </a:t>
            </a:r>
            <a:r>
              <a:rPr sz="1800" dirty="0">
                <a:latin typeface="Verdana"/>
                <a:cs typeface="Verdana"/>
              </a:rPr>
              <a:t>in</a:t>
            </a:r>
            <a:r>
              <a:rPr sz="1800" spc="-50" dirty="0">
                <a:latin typeface="Verdana"/>
                <a:cs typeface="Verdana"/>
              </a:rPr>
              <a:t> </a:t>
            </a:r>
            <a:r>
              <a:rPr sz="1800" spc="80" dirty="0">
                <a:solidFill>
                  <a:srgbClr val="0096FF"/>
                </a:solidFill>
                <a:latin typeface="Cambria Math"/>
                <a:cs typeface="Cambria Math"/>
              </a:rPr>
              <a:t>𝑖</a:t>
            </a:r>
            <a:r>
              <a:rPr sz="2025" spc="120" baseline="28806" dirty="0">
                <a:solidFill>
                  <a:srgbClr val="0096FF"/>
                </a:solidFill>
                <a:latin typeface="Cambria Math"/>
                <a:cs typeface="Cambria Math"/>
              </a:rPr>
              <a:t>𝑡ℎ</a:t>
            </a:r>
            <a:r>
              <a:rPr sz="2025" spc="434" baseline="28806" dirty="0">
                <a:solidFill>
                  <a:srgbClr val="0096FF"/>
                </a:solidFill>
                <a:latin typeface="Cambria Math"/>
                <a:cs typeface="Cambria Math"/>
              </a:rPr>
              <a:t> </a:t>
            </a:r>
            <a:r>
              <a:rPr sz="1800" dirty="0">
                <a:latin typeface="Verdana"/>
                <a:cs typeface="Verdana"/>
              </a:rPr>
              <a:t>training</a:t>
            </a:r>
            <a:r>
              <a:rPr sz="1800" spc="95" dirty="0">
                <a:latin typeface="Verdana"/>
                <a:cs typeface="Verdana"/>
              </a:rPr>
              <a:t> </a:t>
            </a:r>
            <a:r>
              <a:rPr sz="1800" spc="-10" dirty="0">
                <a:latin typeface="Verdana"/>
                <a:cs typeface="Verdana"/>
              </a:rPr>
              <a:t>example</a:t>
            </a:r>
            <a:endParaRPr sz="1800">
              <a:latin typeface="Verdana"/>
              <a:cs typeface="Verdana"/>
            </a:endParaRPr>
          </a:p>
        </p:txBody>
      </p:sp>
      <p:grpSp>
        <p:nvGrpSpPr>
          <p:cNvPr id="32" name="object 32"/>
          <p:cNvGrpSpPr/>
          <p:nvPr/>
        </p:nvGrpSpPr>
        <p:grpSpPr>
          <a:xfrm>
            <a:off x="895350" y="714375"/>
            <a:ext cx="4695825" cy="2419350"/>
            <a:chOff x="895350" y="714375"/>
            <a:chExt cx="4695825" cy="2419350"/>
          </a:xfrm>
        </p:grpSpPr>
        <p:sp>
          <p:nvSpPr>
            <p:cNvPr id="33" name="object 33"/>
            <p:cNvSpPr/>
            <p:nvPr/>
          </p:nvSpPr>
          <p:spPr>
            <a:xfrm>
              <a:off x="895350" y="1990725"/>
              <a:ext cx="4695825" cy="333375"/>
            </a:xfrm>
            <a:custGeom>
              <a:avLst/>
              <a:gdLst/>
              <a:ahLst/>
              <a:cxnLst/>
              <a:rect l="l" t="t" r="r" b="b"/>
              <a:pathLst>
                <a:path w="4695825" h="333375">
                  <a:moveTo>
                    <a:pt x="0" y="333375"/>
                  </a:moveTo>
                  <a:lnTo>
                    <a:pt x="4695825" y="333375"/>
                  </a:lnTo>
                  <a:lnTo>
                    <a:pt x="4695825" y="0"/>
                  </a:lnTo>
                  <a:lnTo>
                    <a:pt x="0" y="0"/>
                  </a:lnTo>
                  <a:lnTo>
                    <a:pt x="0" y="333375"/>
                  </a:lnTo>
                  <a:close/>
                </a:path>
              </a:pathLst>
            </a:custGeom>
            <a:ln w="38100">
              <a:solidFill>
                <a:srgbClr val="FF9300"/>
              </a:solidFill>
            </a:ln>
          </p:spPr>
          <p:txBody>
            <a:bodyPr wrap="square" lIns="0" tIns="0" rIns="0" bIns="0" rtlCol="0"/>
            <a:lstStyle/>
            <a:p>
              <a:endParaRPr/>
            </a:p>
          </p:txBody>
        </p:sp>
        <p:sp>
          <p:nvSpPr>
            <p:cNvPr id="35" name="object 35"/>
            <p:cNvSpPr/>
            <p:nvPr/>
          </p:nvSpPr>
          <p:spPr>
            <a:xfrm>
              <a:off x="895350" y="714375"/>
              <a:ext cx="952500" cy="2419350"/>
            </a:xfrm>
            <a:custGeom>
              <a:avLst/>
              <a:gdLst/>
              <a:ahLst/>
              <a:cxnLst/>
              <a:rect l="l" t="t" r="r" b="b"/>
              <a:pathLst>
                <a:path w="952500" h="2419350">
                  <a:moveTo>
                    <a:pt x="0" y="2419350"/>
                  </a:moveTo>
                  <a:lnTo>
                    <a:pt x="952500" y="2419350"/>
                  </a:lnTo>
                  <a:lnTo>
                    <a:pt x="952500" y="0"/>
                  </a:lnTo>
                  <a:lnTo>
                    <a:pt x="0" y="0"/>
                  </a:lnTo>
                  <a:lnTo>
                    <a:pt x="0" y="2419350"/>
                  </a:lnTo>
                  <a:close/>
                </a:path>
              </a:pathLst>
            </a:custGeom>
            <a:ln w="38100">
              <a:solidFill>
                <a:srgbClr val="FF9300"/>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1144</TotalTime>
  <Words>2895</Words>
  <Application>Microsoft Office PowerPoint</Application>
  <PresentationFormat>On-screen Show (16:9)</PresentationFormat>
  <Paragraphs>560</Paragraphs>
  <Slides>53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Helvetica Neue</vt:lpstr>
      <vt:lpstr>Söhne</vt:lpstr>
      <vt:lpstr>Aptos</vt:lpstr>
      <vt:lpstr>Arial</vt:lpstr>
      <vt:lpstr>Cambria Math</vt:lpstr>
      <vt:lpstr>Courier New</vt:lpstr>
      <vt:lpstr>Roboto</vt:lpstr>
      <vt:lpstr>Times New Roman</vt:lpstr>
      <vt:lpstr>Verdana</vt:lpstr>
      <vt:lpstr>Office Theme</vt:lpstr>
      <vt:lpstr>Last Time: Gradient Descent in SLR</vt:lpstr>
      <vt:lpstr>Review of last lecture: Cost Function</vt:lpstr>
      <vt:lpstr>Review of last lecture: Gradient Descent</vt:lpstr>
      <vt:lpstr>Review of last lecture: Gradient Descent for SLR</vt:lpstr>
      <vt:lpstr>Last Quiz: Implement GD using for loop for SLR</vt:lpstr>
      <vt:lpstr>Agenda for Today</vt:lpstr>
      <vt:lpstr>MLR</vt:lpstr>
      <vt:lpstr>Last time: Single feature (variable)</vt:lpstr>
      <vt:lpstr>General case: Multiple features (variables)</vt:lpstr>
      <vt:lpstr>Model:</vt:lpstr>
      <vt:lpstr>(𝑥) = 𝑤1𝑥1 + 𝑤2𝑥2 + ⋯ + 𝑤𝑛𝑥𝑛 + 𝑏</vt:lpstr>
      <vt:lpstr>Parameters and features</vt:lpstr>
      <vt:lpstr>NumPy Vectorization</vt:lpstr>
      <vt:lpstr>Vectors</vt:lpstr>
      <vt:lpstr>Without vectorization</vt:lpstr>
      <vt:lpstr>MLR</vt:lpstr>
      <vt:lpstr>Vector notation</vt:lpstr>
      <vt:lpstr>Gradient descent in MLR</vt:lpstr>
      <vt:lpstr>Gradient Descent in MLR</vt:lpstr>
      <vt:lpstr>Gradient descent in MLR</vt:lpstr>
      <vt:lpstr>Crucial to the performance of the GD algorithm</vt:lpstr>
      <vt:lpstr>Feature and parameter values</vt:lpstr>
      <vt:lpstr>Feature size and parameter size</vt:lpstr>
      <vt:lpstr>Feature size and gradient descent Features Parameters</vt:lpstr>
      <vt:lpstr>Feature scaling</vt:lpstr>
      <vt:lpstr>Standard Scaling: Z-score normalization</vt:lpstr>
      <vt:lpstr>Standard Scaling: Z-score normalization</vt:lpstr>
      <vt:lpstr>PowerPoint Presentation</vt:lpstr>
      <vt:lpstr>The Need for Scaling the Features</vt:lpstr>
      <vt:lpstr>Practical Tips for Linear Regression</vt:lpstr>
      <vt:lpstr>Gradient descent</vt:lpstr>
      <vt:lpstr>Values of 𝛼 to try:</vt:lpstr>
      <vt:lpstr>Identify problem with gradient descent</vt:lpstr>
      <vt:lpstr>Make sure gradient descent is working correctly</vt:lpstr>
      <vt:lpstr>Tolerance (tol) in Logistic Regression (hw1)</vt:lpstr>
      <vt:lpstr>Linear Regression in Scikit-Learn</vt:lpstr>
      <vt:lpstr>Linear Regression in Sklearn</vt:lpstr>
      <vt:lpstr>From 303-2:  Estimating the Regression Coefficients (Mathematically)</vt:lpstr>
      <vt:lpstr>Linear Regression in Sklearn, Statsmodels</vt:lpstr>
      <vt:lpstr>LinearRegression vs. SGDRegressor</vt:lpstr>
      <vt:lpstr>"Batch" gradient descent</vt:lpstr>
      <vt:lpstr>"Stochastic" gradient descent</vt:lpstr>
      <vt:lpstr>"mini-batch" gradient descent</vt:lpstr>
      <vt:lpstr>PowerPoint Presentation</vt:lpstr>
      <vt:lpstr>Advantages of SGD</vt:lpstr>
      <vt:lpstr>Disadvantages of SGD</vt:lpstr>
      <vt:lpstr>Regularization to Reduce Overfitting</vt:lpstr>
      <vt:lpstr>Cost Function with Regularization</vt:lpstr>
      <vt:lpstr>Regularized linear regression</vt:lpstr>
      <vt:lpstr>How we get the derivative term (optional)</vt:lpstr>
      <vt:lpstr>Implementing gradient descent</vt:lpstr>
      <vt:lpstr>Reference: </vt:lpstr>
      <vt:lpstr>(𝑥) = 𝑤1𝑥1 + 𝑤2𝑥2 + ⋯ + 𝑤𝑛𝑥𝑛 + 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Notice</dc:title>
  <dc:creator>Lizhen Shi</dc:creator>
  <cp:lastModifiedBy>Lizhen Shi</cp:lastModifiedBy>
  <cp:revision>3</cp:revision>
  <dcterms:created xsi:type="dcterms:W3CDTF">2024-03-30T19:50:32Z</dcterms:created>
  <dcterms:modified xsi:type="dcterms:W3CDTF">2025-06-25T14:19:18Z</dcterms:modified>
</cp:coreProperties>
</file>