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8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3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3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5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8132-DF87-407D-8FEA-67B14075CD7F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C8F9-3AB0-4E71-9B83-C3DF14CDB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357187"/>
            <a:ext cx="90106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931319"/>
            <a:ext cx="3797300" cy="2139950"/>
          </a:xfrm>
        </p:spPr>
      </p:pic>
    </p:spTree>
    <p:extLst>
      <p:ext uri="{BB962C8B-B14F-4D97-AF65-F5344CB8AC3E}">
        <p14:creationId xmlns:p14="http://schemas.microsoft.com/office/powerpoint/2010/main" val="4390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383189"/>
            <a:ext cx="5442942" cy="48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 Stefan</dc:creator>
  <cp:lastModifiedBy>Lang Stefan</cp:lastModifiedBy>
  <cp:revision>5</cp:revision>
  <dcterms:created xsi:type="dcterms:W3CDTF">2021-06-06T15:03:18Z</dcterms:created>
  <dcterms:modified xsi:type="dcterms:W3CDTF">2021-06-07T05:07:19Z</dcterms:modified>
</cp:coreProperties>
</file>