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7"/>
  </p:notesMasterIdLst>
  <p:handoutMasterIdLst>
    <p:handoutMasterId r:id="rId8"/>
  </p:handoutMasterIdLst>
  <p:sldIdLst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5/12/2016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5/12/2016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5/12/2016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5/12/2016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5/12/2016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5/12/2016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5/12/2016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Shraddha Lanka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4400" b="1" dirty="0"/>
              <a:t>Effect of </a:t>
            </a:r>
            <a:r>
              <a:rPr lang="en-IN" sz="4400" b="1" dirty="0" err="1"/>
              <a:t>Selumetinib</a:t>
            </a:r>
            <a:r>
              <a:rPr lang="en-IN" sz="4400" b="1" dirty="0"/>
              <a:t> vs Chemotherapy on Progression-Free Survival in Uveal Melanoma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Data of an RCT.</a:t>
            </a:r>
          </a:p>
          <a:p>
            <a:r>
              <a:rPr lang="en-US" dirty="0"/>
              <a:t>Understand which is a better way to treat melanoma</a:t>
            </a:r>
          </a:p>
          <a:p>
            <a:r>
              <a:rPr lang="en-US" dirty="0"/>
              <a:t>Variables used: Demographic Data, Symptoms, Disease History etc. </a:t>
            </a:r>
          </a:p>
          <a:p>
            <a:r>
              <a:rPr lang="en-US" dirty="0"/>
              <a:t>Outcome Measure: Progression-free Survival (in weeks). </a:t>
            </a:r>
          </a:p>
          <a:p>
            <a:r>
              <a:rPr lang="en-US" dirty="0"/>
              <a:t>Originally a Randomized open label clinical trial conducted with 100 patients, (50 on each side).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139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Aim is to predict the progression-free survival of each patient based on the data in hand. </a:t>
            </a:r>
          </a:p>
          <a:p>
            <a:r>
              <a:rPr lang="en-US" dirty="0"/>
              <a:t>Depending on the results predicted, we will </a:t>
            </a:r>
            <a:r>
              <a:rPr lang="en-US" dirty="0" err="1"/>
              <a:t>analyse</a:t>
            </a:r>
            <a:r>
              <a:rPr lang="en-US" dirty="0"/>
              <a:t> and compare the two treatments. </a:t>
            </a:r>
          </a:p>
          <a:p>
            <a:r>
              <a:rPr lang="en-US" dirty="0"/>
              <a:t>Sample size is too small (n=100) and hence intend to use cross validation. </a:t>
            </a:r>
          </a:p>
          <a:p>
            <a:r>
              <a:rPr lang="en-US" dirty="0"/>
              <a:t>Taking 17 variables in account. Plan to use correlations to assess if the variables are dependent/independent. </a:t>
            </a:r>
          </a:p>
          <a:p>
            <a:r>
              <a:rPr lang="en-US" dirty="0"/>
              <a:t>Intend to cross check using random forests. </a:t>
            </a:r>
          </a:p>
          <a:p>
            <a:r>
              <a:rPr lang="en-US" dirty="0"/>
              <a:t>Cannot Use PCA as many variables are factors.</a:t>
            </a:r>
          </a:p>
          <a:p>
            <a:r>
              <a:rPr lang="en-US" dirty="0"/>
              <a:t>For prediction, I will use Linear Regression and SVM and compare the results they produce, and choose the algorithm with a better performance.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5415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2131" y="285681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Helvetica" panose="020B0604020202020204" pitchFamily="34" charset="0"/>
              </a:rPr>
              <a:t>From: </a:t>
            </a:r>
            <a:r>
              <a:rPr lang="en-US" altLang="en-US" b="1" dirty="0">
                <a:latin typeface="Helvetica" panose="020B0604020202020204" pitchFamily="34" charset="0"/>
              </a:rPr>
              <a:t>Effect of </a:t>
            </a:r>
            <a:r>
              <a:rPr lang="en-US" altLang="en-US" b="1" dirty="0" err="1">
                <a:latin typeface="Helvetica" panose="020B0604020202020204" pitchFamily="34" charset="0"/>
              </a:rPr>
              <a:t>Selumetinib</a:t>
            </a:r>
            <a:r>
              <a:rPr lang="en-US" altLang="en-US" b="1" dirty="0">
                <a:latin typeface="Helvetica" panose="020B0604020202020204" pitchFamily="34" charset="0"/>
              </a:rPr>
              <a:t> vs Chemotherapy on Progression-Free Survival in Uveal Melanoma:  A Randomized Clinical Trial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055076" y="932012"/>
            <a:ext cx="9398977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0" tIns="0" rIns="127000" bIns="635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latin typeface="Helvetica" panose="020B0604020202020204" pitchFamily="34" charset="0"/>
              </a:rPr>
              <a:t>JAMA. 2014;311(23):2397-2405. doi:10.1001/jama.2014.6096</a:t>
            </a:r>
          </a:p>
        </p:txBody>
      </p:sp>
      <p:pic>
        <p:nvPicPr>
          <p:cNvPr id="5" name="Picture 13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" y="1578343"/>
            <a:ext cx="10309609" cy="3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2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200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Century Gothic</vt:lpstr>
      <vt:lpstr>Helvetica</vt:lpstr>
      <vt:lpstr>Times New Roman</vt:lpstr>
      <vt:lpstr>Wingdings</vt:lpstr>
      <vt:lpstr>Presentation level design</vt:lpstr>
      <vt:lpstr>Effect of Selumetinib vs Chemotherapy on Progression-Free Survival in Uveal Melanoma</vt:lpstr>
      <vt:lpstr>Overview</vt:lpstr>
      <vt:lpstr>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2016-05-12T10:20:47Z</dcterms:created>
  <dcterms:modified xsi:type="dcterms:W3CDTF">2016-05-12T10:40:40Z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