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6"/>
  </p:notesMasterIdLst>
  <p:sldIdLst>
    <p:sldId id="256" r:id="rId2"/>
    <p:sldId id="258" r:id="rId3"/>
    <p:sldId id="266" r:id="rId4"/>
    <p:sldId id="260" r:id="rId5"/>
    <p:sldId id="259" r:id="rId6"/>
    <p:sldId id="261" r:id="rId7"/>
    <p:sldId id="262" r:id="rId8"/>
    <p:sldId id="267" r:id="rId9"/>
    <p:sldId id="268" r:id="rId10"/>
    <p:sldId id="264" r:id="rId11"/>
    <p:sldId id="270" r:id="rId12"/>
    <p:sldId id="271" r:id="rId13"/>
    <p:sldId id="26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6"/>
    <p:restoredTop sz="92503"/>
  </p:normalViewPr>
  <p:slideViewPr>
    <p:cSldViewPr snapToGrid="0" snapToObjects="1">
      <p:cViewPr>
        <p:scale>
          <a:sx n="130" d="100"/>
          <a:sy n="130" d="100"/>
        </p:scale>
        <p:origin x="33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DCCE5-B6DB-3843-BE9C-6174395B0B3B}" type="datetimeFigureOut">
              <a:rPr lang="en-US" smtClean="0"/>
              <a:t>3/25/16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78D0-AD39-4F49-93C8-4967C40D118A}" type="slidenum">
              <a:rPr lang="en-US" smtClean="0"/>
              <a:t>‹#›</a:t>
            </a:fld>
            <a:endParaRPr lang="en-US"/>
          </a:p>
        </p:txBody>
      </p:sp>
    </p:spTree>
    <p:extLst>
      <p:ext uri="{BB962C8B-B14F-4D97-AF65-F5344CB8AC3E}">
        <p14:creationId xmlns:p14="http://schemas.microsoft.com/office/powerpoint/2010/main" val="42429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FD78D0-AD39-4F49-93C8-4967C40D118A}" type="slidenum">
              <a:rPr lang="en-US" smtClean="0"/>
              <a:t>1</a:t>
            </a:fld>
            <a:endParaRPr lang="en-US"/>
          </a:p>
        </p:txBody>
      </p:sp>
    </p:spTree>
    <p:extLst>
      <p:ext uri="{BB962C8B-B14F-4D97-AF65-F5344CB8AC3E}">
        <p14:creationId xmlns:p14="http://schemas.microsoft.com/office/powerpoint/2010/main" val="150178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81000" y="330199"/>
            <a:ext cx="8394700" cy="4272211"/>
          </a:xfrm>
        </p:spPr>
        <p:txBody>
          <a:bodyPr anchor="b">
            <a:normAutofit/>
          </a:bodyPr>
          <a:lstStyle>
            <a:lvl1pPr algn="l">
              <a:lnSpc>
                <a:spcPct val="85000"/>
              </a:lnSpc>
              <a:defRPr sz="6000" b="0" spc="-50" baseline="0">
                <a:solidFill>
                  <a:schemeClr val="tx1">
                    <a:lumMod val="85000"/>
                    <a:lumOff val="15000"/>
                  </a:schemeClr>
                </a:solidFill>
              </a:defRPr>
            </a:lvl1pPr>
          </a:lstStyle>
          <a:p>
            <a:r>
              <a:rPr lang="en-US" altLang="ja-JP" smtClean="0"/>
              <a:t>Click to edit Master title style</a:t>
            </a:r>
            <a:endParaRPr lang="en-US" dirty="0"/>
          </a:p>
        </p:txBody>
      </p:sp>
      <p:sp>
        <p:nvSpPr>
          <p:cNvPr id="3" name="Subtitle 2"/>
          <p:cNvSpPr>
            <a:spLocks noGrp="1"/>
          </p:cNvSpPr>
          <p:nvPr>
            <p:ph type="subTitle" idx="1" hasCustomPrompt="1"/>
          </p:nvPr>
        </p:nvSpPr>
        <p:spPr>
          <a:xfrm>
            <a:off x="381000" y="4919758"/>
            <a:ext cx="83947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dirty="0" smtClean="0"/>
              <a:t>Click To Edit Master Subtitle Style</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dirty="0"/>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381000" y="4635500"/>
            <a:ext cx="83947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9907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8237423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7818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altLang="ja-JP" smtClean="0"/>
              <a:t>Click to edit Master title style</a:t>
            </a:r>
            <a:endParaRPr lang="en-US" dirty="0"/>
          </a:p>
        </p:txBody>
      </p:sp>
      <p:sp>
        <p:nvSpPr>
          <p:cNvPr id="3" name="Content Placeholder 2"/>
          <p:cNvSpPr>
            <a:spLocks noGrp="1"/>
          </p:cNvSpPr>
          <p:nvPr>
            <p:ph idx="1"/>
          </p:nvPr>
        </p:nvSpPr>
        <p:spPr>
          <a:xfrm>
            <a:off x="139700" y="1181100"/>
            <a:ext cx="8877299" cy="5062724"/>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96033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600" y="241300"/>
            <a:ext cx="8686800" cy="4083812"/>
          </a:xfrm>
        </p:spPr>
        <p:txBody>
          <a:bodyPr anchor="b" anchorCtr="0">
            <a:normAutofit/>
          </a:bodyPr>
          <a:lstStyle>
            <a:lvl1pPr>
              <a:lnSpc>
                <a:spcPct val="85000"/>
              </a:lnSpc>
              <a:defRPr sz="6600" b="0">
                <a:solidFill>
                  <a:schemeClr val="tx1">
                    <a:lumMod val="85000"/>
                    <a:lumOff val="15000"/>
                  </a:schemeClr>
                </a:solidFill>
              </a:defRPr>
            </a:lvl1pPr>
          </a:lstStyle>
          <a:p>
            <a:r>
              <a:rPr lang="en-US" altLang="ja-JP" smtClean="0"/>
              <a:t>Click to edit Master title style</a:t>
            </a:r>
            <a:endParaRPr lang="en-US" dirty="0"/>
          </a:p>
        </p:txBody>
      </p:sp>
      <p:sp>
        <p:nvSpPr>
          <p:cNvPr id="3" name="Text Placeholder 2"/>
          <p:cNvSpPr>
            <a:spLocks noGrp="1"/>
          </p:cNvSpPr>
          <p:nvPr>
            <p:ph type="body" idx="1" hasCustomPrompt="1"/>
          </p:nvPr>
        </p:nvSpPr>
        <p:spPr>
          <a:xfrm>
            <a:off x="227421" y="4859528"/>
            <a:ext cx="8686800"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dirty="0" smtClean="0"/>
              <a:t>Click To Edit Master Text Styles</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227421" y="4584700"/>
            <a:ext cx="8686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51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4300" y="101601"/>
            <a:ext cx="8915400" cy="762000"/>
          </a:xfrm>
        </p:spPr>
        <p:txBody>
          <a:bodyPr/>
          <a:lstStyle>
            <a:lvl1pPr>
              <a:defRPr sz="4900"/>
            </a:lvl1pPr>
          </a:lstStyle>
          <a:p>
            <a:r>
              <a:rPr lang="en-US" altLang="ja-JP" smtClean="0"/>
              <a:t>Click to edit Master title style</a:t>
            </a:r>
            <a:endParaRPr lang="en-US" dirty="0"/>
          </a:p>
        </p:txBody>
      </p:sp>
      <p:sp>
        <p:nvSpPr>
          <p:cNvPr id="3" name="Content Placeholder 2"/>
          <p:cNvSpPr>
            <a:spLocks noGrp="1"/>
          </p:cNvSpPr>
          <p:nvPr>
            <p:ph sz="half" idx="1"/>
          </p:nvPr>
        </p:nvSpPr>
        <p:spPr>
          <a:xfrm>
            <a:off x="114300" y="1151189"/>
            <a:ext cx="4411980" cy="5021012"/>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63440" y="1151186"/>
            <a:ext cx="4366260" cy="5021013"/>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82017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7000" y="127001"/>
            <a:ext cx="8877300" cy="774699"/>
          </a:xfrm>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27000" y="1132413"/>
            <a:ext cx="4425950" cy="60748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27000" y="1736859"/>
            <a:ext cx="4425950" cy="4498840"/>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663440" y="1125787"/>
            <a:ext cx="4340860" cy="611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63440" y="1736859"/>
            <a:ext cx="4340860" cy="4498841"/>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05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r>
              <a:rPr lang="x-none" smtClean="0"/>
              <a:t>3/30/16</a:t>
            </a:r>
            <a:endParaRPr lang="en-US"/>
          </a:p>
        </p:txBody>
      </p:sp>
      <p:sp>
        <p:nvSpPr>
          <p:cNvPr id="4" name="Footer Placeholder 3"/>
          <p:cNvSpPr>
            <a:spLocks noGrp="1"/>
          </p:cNvSpPr>
          <p:nvPr>
            <p:ph type="ftr" sz="quarter" idx="11"/>
          </p:nvPr>
        </p:nvSpPr>
        <p:spPr/>
        <p:txBody>
          <a:bodyPr/>
          <a:lstStyle/>
          <a:p>
            <a:r>
              <a:rPr lang="ja-JP" altLang="en-US" smtClean="0"/>
              <a:t>サイボウズ・ラボユース成果報告会</a:t>
            </a:r>
            <a:endParaRPr lang="en-US"/>
          </a:p>
        </p:txBody>
      </p:sp>
      <p:sp>
        <p:nvSpPr>
          <p:cNvPr id="5" name="Slide Number Placeholder 4"/>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65545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5042741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7000" y="139700"/>
            <a:ext cx="2863100" cy="2740659"/>
          </a:xfrm>
        </p:spPr>
        <p:txBody>
          <a:bodyPr anchor="b">
            <a:normAutofit/>
          </a:bodyPr>
          <a:lstStyle>
            <a:lvl1pPr>
              <a:defRPr sz="3600" b="0">
                <a:solidFill>
                  <a:srgbClr val="FFFFFF"/>
                </a:solidFill>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3302000" y="139700"/>
            <a:ext cx="5689600" cy="6165504"/>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127000" y="2926080"/>
            <a:ext cx="28631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x-none" smtClean="0"/>
              <a:t>3/30/16</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15D400-9C14-254D-84D7-AF2EB5526E40}" type="slidenum">
              <a:rPr lang="en-US" smtClean="0"/>
              <a:t>‹#›</a:t>
            </a:fld>
            <a:endParaRPr lang="en-US"/>
          </a:p>
        </p:txBody>
      </p:sp>
    </p:spTree>
    <p:extLst>
      <p:ext uri="{BB962C8B-B14F-4D97-AF65-F5344CB8AC3E}">
        <p14:creationId xmlns:p14="http://schemas.microsoft.com/office/powerpoint/2010/main" val="136456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23139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700" y="127000"/>
            <a:ext cx="8877300" cy="772645"/>
          </a:xfrm>
          <a:prstGeom prst="rect">
            <a:avLst/>
          </a:prstGeom>
        </p:spPr>
        <p:txBody>
          <a:bodyPr vert="horz" lIns="91440" tIns="45720" rIns="91440" bIns="45720" rtlCol="0" anchor="b">
            <a:noAutofit/>
          </a:bodyPr>
          <a:lstStyle/>
          <a:p>
            <a:r>
              <a:rPr lang="en-US" altLang="ja-JP" dirty="0" smtClean="0"/>
              <a:t>Click to edit Master title </a:t>
            </a:r>
            <a:endParaRPr lang="en-US" dirty="0"/>
          </a:p>
        </p:txBody>
      </p:sp>
      <p:sp>
        <p:nvSpPr>
          <p:cNvPr id="3" name="Text Placeholder 2"/>
          <p:cNvSpPr>
            <a:spLocks noGrp="1"/>
          </p:cNvSpPr>
          <p:nvPr>
            <p:ph type="body" idx="1"/>
          </p:nvPr>
        </p:nvSpPr>
        <p:spPr>
          <a:xfrm>
            <a:off x="139700" y="1143000"/>
            <a:ext cx="8877299" cy="5100824"/>
          </a:xfrm>
          <a:prstGeom prst="rect">
            <a:avLst/>
          </a:prstGeom>
        </p:spPr>
        <p:txBody>
          <a:bodyPr vert="horz" lIns="0" tIns="45720" rIns="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317127" y="6459786"/>
            <a:ext cx="1854203" cy="365125"/>
          </a:xfrm>
          <a:prstGeom prst="rect">
            <a:avLst/>
          </a:prstGeom>
        </p:spPr>
        <p:txBody>
          <a:bodyPr vert="horz" lIns="91440" tIns="45720" rIns="91440" bIns="45720" rtlCol="0" anchor="ctr"/>
          <a:lstStyle>
            <a:lvl1pPr algn="l">
              <a:defRPr sz="2400">
                <a:solidFill>
                  <a:srgbClr val="FFFFFF"/>
                </a:solidFill>
              </a:defRPr>
            </a:lvl1pPr>
          </a:lstStyle>
          <a:p>
            <a:r>
              <a:rPr lang="x-none" smtClean="0"/>
              <a:t>3/30/16</a:t>
            </a:r>
            <a:endParaRPr lang="en-US" dirty="0"/>
          </a:p>
        </p:txBody>
      </p:sp>
      <p:sp>
        <p:nvSpPr>
          <p:cNvPr id="5" name="Footer Placeholder 4"/>
          <p:cNvSpPr>
            <a:spLocks noGrp="1"/>
          </p:cNvSpPr>
          <p:nvPr>
            <p:ph type="ftr" sz="quarter" idx="3"/>
          </p:nvPr>
        </p:nvSpPr>
        <p:spPr>
          <a:xfrm>
            <a:off x="2171331" y="6459786"/>
            <a:ext cx="5701480" cy="365125"/>
          </a:xfrm>
          <a:prstGeom prst="rect">
            <a:avLst/>
          </a:prstGeom>
        </p:spPr>
        <p:txBody>
          <a:bodyPr vert="horz" lIns="91440" tIns="45720" rIns="91440" bIns="45720" rtlCol="0" anchor="ctr"/>
          <a:lstStyle>
            <a:lvl1pPr algn="ctr">
              <a:defRPr sz="2400" cap="none" baseline="0">
                <a:solidFill>
                  <a:srgbClr val="FFFFFF"/>
                </a:solidFill>
              </a:defRPr>
            </a:lvl1pPr>
          </a:lstStyle>
          <a:p>
            <a:r>
              <a:rPr lang="ja-JP" altLang="en-US" smtClean="0"/>
              <a:t>サイボウズ・ラボユース成果報告会</a:t>
            </a:r>
            <a:endParaRPr lang="en-US" dirty="0"/>
          </a:p>
        </p:txBody>
      </p:sp>
      <p:sp>
        <p:nvSpPr>
          <p:cNvPr id="6" name="Slide Number Placeholder 5"/>
          <p:cNvSpPr>
            <a:spLocks noGrp="1"/>
          </p:cNvSpPr>
          <p:nvPr>
            <p:ph type="sldNum" sz="quarter" idx="4"/>
          </p:nvPr>
        </p:nvSpPr>
        <p:spPr>
          <a:xfrm>
            <a:off x="7872811"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CC15D400-9C14-254D-84D7-AF2EB5526E40}" type="slidenum">
              <a:rPr lang="en-US" smtClean="0"/>
              <a:pPr/>
              <a:t>‹#›</a:t>
            </a:fld>
            <a:endParaRPr lang="en-US" dirty="0"/>
          </a:p>
        </p:txBody>
      </p:sp>
      <p:cxnSp>
        <p:nvCxnSpPr>
          <p:cNvPr id="10" name="Straight Connector 9"/>
          <p:cNvCxnSpPr/>
          <p:nvPr/>
        </p:nvCxnSpPr>
        <p:spPr>
          <a:xfrm>
            <a:off x="139700" y="975845"/>
            <a:ext cx="88773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76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400" b="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ourier New" charset="0"/>
        <a:buChar char="o"/>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lankdev/libp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5400" dirty="0" smtClean="0"/>
              <a:t/>
            </a:r>
            <a:br>
              <a:rPr lang="en-US" altLang="ja-JP" sz="5400" dirty="0" smtClean="0"/>
            </a:br>
            <a:r>
              <a:rPr lang="ja-JP" altLang="en-US" sz="5400" dirty="0" smtClean="0"/>
              <a:t>拡張可能な</a:t>
            </a:r>
            <a:br>
              <a:rPr lang="ja-JP" altLang="en-US" sz="5400" dirty="0" smtClean="0"/>
            </a:br>
            <a:r>
              <a:rPr lang="ja-JP" altLang="en-US" sz="5400" dirty="0" smtClean="0"/>
              <a:t>パケット解析ライブラリ開発</a:t>
            </a:r>
            <a:endParaRPr lang="en-US" sz="5400" dirty="0"/>
          </a:p>
        </p:txBody>
      </p:sp>
      <p:sp>
        <p:nvSpPr>
          <p:cNvPr id="3" name="Subtitle 2"/>
          <p:cNvSpPr>
            <a:spLocks noGrp="1"/>
          </p:cNvSpPr>
          <p:nvPr>
            <p:ph type="subTitle" idx="1"/>
          </p:nvPr>
        </p:nvSpPr>
        <p:spPr/>
        <p:txBody>
          <a:bodyPr/>
          <a:lstStyle/>
          <a:p>
            <a:r>
              <a:rPr lang="ja-JP" altLang="en-US" dirty="0"/>
              <a:t>サイボウズ・ラボユース第</a:t>
            </a:r>
            <a:r>
              <a:rPr lang="en-US" altLang="ja-JP" dirty="0"/>
              <a:t>5</a:t>
            </a:r>
            <a:r>
              <a:rPr lang="ja-JP" altLang="en-US" dirty="0"/>
              <a:t>期</a:t>
            </a:r>
            <a:r>
              <a:rPr lang="en-US" altLang="ja-JP" dirty="0"/>
              <a:t> </a:t>
            </a:r>
            <a:r>
              <a:rPr lang="ja-JP" altLang="en-US" dirty="0"/>
              <a:t>成果報告会</a:t>
            </a:r>
          </a:p>
          <a:p>
            <a:r>
              <a:rPr lang="ja-JP" altLang="en-US" dirty="0" smtClean="0"/>
              <a:t>城倉</a:t>
            </a:r>
            <a:r>
              <a:rPr lang="en-US" altLang="ja-JP" dirty="0" smtClean="0"/>
              <a:t> </a:t>
            </a:r>
            <a:r>
              <a:rPr lang="ja-JP" altLang="en-US" dirty="0" smtClean="0"/>
              <a:t>弘樹</a:t>
            </a:r>
            <a:r>
              <a:rPr lang="en-US" altLang="ja-JP" dirty="0" smtClean="0"/>
              <a:t> (@slankdev) </a:t>
            </a:r>
            <a:endParaRPr lang="ja-JP" altLang="en-US" dirty="0" smtClean="0"/>
          </a:p>
          <a:p>
            <a:endParaRPr lang="en-US" dirty="0"/>
          </a:p>
        </p:txBody>
      </p:sp>
    </p:spTree>
    <p:extLst>
      <p:ext uri="{BB962C8B-B14F-4D97-AF65-F5344CB8AC3E}">
        <p14:creationId xmlns:p14="http://schemas.microsoft.com/office/powerpoint/2010/main" val="91288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使用例の</a:t>
            </a:r>
            <a:r>
              <a:rPr lang="ja-JP" altLang="en-US" dirty="0" smtClean="0"/>
              <a:t>デモ</a:t>
            </a:r>
            <a:endParaRPr lang="en-US" dirty="0"/>
          </a:p>
        </p:txBody>
      </p:sp>
      <p:sp>
        <p:nvSpPr>
          <p:cNvPr id="3" name="Content Placeholder 2"/>
          <p:cNvSpPr>
            <a:spLocks noGrp="1"/>
          </p:cNvSpPr>
          <p:nvPr>
            <p:ph idx="1"/>
          </p:nvPr>
        </p:nvSpPr>
        <p:spPr/>
        <p:txBody>
          <a:bodyPr/>
          <a:lstStyle/>
          <a:p>
            <a:r>
              <a:rPr lang="ja-JP" altLang="en-US" dirty="0" smtClean="0"/>
              <a:t>時間配分に合わせて以下のデモを行います</a:t>
            </a:r>
          </a:p>
          <a:p>
            <a:pPr lvl="1"/>
            <a:r>
              <a:rPr lang="en-US" altLang="ja-JP" dirty="0"/>
              <a:t>ARP</a:t>
            </a:r>
            <a:r>
              <a:rPr lang="ja-JP" altLang="en-US" dirty="0"/>
              <a:t>モニタープログラム</a:t>
            </a:r>
            <a:endParaRPr lang="en-US" altLang="ja-JP" dirty="0"/>
          </a:p>
          <a:p>
            <a:pPr lvl="1"/>
            <a:r>
              <a:rPr lang="ja-JP" altLang="en-US" dirty="0"/>
              <a:t>新たな</a:t>
            </a:r>
            <a:r>
              <a:rPr lang="ja-JP" altLang="en-US" dirty="0" smtClean="0"/>
              <a:t>プロトコル</a:t>
            </a:r>
            <a:r>
              <a:rPr lang="ja-JP" altLang="en-US" dirty="0" smtClean="0"/>
              <a:t>の</a:t>
            </a:r>
            <a:r>
              <a:rPr lang="ja-JP" altLang="en-US" dirty="0" smtClean="0"/>
              <a:t>パケット解析</a:t>
            </a:r>
            <a:endParaRPr lang="ja-JP" altLang="en-US"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10</a:t>
            </a:fld>
            <a:endParaRPr lang="en-US"/>
          </a:p>
        </p:txBody>
      </p:sp>
    </p:spTree>
    <p:extLst>
      <p:ext uri="{BB962C8B-B14F-4D97-AF65-F5344CB8AC3E}">
        <p14:creationId xmlns:p14="http://schemas.microsoft.com/office/powerpoint/2010/main" val="1272750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t>
            </a:r>
            <a:r>
              <a:rPr lang="ja-JP" altLang="en-US" dirty="0" smtClean="0"/>
              <a:t>モニタープログラム</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11</a:t>
            </a:fld>
            <a:endParaRPr lang="en-US"/>
          </a:p>
        </p:txBody>
      </p:sp>
    </p:spTree>
    <p:extLst>
      <p:ext uri="{BB962C8B-B14F-4D97-AF65-F5344CB8AC3E}">
        <p14:creationId xmlns:p14="http://schemas.microsoft.com/office/powerpoint/2010/main" val="525954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新たなプロトコルのパケット解析</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12</a:t>
            </a:fld>
            <a:endParaRPr lang="en-US"/>
          </a:p>
        </p:txBody>
      </p:sp>
    </p:spTree>
    <p:extLst>
      <p:ext uri="{BB962C8B-B14F-4D97-AF65-F5344CB8AC3E}">
        <p14:creationId xmlns:p14="http://schemas.microsoft.com/office/powerpoint/2010/main" val="168216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今後</a:t>
            </a:r>
            <a:r>
              <a:rPr lang="ja-JP" altLang="en-US" dirty="0" smtClean="0"/>
              <a:t>の展開</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13</a:t>
            </a:fld>
            <a:endParaRPr lang="en-US"/>
          </a:p>
        </p:txBody>
      </p:sp>
    </p:spTree>
    <p:extLst>
      <p:ext uri="{BB962C8B-B14F-4D97-AF65-F5344CB8AC3E}">
        <p14:creationId xmlns:p14="http://schemas.microsoft.com/office/powerpoint/2010/main" val="26219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14</a:t>
            </a:fld>
            <a:endParaRPr lang="en-US"/>
          </a:p>
        </p:txBody>
      </p:sp>
    </p:spTree>
    <p:extLst>
      <p:ext uri="{BB962C8B-B14F-4D97-AF65-F5344CB8AC3E}">
        <p14:creationId xmlns:p14="http://schemas.microsoft.com/office/powerpoint/2010/main" val="541211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自己紹介</a:t>
            </a:r>
            <a:endParaRPr lang="en-US" dirty="0"/>
          </a:p>
        </p:txBody>
      </p:sp>
      <p:sp>
        <p:nvSpPr>
          <p:cNvPr id="3" name="Content Placeholder 2"/>
          <p:cNvSpPr>
            <a:spLocks noGrp="1"/>
          </p:cNvSpPr>
          <p:nvPr>
            <p:ph idx="1"/>
          </p:nvPr>
        </p:nvSpPr>
        <p:spPr/>
        <p:txBody>
          <a:bodyPr/>
          <a:lstStyle/>
          <a:p>
            <a:r>
              <a:rPr lang="ja-JP" altLang="en-US" dirty="0" smtClean="0"/>
              <a:t>本名</a:t>
            </a:r>
            <a:r>
              <a:rPr lang="en-US" altLang="ja-JP" dirty="0" smtClean="0"/>
              <a:t>: </a:t>
            </a:r>
            <a:r>
              <a:rPr lang="ja-JP" altLang="en-US" dirty="0" smtClean="0"/>
              <a:t>城倉</a:t>
            </a:r>
            <a:r>
              <a:rPr lang="en-US" altLang="ja-JP" dirty="0" smtClean="0"/>
              <a:t> </a:t>
            </a:r>
            <a:r>
              <a:rPr lang="ja-JP" altLang="en-US" dirty="0" smtClean="0"/>
              <a:t>弘樹</a:t>
            </a:r>
            <a:r>
              <a:rPr lang="en-US" altLang="ja-JP" dirty="0" smtClean="0"/>
              <a:t> (</a:t>
            </a:r>
            <a:r>
              <a:rPr lang="ja-JP" altLang="en-US" dirty="0" smtClean="0"/>
              <a:t>しろくら</a:t>
            </a:r>
            <a:r>
              <a:rPr lang="en-US" altLang="ja-JP" dirty="0" smtClean="0"/>
              <a:t> </a:t>
            </a:r>
            <a:r>
              <a:rPr lang="ja-JP" altLang="en-US" dirty="0" smtClean="0"/>
              <a:t>ひろき</a:t>
            </a:r>
            <a:r>
              <a:rPr lang="en-US" altLang="ja-JP" dirty="0" smtClean="0"/>
              <a:t>)</a:t>
            </a:r>
          </a:p>
          <a:p>
            <a:r>
              <a:rPr lang="ja-JP" altLang="en-US" dirty="0"/>
              <a:t>法政大学理工学部</a:t>
            </a:r>
            <a:r>
              <a:rPr lang="en-US" altLang="ja-JP" dirty="0"/>
              <a:t> </a:t>
            </a:r>
            <a:r>
              <a:rPr lang="ja-JP" altLang="en-US" dirty="0"/>
              <a:t>新</a:t>
            </a:r>
            <a:r>
              <a:rPr lang="en-US" altLang="ja-JP" dirty="0"/>
              <a:t>3</a:t>
            </a:r>
            <a:r>
              <a:rPr lang="ja-JP" altLang="en-US" dirty="0"/>
              <a:t>年</a:t>
            </a:r>
          </a:p>
          <a:p>
            <a:r>
              <a:rPr lang="en-US" altLang="ja-JP" dirty="0" smtClean="0"/>
              <a:t>Twitter: @slankdev</a:t>
            </a:r>
          </a:p>
          <a:p>
            <a:r>
              <a:rPr lang="en-US" altLang="ja-JP" dirty="0" err="1" smtClean="0"/>
              <a:t>GitHub</a:t>
            </a:r>
            <a:r>
              <a:rPr lang="en-US" altLang="ja-JP" dirty="0" smtClean="0"/>
              <a:t>:  slankdev</a:t>
            </a:r>
            <a:endParaRPr lang="ja-JP" altLang="en-US" dirty="0" smtClean="0"/>
          </a:p>
          <a:p>
            <a:r>
              <a:rPr lang="ja-JP" altLang="en-US" dirty="0" smtClean="0"/>
              <a:t>サイボウズ・ラボユース第</a:t>
            </a:r>
            <a:r>
              <a:rPr lang="en-US" altLang="ja-JP" dirty="0" smtClean="0"/>
              <a:t>5</a:t>
            </a:r>
            <a:r>
              <a:rPr lang="ja-JP" altLang="en-US" dirty="0" smtClean="0"/>
              <a:t>期生</a:t>
            </a:r>
            <a:br>
              <a:rPr lang="ja-JP" altLang="en-US" dirty="0" smtClean="0"/>
            </a:br>
            <a:r>
              <a:rPr lang="en-US" altLang="ja-JP" dirty="0" smtClean="0"/>
              <a:t>  (</a:t>
            </a:r>
            <a:r>
              <a:rPr lang="ja-JP" altLang="en-US" dirty="0" smtClean="0"/>
              <a:t>第</a:t>
            </a:r>
            <a:r>
              <a:rPr lang="en-US" altLang="ja-JP" dirty="0" smtClean="0"/>
              <a:t>6</a:t>
            </a:r>
            <a:r>
              <a:rPr lang="ja-JP" altLang="en-US" dirty="0" smtClean="0"/>
              <a:t>期もお世話になります</a:t>
            </a:r>
            <a:r>
              <a:rPr lang="en-US" altLang="ja-JP" dirty="0" smtClean="0"/>
              <a:t>)</a:t>
            </a:r>
          </a:p>
          <a:p>
            <a:r>
              <a:rPr lang="ja-JP" altLang="en-US" dirty="0" smtClean="0"/>
              <a:t>セキュリティ・キャンプ</a:t>
            </a:r>
            <a:r>
              <a:rPr lang="en-US" altLang="ja-JP" dirty="0" smtClean="0"/>
              <a:t> 2015 </a:t>
            </a:r>
            <a:r>
              <a:rPr lang="ja-JP" altLang="en-US" dirty="0" smtClean="0"/>
              <a:t>修了生</a:t>
            </a:r>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a:t>
            </a:fld>
            <a:endParaRPr lang="en-US"/>
          </a:p>
        </p:txBody>
      </p:sp>
    </p:spTree>
    <p:extLst>
      <p:ext uri="{BB962C8B-B14F-4D97-AF65-F5344CB8AC3E}">
        <p14:creationId xmlns:p14="http://schemas.microsoft.com/office/powerpoint/2010/main" val="350292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サイボウズ・ラボユース</a:t>
            </a:r>
            <a:r>
              <a:rPr lang="en-US" altLang="ja-JP" dirty="0" smtClean="0"/>
              <a:t> </a:t>
            </a:r>
            <a:r>
              <a:rPr lang="ja-JP" altLang="en-US" dirty="0" smtClean="0"/>
              <a:t>第</a:t>
            </a:r>
            <a:r>
              <a:rPr lang="en-US" altLang="ja-JP" dirty="0" smtClean="0"/>
              <a:t>5</a:t>
            </a:r>
            <a:r>
              <a:rPr lang="ja-JP" altLang="en-US" dirty="0" smtClean="0"/>
              <a:t>期</a:t>
            </a:r>
            <a:endParaRPr lang="en-US" dirty="0"/>
          </a:p>
        </p:txBody>
      </p:sp>
      <p:sp>
        <p:nvSpPr>
          <p:cNvPr id="3" name="Content Placeholder 2"/>
          <p:cNvSpPr>
            <a:spLocks noGrp="1"/>
          </p:cNvSpPr>
          <p:nvPr>
            <p:ph idx="1"/>
          </p:nvPr>
        </p:nvSpPr>
        <p:spPr/>
        <p:txBody>
          <a:bodyPr/>
          <a:lstStyle/>
          <a:p>
            <a:r>
              <a:rPr lang="ja-JP" altLang="en-US" dirty="0" smtClean="0"/>
              <a:t>活動内容</a:t>
            </a:r>
            <a:endParaRPr lang="en-US" altLang="ja-JP" dirty="0" smtClean="0"/>
          </a:p>
          <a:p>
            <a:pPr lvl="1"/>
            <a:r>
              <a:rPr lang="ja-JP" altLang="en-US" dirty="0" smtClean="0"/>
              <a:t>開発テーマ</a:t>
            </a:r>
            <a:r>
              <a:rPr lang="en-US" altLang="ja-JP" dirty="0" smtClean="0"/>
              <a:t>: C/C++</a:t>
            </a:r>
            <a:r>
              <a:rPr lang="ja-JP" altLang="en-US" dirty="0" smtClean="0"/>
              <a:t>によるソフトウェア開発</a:t>
            </a:r>
          </a:p>
          <a:p>
            <a:pPr lvl="1"/>
            <a:r>
              <a:rPr lang="ja-JP" altLang="en-US" dirty="0" smtClean="0"/>
              <a:t>メンター</a:t>
            </a:r>
            <a:r>
              <a:rPr lang="en-US" altLang="ja-JP" dirty="0">
                <a:latin typeface="+mn-ea"/>
              </a:rPr>
              <a:t>: </a:t>
            </a:r>
            <a:r>
              <a:rPr lang="zh-CN" altLang="en-US" dirty="0">
                <a:latin typeface="MS PGothic" charset="-128"/>
                <a:ea typeface="MS PGothic" charset="-128"/>
                <a:cs typeface="MS PGothic" charset="-128"/>
              </a:rPr>
              <a:t>光成 </a:t>
            </a:r>
            <a:r>
              <a:rPr lang="zh-CN" altLang="en-US" dirty="0" smtClean="0">
                <a:latin typeface="MS PGothic" charset="-128"/>
                <a:ea typeface="MS PGothic" charset="-128"/>
                <a:cs typeface="MS PGothic" charset="-128"/>
              </a:rPr>
              <a:t>滋生</a:t>
            </a:r>
            <a:endParaRPr lang="ja-JP" altLang="en-US" dirty="0" smtClean="0">
              <a:latin typeface="MS PGothic" charset="-128"/>
              <a:ea typeface="MS PGothic" charset="-128"/>
              <a:cs typeface="MS PGothic" charset="-128"/>
            </a:endParaRPr>
          </a:p>
          <a:p>
            <a:r>
              <a:rPr lang="en-US" dirty="0" smtClean="0">
                <a:latin typeface="MS PGothic" charset="-128"/>
                <a:ea typeface="MS PGothic" charset="-128"/>
                <a:cs typeface="MS PGothic" charset="-128"/>
              </a:rPr>
              <a:t>LibPGEN</a:t>
            </a:r>
            <a:r>
              <a:rPr lang="ja-JP" altLang="en-US" dirty="0" smtClean="0">
                <a:latin typeface="MS PGothic" charset="-128"/>
                <a:ea typeface="MS PGothic" charset="-128"/>
                <a:cs typeface="MS PGothic" charset="-128"/>
              </a:rPr>
              <a:t>を開発</a:t>
            </a:r>
          </a:p>
          <a:p>
            <a:pPr lvl="1"/>
            <a:r>
              <a:rPr lang="ja-JP" altLang="en-US" dirty="0" smtClean="0">
                <a:latin typeface="MS PGothic" charset="-128"/>
                <a:ea typeface="MS PGothic" charset="-128"/>
                <a:cs typeface="MS PGothic" charset="-128"/>
              </a:rPr>
              <a:t>りぶぴーじぇんと読みます</a:t>
            </a:r>
          </a:p>
          <a:p>
            <a:pPr lvl="1"/>
            <a:r>
              <a:rPr lang="ja-JP" altLang="en-US" dirty="0" smtClean="0">
                <a:latin typeface="MS PGothic" charset="-128"/>
                <a:ea typeface="MS PGothic" charset="-128"/>
                <a:cs typeface="MS PGothic" charset="-128"/>
              </a:rPr>
              <a:t>パケット操作のライブラリ</a:t>
            </a:r>
          </a:p>
          <a:p>
            <a:pPr lvl="1"/>
            <a:r>
              <a:rPr lang="en-US" dirty="0" smtClean="0">
                <a:latin typeface="MS PGothic" charset="-128"/>
                <a:ea typeface="MS PGothic" charset="-128"/>
                <a:cs typeface="MS PGothic" charset="-128"/>
                <a:hlinkClick r:id="rId2"/>
              </a:rPr>
              <a:t>https://github.com/slankdev/libpgen</a:t>
            </a:r>
            <a:endParaRPr lang="en-US" dirty="0" smtClean="0">
              <a:latin typeface="MS PGothic" charset="-128"/>
              <a:ea typeface="MS PGothic" charset="-128"/>
              <a:cs typeface="MS PGothic" charset="-128"/>
            </a:endParaRPr>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a:t>
            </a:fld>
            <a:endParaRPr lang="en-US"/>
          </a:p>
        </p:txBody>
      </p:sp>
    </p:spTree>
    <p:extLst>
      <p:ext uri="{BB962C8B-B14F-4D97-AF65-F5344CB8AC3E}">
        <p14:creationId xmlns:p14="http://schemas.microsoft.com/office/powerpoint/2010/main" val="431579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注意</a:t>
            </a:r>
            <a:endParaRPr lang="en-US" dirty="0"/>
          </a:p>
        </p:txBody>
      </p:sp>
      <p:sp>
        <p:nvSpPr>
          <p:cNvPr id="3" name="Content Placeholder 2"/>
          <p:cNvSpPr>
            <a:spLocks noGrp="1"/>
          </p:cNvSpPr>
          <p:nvPr>
            <p:ph idx="1"/>
          </p:nvPr>
        </p:nvSpPr>
        <p:spPr/>
        <p:txBody>
          <a:bodyPr/>
          <a:lstStyle/>
          <a:p>
            <a:r>
              <a:rPr lang="ja-JP" altLang="en-US" dirty="0" smtClean="0"/>
              <a:t>今年の</a:t>
            </a:r>
            <a:r>
              <a:rPr lang="en-US" altLang="ja-JP" dirty="0" smtClean="0"/>
              <a:t>2</a:t>
            </a:r>
            <a:r>
              <a:rPr lang="ja-JP" altLang="en-US" dirty="0" smtClean="0"/>
              <a:t>月からラボユースを始めたため、まだ完成段階ではありませんので中間報告のような形になっています。</a:t>
            </a:r>
          </a:p>
          <a:p>
            <a:r>
              <a:rPr lang="ja-JP" altLang="en-US" dirty="0" smtClean="0"/>
              <a:t>何卒ご理解ください</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a:t>
            </a:fld>
            <a:endParaRPr lang="en-US"/>
          </a:p>
        </p:txBody>
      </p:sp>
    </p:spTree>
    <p:extLst>
      <p:ext uri="{BB962C8B-B14F-4D97-AF65-F5344CB8AC3E}">
        <p14:creationId xmlns:p14="http://schemas.microsoft.com/office/powerpoint/2010/main" val="90174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altLang="ja-JP" dirty="0" smtClean="0"/>
              <a:t>LibPGEN</a:t>
            </a:r>
            <a:r>
              <a:rPr lang="ja-JP" altLang="en-US" dirty="0" smtClean="0"/>
              <a:t>について</a:t>
            </a:r>
          </a:p>
          <a:p>
            <a:pPr lvl="1"/>
            <a:r>
              <a:rPr lang="en-US" altLang="ja-JP" dirty="0" smtClean="0"/>
              <a:t>LibPGEN</a:t>
            </a:r>
            <a:r>
              <a:rPr lang="ja-JP" altLang="en-US" dirty="0" smtClean="0"/>
              <a:t>とは</a:t>
            </a:r>
            <a:endParaRPr lang="en-US" altLang="ja-JP" dirty="0" smtClean="0"/>
          </a:p>
          <a:p>
            <a:pPr lvl="1"/>
            <a:r>
              <a:rPr lang="en-US" altLang="ja-JP" dirty="0" smtClean="0"/>
              <a:t>LibPGEN</a:t>
            </a:r>
            <a:r>
              <a:rPr lang="ja-JP" altLang="en-US" dirty="0"/>
              <a:t>の</a:t>
            </a:r>
            <a:r>
              <a:rPr lang="ja-JP" altLang="en-US" dirty="0" smtClean="0"/>
              <a:t>設計</a:t>
            </a:r>
            <a:endParaRPr lang="en-US" altLang="ja-JP" dirty="0" smtClean="0"/>
          </a:p>
          <a:p>
            <a:pPr lvl="1"/>
            <a:r>
              <a:rPr lang="en-US" altLang="ja-JP" dirty="0" smtClean="0"/>
              <a:t>LibPGEN</a:t>
            </a:r>
            <a:r>
              <a:rPr lang="ja-JP" altLang="en-US" dirty="0" smtClean="0"/>
              <a:t>を</a:t>
            </a:r>
            <a:r>
              <a:rPr lang="ja-JP" altLang="en-US" dirty="0" smtClean="0"/>
              <a:t>簡単</a:t>
            </a:r>
            <a:r>
              <a:rPr lang="ja-JP" altLang="en-US" dirty="0" smtClean="0"/>
              <a:t>に</a:t>
            </a:r>
            <a:r>
              <a:rPr lang="ja-JP" altLang="en-US" dirty="0" smtClean="0"/>
              <a:t>使</a:t>
            </a:r>
            <a:r>
              <a:rPr lang="ja-JP" altLang="en-US" dirty="0" smtClean="0"/>
              <a:t>う</a:t>
            </a:r>
          </a:p>
          <a:p>
            <a:pPr lvl="1"/>
            <a:r>
              <a:rPr lang="en-US" altLang="ja-JP" dirty="0" smtClean="0"/>
              <a:t>LibPGEN</a:t>
            </a:r>
            <a:r>
              <a:rPr lang="ja-JP" altLang="en-US" dirty="0" smtClean="0"/>
              <a:t>の拡張生</a:t>
            </a:r>
            <a:r>
              <a:rPr lang="ja-JP" altLang="en-US" dirty="0" smtClean="0"/>
              <a:t> </a:t>
            </a:r>
            <a:endParaRPr lang="en-US" altLang="ja-JP" dirty="0" smtClean="0"/>
          </a:p>
          <a:p>
            <a:r>
              <a:rPr lang="ja-JP" altLang="en-US" dirty="0" smtClean="0"/>
              <a:t>使用例</a:t>
            </a:r>
            <a:endParaRPr lang="ja-JP" altLang="en-US" dirty="0" smtClean="0"/>
          </a:p>
          <a:p>
            <a:pPr lvl="1"/>
            <a:r>
              <a:rPr lang="en-US" altLang="ja-JP" dirty="0"/>
              <a:t>ARP</a:t>
            </a:r>
            <a:r>
              <a:rPr lang="ja-JP" altLang="en-US" dirty="0" smtClean="0"/>
              <a:t>モニタープログラム</a:t>
            </a:r>
            <a:endParaRPr lang="en-US" altLang="ja-JP" dirty="0" smtClean="0"/>
          </a:p>
          <a:p>
            <a:pPr lvl="1"/>
            <a:r>
              <a:rPr lang="ja-JP" altLang="en-US" dirty="0" smtClean="0"/>
              <a:t>新た</a:t>
            </a:r>
            <a:r>
              <a:rPr lang="ja-JP" altLang="en-US" dirty="0"/>
              <a:t>なプロトコルに関するパケット解析</a:t>
            </a:r>
            <a:endParaRPr lang="en-US" altLang="ja-JP" dirty="0" smtClean="0"/>
          </a:p>
          <a:p>
            <a:r>
              <a:rPr lang="ja-JP" altLang="en-US" dirty="0" smtClean="0"/>
              <a:t>今後</a:t>
            </a:r>
            <a:r>
              <a:rPr lang="ja-JP" altLang="en-US" dirty="0"/>
              <a:t>の</a:t>
            </a:r>
            <a:r>
              <a:rPr lang="ja-JP" altLang="en-US" dirty="0" smtClean="0"/>
              <a:t>展開</a:t>
            </a:r>
            <a:endParaRPr lang="en-US" altLang="ja-JP" dirty="0" smtClean="0"/>
          </a:p>
          <a:p>
            <a:r>
              <a:rPr lang="en-US" altLang="ja-JP" dirty="0" smtClean="0"/>
              <a:t>2</a:t>
            </a:r>
            <a:r>
              <a:rPr lang="ja-JP" altLang="en-US" dirty="0"/>
              <a:t>ヶ月間がっつり開発をして学んだこと</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5</a:t>
            </a:fld>
            <a:endParaRPr lang="en-US"/>
          </a:p>
        </p:txBody>
      </p:sp>
    </p:spTree>
    <p:extLst>
      <p:ext uri="{BB962C8B-B14F-4D97-AF65-F5344CB8AC3E}">
        <p14:creationId xmlns:p14="http://schemas.microsoft.com/office/powerpoint/2010/main" val="138527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と</a:t>
            </a:r>
            <a:r>
              <a:rPr lang="ja-JP" altLang="en-US" dirty="0" smtClean="0"/>
              <a:t>は</a:t>
            </a:r>
            <a:endParaRPr lang="en-US" dirty="0"/>
          </a:p>
        </p:txBody>
      </p:sp>
      <p:sp>
        <p:nvSpPr>
          <p:cNvPr id="3" name="Content Placeholder 2"/>
          <p:cNvSpPr>
            <a:spLocks noGrp="1"/>
          </p:cNvSpPr>
          <p:nvPr>
            <p:ph idx="1"/>
          </p:nvPr>
        </p:nvSpPr>
        <p:spPr/>
        <p:txBody>
          <a:bodyPr/>
          <a:lstStyle/>
          <a:p>
            <a:r>
              <a:rPr lang="en-US" dirty="0" smtClean="0"/>
              <a:t>C++11</a:t>
            </a:r>
            <a:r>
              <a:rPr lang="ja-JP" altLang="en-US" dirty="0" smtClean="0"/>
              <a:t>で開発しているパケット解析のライブラリ</a:t>
            </a:r>
          </a:p>
          <a:p>
            <a:r>
              <a:rPr lang="ja-JP" altLang="en-US" dirty="0" smtClean="0"/>
              <a:t>パケット解析についてのあらゆる作業をサポート（予定）</a:t>
            </a:r>
          </a:p>
          <a:p>
            <a:pPr lvl="1"/>
            <a:r>
              <a:rPr lang="ja-JP" altLang="en-US" dirty="0" smtClean="0"/>
              <a:t>新規にパケットを作成</a:t>
            </a:r>
          </a:p>
          <a:p>
            <a:pPr lvl="1"/>
            <a:r>
              <a:rPr lang="ja-JP" altLang="en-US" dirty="0" smtClean="0"/>
              <a:t>既存のパケットを解析</a:t>
            </a:r>
          </a:p>
          <a:p>
            <a:pPr lvl="1"/>
            <a:r>
              <a:rPr lang="ja-JP" altLang="en-US" dirty="0" smtClean="0"/>
              <a:t>既存のパケットの一部を変更</a:t>
            </a:r>
          </a:p>
          <a:p>
            <a:pPr lvl="1"/>
            <a:r>
              <a:rPr lang="en-US" altLang="ja-JP" dirty="0" smtClean="0"/>
              <a:t>NWIF</a:t>
            </a:r>
            <a:r>
              <a:rPr lang="ja-JP" altLang="en-US" dirty="0" smtClean="0"/>
              <a:t>や </a:t>
            </a:r>
            <a:r>
              <a:rPr lang="en-US" altLang="ja-JP" dirty="0" err="1" smtClean="0"/>
              <a:t>pcap</a:t>
            </a:r>
            <a:r>
              <a:rPr lang="en-US" altLang="ja-JP" dirty="0" smtClean="0"/>
              <a:t>, </a:t>
            </a:r>
            <a:r>
              <a:rPr lang="en-US" altLang="ja-JP" dirty="0" err="1" smtClean="0"/>
              <a:t>pcapng</a:t>
            </a:r>
            <a:r>
              <a:rPr lang="ja-JP" altLang="en-US" dirty="0" smtClean="0"/>
              <a:t>ファイルにパケットを送受信</a:t>
            </a:r>
            <a:endParaRPr lang="en-US" altLang="ja-JP" dirty="0" smtClean="0"/>
          </a:p>
          <a:p>
            <a:r>
              <a:rPr lang="ja-JP" altLang="en-US" dirty="0" smtClean="0"/>
              <a:t>拡張がしやすい</a:t>
            </a:r>
            <a:r>
              <a:rPr lang="ja-JP" altLang="en-US" dirty="0" smtClean="0"/>
              <a:t>設計</a:t>
            </a:r>
          </a:p>
          <a:p>
            <a:r>
              <a:rPr lang="ja-JP" altLang="en-US" dirty="0" smtClean="0"/>
              <a:t>新たなプロトコルに対しての拡張が容易</a:t>
            </a:r>
            <a:r>
              <a:rPr lang="en-US" altLang="ja-JP" dirty="0" smtClean="0"/>
              <a:t> (</a:t>
            </a:r>
            <a:r>
              <a:rPr lang="ja-JP" altLang="en-US" dirty="0" smtClean="0"/>
              <a:t>後述</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6</a:t>
            </a:fld>
            <a:endParaRPr lang="en-US"/>
          </a:p>
        </p:txBody>
      </p:sp>
    </p:spTree>
    <p:extLst>
      <p:ext uri="{BB962C8B-B14F-4D97-AF65-F5344CB8AC3E}">
        <p14:creationId xmlns:p14="http://schemas.microsoft.com/office/powerpoint/2010/main" val="150973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a:t>
            </a:r>
            <a:r>
              <a:rPr lang="en-US" dirty="0" smtClean="0"/>
              <a:t>: </a:t>
            </a:r>
            <a:r>
              <a:rPr lang="ja-JP" altLang="en-US" dirty="0" smtClean="0"/>
              <a:t>設計</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7</a:t>
            </a:fld>
            <a:endParaRPr lang="en-US"/>
          </a:p>
        </p:txBody>
      </p:sp>
    </p:spTree>
    <p:extLst>
      <p:ext uri="{BB962C8B-B14F-4D97-AF65-F5344CB8AC3E}">
        <p14:creationId xmlns:p14="http://schemas.microsoft.com/office/powerpoint/2010/main" val="47561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8</a:t>
            </a:fld>
            <a:endParaRPr lang="en-US"/>
          </a:p>
        </p:txBody>
      </p:sp>
    </p:spTree>
    <p:extLst>
      <p:ext uri="{BB962C8B-B14F-4D97-AF65-F5344CB8AC3E}">
        <p14:creationId xmlns:p14="http://schemas.microsoft.com/office/powerpoint/2010/main" val="720009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9</a:t>
            </a:fld>
            <a:endParaRPr lang="en-US"/>
          </a:p>
        </p:txBody>
      </p:sp>
    </p:spTree>
    <p:extLst>
      <p:ext uri="{BB962C8B-B14F-4D97-AF65-F5344CB8AC3E}">
        <p14:creationId xmlns:p14="http://schemas.microsoft.com/office/powerpoint/2010/main" val="543117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2" id="{9E73FFE1-C111-874A-8248-5447A1490068}" vid="{A21025BC-8C63-C74E-B099-5A7170611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Template>
  <TotalTime>569</TotalTime>
  <Words>360</Words>
  <Application>Microsoft Macintosh PowerPoint</Application>
  <PresentationFormat>On-screen Show (4:3)</PresentationFormat>
  <Paragraphs>92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Courier New</vt:lpstr>
      <vt:lpstr>MS PGothic</vt:lpstr>
      <vt:lpstr>ＭＳ Ｐゴシック</vt:lpstr>
      <vt:lpstr>Retrospect</vt:lpstr>
      <vt:lpstr> 拡張可能な パケット解析ライブラリ開発</vt:lpstr>
      <vt:lpstr>自己紹介</vt:lpstr>
      <vt:lpstr>サイボウズ・ラボユース 第5期</vt:lpstr>
      <vt:lpstr>注意</vt:lpstr>
      <vt:lpstr>Agenda</vt:lpstr>
      <vt:lpstr>LibPGEN: とは</vt:lpstr>
      <vt:lpstr>LibPGEN: 設計</vt:lpstr>
      <vt:lpstr>LibPGEN: 簡単に使う</vt:lpstr>
      <vt:lpstr>LibPGEN: 拡張性</vt:lpstr>
      <vt:lpstr>使用例のデモ</vt:lpstr>
      <vt:lpstr>ARPモニタープログラム</vt:lpstr>
      <vt:lpstr>新たなプロトコルのパケット解析</vt:lpstr>
      <vt:lpstr>今後の展開</vt:lpstr>
      <vt:lpstr>ラボユースで学んだこと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拡張可能な パケット解析ライブラリ開発</dc:title>
  <dc:creator>城倉弘樹</dc:creator>
  <cp:lastModifiedBy>城倉弘樹</cp:lastModifiedBy>
  <cp:revision>30</cp:revision>
  <dcterms:created xsi:type="dcterms:W3CDTF">2016-03-23T01:29:32Z</dcterms:created>
  <dcterms:modified xsi:type="dcterms:W3CDTF">2016-03-25T04:04:17Z</dcterms:modified>
</cp:coreProperties>
</file>