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5"/>
    <p:restoredTop sz="94632"/>
  </p:normalViewPr>
  <p:slideViewPr>
    <p:cSldViewPr snapToGrid="0" snapToObjects="1">
      <p:cViewPr>
        <p:scale>
          <a:sx n="120" d="100"/>
          <a:sy n="120" d="100"/>
        </p:scale>
        <p:origin x="74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5963FB-315E-F344-919D-987C7269545D}"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55B72-A72A-F542-A024-9A7B7AED2354}" type="slidenum">
              <a:rPr lang="en-US" smtClean="0"/>
              <a:t>‹#›</a:t>
            </a:fld>
            <a:endParaRPr lang="en-US"/>
          </a:p>
        </p:txBody>
      </p:sp>
    </p:spTree>
    <p:extLst>
      <p:ext uri="{BB962C8B-B14F-4D97-AF65-F5344CB8AC3E}">
        <p14:creationId xmlns:p14="http://schemas.microsoft.com/office/powerpoint/2010/main" val="117592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963FB-315E-F344-919D-987C7269545D}"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55B72-A72A-F542-A024-9A7B7AED2354}" type="slidenum">
              <a:rPr lang="en-US" smtClean="0"/>
              <a:t>‹#›</a:t>
            </a:fld>
            <a:endParaRPr lang="en-US"/>
          </a:p>
        </p:txBody>
      </p:sp>
    </p:spTree>
    <p:extLst>
      <p:ext uri="{BB962C8B-B14F-4D97-AF65-F5344CB8AC3E}">
        <p14:creationId xmlns:p14="http://schemas.microsoft.com/office/powerpoint/2010/main" val="1730578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963FB-315E-F344-919D-987C7269545D}"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55B72-A72A-F542-A024-9A7B7AED2354}" type="slidenum">
              <a:rPr lang="en-US" smtClean="0"/>
              <a:t>‹#›</a:t>
            </a:fld>
            <a:endParaRPr lang="en-US"/>
          </a:p>
        </p:txBody>
      </p:sp>
    </p:spTree>
    <p:extLst>
      <p:ext uri="{BB962C8B-B14F-4D97-AF65-F5344CB8AC3E}">
        <p14:creationId xmlns:p14="http://schemas.microsoft.com/office/powerpoint/2010/main" val="31030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963FB-315E-F344-919D-987C7269545D}"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55B72-A72A-F542-A024-9A7B7AED2354}" type="slidenum">
              <a:rPr lang="en-US" smtClean="0"/>
              <a:t>‹#›</a:t>
            </a:fld>
            <a:endParaRPr lang="en-US"/>
          </a:p>
        </p:txBody>
      </p:sp>
    </p:spTree>
    <p:extLst>
      <p:ext uri="{BB962C8B-B14F-4D97-AF65-F5344CB8AC3E}">
        <p14:creationId xmlns:p14="http://schemas.microsoft.com/office/powerpoint/2010/main" val="41706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963FB-315E-F344-919D-987C7269545D}"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55B72-A72A-F542-A024-9A7B7AED2354}" type="slidenum">
              <a:rPr lang="en-US" smtClean="0"/>
              <a:t>‹#›</a:t>
            </a:fld>
            <a:endParaRPr lang="en-US"/>
          </a:p>
        </p:txBody>
      </p:sp>
    </p:spTree>
    <p:extLst>
      <p:ext uri="{BB962C8B-B14F-4D97-AF65-F5344CB8AC3E}">
        <p14:creationId xmlns:p14="http://schemas.microsoft.com/office/powerpoint/2010/main" val="26294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5963FB-315E-F344-919D-987C7269545D}" type="datetimeFigureOut">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55B72-A72A-F542-A024-9A7B7AED2354}" type="slidenum">
              <a:rPr lang="en-US" smtClean="0"/>
              <a:t>‹#›</a:t>
            </a:fld>
            <a:endParaRPr lang="en-US"/>
          </a:p>
        </p:txBody>
      </p:sp>
    </p:spTree>
    <p:extLst>
      <p:ext uri="{BB962C8B-B14F-4D97-AF65-F5344CB8AC3E}">
        <p14:creationId xmlns:p14="http://schemas.microsoft.com/office/powerpoint/2010/main" val="201784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5963FB-315E-F344-919D-987C7269545D}" type="datetimeFigureOut">
              <a:rPr lang="en-US" smtClean="0"/>
              <a:t>3/9/16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655B72-A72A-F542-A024-9A7B7AED2354}" type="slidenum">
              <a:rPr lang="en-US" smtClean="0"/>
              <a:t>‹#›</a:t>
            </a:fld>
            <a:endParaRPr lang="en-US"/>
          </a:p>
        </p:txBody>
      </p:sp>
    </p:spTree>
    <p:extLst>
      <p:ext uri="{BB962C8B-B14F-4D97-AF65-F5344CB8AC3E}">
        <p14:creationId xmlns:p14="http://schemas.microsoft.com/office/powerpoint/2010/main" val="88936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5963FB-315E-F344-919D-987C7269545D}" type="datetimeFigureOut">
              <a:rPr lang="en-US" smtClean="0"/>
              <a:t>3/9/16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655B72-A72A-F542-A024-9A7B7AED2354}" type="slidenum">
              <a:rPr lang="en-US" smtClean="0"/>
              <a:t>‹#›</a:t>
            </a:fld>
            <a:endParaRPr lang="en-US"/>
          </a:p>
        </p:txBody>
      </p:sp>
    </p:spTree>
    <p:extLst>
      <p:ext uri="{BB962C8B-B14F-4D97-AF65-F5344CB8AC3E}">
        <p14:creationId xmlns:p14="http://schemas.microsoft.com/office/powerpoint/2010/main" val="105044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963FB-315E-F344-919D-987C7269545D}" type="datetimeFigureOut">
              <a:rPr lang="en-US" smtClean="0"/>
              <a:t>3/9/16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655B72-A72A-F542-A024-9A7B7AED2354}" type="slidenum">
              <a:rPr lang="en-US" smtClean="0"/>
              <a:t>‹#›</a:t>
            </a:fld>
            <a:endParaRPr lang="en-US"/>
          </a:p>
        </p:txBody>
      </p:sp>
    </p:spTree>
    <p:extLst>
      <p:ext uri="{BB962C8B-B14F-4D97-AF65-F5344CB8AC3E}">
        <p14:creationId xmlns:p14="http://schemas.microsoft.com/office/powerpoint/2010/main" val="40244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963FB-315E-F344-919D-987C7269545D}" type="datetimeFigureOut">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55B72-A72A-F542-A024-9A7B7AED2354}" type="slidenum">
              <a:rPr lang="en-US" smtClean="0"/>
              <a:t>‹#›</a:t>
            </a:fld>
            <a:endParaRPr lang="en-US"/>
          </a:p>
        </p:txBody>
      </p:sp>
    </p:spTree>
    <p:extLst>
      <p:ext uri="{BB962C8B-B14F-4D97-AF65-F5344CB8AC3E}">
        <p14:creationId xmlns:p14="http://schemas.microsoft.com/office/powerpoint/2010/main" val="138589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963FB-315E-F344-919D-987C7269545D}" type="datetimeFigureOut">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55B72-A72A-F542-A024-9A7B7AED2354}" type="slidenum">
              <a:rPr lang="en-US" smtClean="0"/>
              <a:t>‹#›</a:t>
            </a:fld>
            <a:endParaRPr lang="en-US"/>
          </a:p>
        </p:txBody>
      </p:sp>
    </p:spTree>
    <p:extLst>
      <p:ext uri="{BB962C8B-B14F-4D97-AF65-F5344CB8AC3E}">
        <p14:creationId xmlns:p14="http://schemas.microsoft.com/office/powerpoint/2010/main" val="1199765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963FB-315E-F344-919D-987C7269545D}" type="datetimeFigureOut">
              <a:rPr lang="en-US" smtClean="0"/>
              <a:t>3/9/16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55B72-A72A-F542-A024-9A7B7AED2354}" type="slidenum">
              <a:rPr lang="en-US" smtClean="0"/>
              <a:t>‹#›</a:t>
            </a:fld>
            <a:endParaRPr lang="en-US"/>
          </a:p>
        </p:txBody>
      </p:sp>
    </p:spTree>
    <p:extLst>
      <p:ext uri="{BB962C8B-B14F-4D97-AF65-F5344CB8AC3E}">
        <p14:creationId xmlns:p14="http://schemas.microsoft.com/office/powerpoint/2010/main" val="514101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459"/>
            <a:ext cx="7772400" cy="2387600"/>
          </a:xfrm>
        </p:spPr>
        <p:txBody>
          <a:bodyPr>
            <a:normAutofit fontScale="90000"/>
          </a:bodyPr>
          <a:lstStyle/>
          <a:p>
            <a:r>
              <a:rPr lang="en-US" altLang="ja-JP" dirty="0" smtClean="0"/>
              <a:t>BPF</a:t>
            </a:r>
            <a:r>
              <a:rPr lang="ja-JP" altLang="en-US" dirty="0" smtClean="0"/>
              <a:t>に関する</a:t>
            </a:r>
            <a:br>
              <a:rPr lang="ja-JP" altLang="en-US" dirty="0" smtClean="0"/>
            </a:br>
            <a:r>
              <a:rPr lang="en-US" dirty="0" err="1" smtClean="0"/>
              <a:t>pkttools</a:t>
            </a:r>
            <a:r>
              <a:rPr lang="ja-JP" altLang="en-US" dirty="0" smtClean="0"/>
              <a:t>と</a:t>
            </a:r>
            <a:r>
              <a:rPr lang="en-US" altLang="ja-JP" dirty="0" err="1" smtClean="0"/>
              <a:t>libpcap</a:t>
            </a:r>
            <a:r>
              <a:rPr lang="ja-JP" altLang="en-US" dirty="0" smtClean="0"/>
              <a:t>の</a:t>
            </a:r>
            <a:br>
              <a:rPr lang="ja-JP" altLang="en-US" dirty="0" smtClean="0"/>
            </a:br>
            <a:r>
              <a:rPr lang="ja-JP" altLang="en-US" dirty="0" smtClean="0"/>
              <a:t>実装の調査</a:t>
            </a:r>
            <a:endParaRPr lang="en-US" dirty="0"/>
          </a:p>
        </p:txBody>
      </p:sp>
    </p:spTree>
    <p:extLst>
      <p:ext uri="{BB962C8B-B14F-4D97-AF65-F5344CB8AC3E}">
        <p14:creationId xmlns:p14="http://schemas.microsoft.com/office/powerpoint/2010/main" val="63982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調査内容</a:t>
            </a:r>
            <a:endParaRPr lang="en-US" dirty="0"/>
          </a:p>
        </p:txBody>
      </p:sp>
      <p:sp>
        <p:nvSpPr>
          <p:cNvPr id="3" name="Content Placeholder 2"/>
          <p:cNvSpPr>
            <a:spLocks noGrp="1"/>
          </p:cNvSpPr>
          <p:nvPr>
            <p:ph idx="1"/>
          </p:nvPr>
        </p:nvSpPr>
        <p:spPr/>
        <p:txBody>
          <a:bodyPr/>
          <a:lstStyle/>
          <a:p>
            <a:r>
              <a:rPr lang="en-US" altLang="ja-JP" dirty="0" smtClean="0"/>
              <a:t>BPF</a:t>
            </a:r>
            <a:r>
              <a:rPr lang="ja-JP" altLang="en-US" dirty="0" smtClean="0"/>
              <a:t>を使用した</a:t>
            </a:r>
            <a:r>
              <a:rPr lang="en-US" altLang="ja-JP" dirty="0" smtClean="0"/>
              <a:t>L</a:t>
            </a:r>
            <a:r>
              <a:rPr lang="ja-JP" altLang="en-US" dirty="0" smtClean="0"/>
              <a:t>２インターフェースのディスクリプタ生成からパケット受信の処理の実装方法を確認</a:t>
            </a:r>
          </a:p>
          <a:p>
            <a:r>
              <a:rPr lang="en-US" dirty="0" err="1" smtClean="0"/>
              <a:t>pkttools,libpcap</a:t>
            </a:r>
            <a:r>
              <a:rPr lang="ja-JP" altLang="en-US" dirty="0" smtClean="0"/>
              <a:t>共に同じような実装だった</a:t>
            </a:r>
          </a:p>
          <a:p>
            <a:r>
              <a:rPr lang="en-US" dirty="0" err="1" smtClean="0"/>
              <a:t>libpcap</a:t>
            </a:r>
            <a:r>
              <a:rPr lang="ja-JP" altLang="en-US" dirty="0" smtClean="0"/>
              <a:t>の方が複雑で嫌だった。（変数名が</a:t>
            </a:r>
            <a:r>
              <a:rPr lang="en-US" altLang="ja-JP" dirty="0" err="1" smtClean="0"/>
              <a:t>bp</a:t>
            </a:r>
            <a:r>
              <a:rPr lang="ja-JP" altLang="en-US" dirty="0" smtClean="0"/>
              <a:t>とか</a:t>
            </a:r>
            <a:r>
              <a:rPr lang="en-US" altLang="ja-JP" dirty="0" smtClean="0"/>
              <a:t>cc</a:t>
            </a:r>
            <a:r>
              <a:rPr lang="ja-JP" altLang="en-US" dirty="0" smtClean="0"/>
              <a:t>とか</a:t>
            </a:r>
            <a:r>
              <a:rPr lang="en-US" altLang="ja-JP" dirty="0" smtClean="0"/>
              <a:t>ep</a:t>
            </a:r>
            <a:r>
              <a:rPr lang="ja-JP" altLang="en-US" dirty="0" smtClean="0"/>
              <a:t>とか）</a:t>
            </a:r>
          </a:p>
          <a:p>
            <a:r>
              <a:rPr lang="en-US" altLang="ja-JP" dirty="0" smtClean="0"/>
              <a:t>c</a:t>
            </a:r>
            <a:r>
              <a:rPr lang="ja-JP" altLang="en-US" dirty="0" smtClean="0"/>
              <a:t>言語で実装されていたので、</a:t>
            </a:r>
            <a:r>
              <a:rPr lang="en-US" altLang="ja-JP" dirty="0" err="1" smtClean="0"/>
              <a:t>c++</a:t>
            </a:r>
            <a:r>
              <a:rPr lang="ja-JP" altLang="en-US" dirty="0" smtClean="0"/>
              <a:t>に書き直す</a:t>
            </a:r>
            <a:endParaRPr lang="en-US" dirty="0"/>
          </a:p>
        </p:txBody>
      </p:sp>
    </p:spTree>
    <p:extLst>
      <p:ext uri="{BB962C8B-B14F-4D97-AF65-F5344CB8AC3E}">
        <p14:creationId xmlns:p14="http://schemas.microsoft.com/office/powerpoint/2010/main" val="75001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実装方針</a:t>
            </a:r>
            <a:endParaRPr lang="en-US" dirty="0"/>
          </a:p>
        </p:txBody>
      </p:sp>
      <p:sp>
        <p:nvSpPr>
          <p:cNvPr id="3" name="Content Placeholder 2"/>
          <p:cNvSpPr>
            <a:spLocks noGrp="1"/>
          </p:cNvSpPr>
          <p:nvPr>
            <p:ph idx="1"/>
          </p:nvPr>
        </p:nvSpPr>
        <p:spPr/>
        <p:txBody>
          <a:bodyPr/>
          <a:lstStyle/>
          <a:p>
            <a:r>
              <a:rPr lang="en-US" dirty="0" err="1" smtClean="0"/>
              <a:t>int</a:t>
            </a:r>
            <a:r>
              <a:rPr lang="ja-JP" altLang="en-US" dirty="0" smtClean="0"/>
              <a:t>型のディスクリプタをラップした構造体を用意して、その中にもバッファのポインタを用意。</a:t>
            </a:r>
          </a:p>
          <a:p>
            <a:r>
              <a:rPr lang="ja-JP" altLang="en-US" dirty="0" smtClean="0"/>
              <a:t>ディスクリプタを</a:t>
            </a:r>
            <a:r>
              <a:rPr lang="en-US" altLang="ja-JP" dirty="0" smtClean="0"/>
              <a:t>open</a:t>
            </a:r>
            <a:r>
              <a:rPr lang="ja-JP" altLang="en-US" dirty="0" smtClean="0"/>
              <a:t>するタイミングで</a:t>
            </a:r>
            <a:r>
              <a:rPr lang="en-US" altLang="ja-JP" dirty="0" smtClean="0"/>
              <a:t>buffer</a:t>
            </a:r>
            <a:r>
              <a:rPr lang="ja-JP" altLang="en-US" dirty="0" smtClean="0"/>
              <a:t>を</a:t>
            </a:r>
            <a:r>
              <a:rPr lang="en-US" altLang="ja-JP" dirty="0" err="1" smtClean="0"/>
              <a:t>malloc</a:t>
            </a:r>
            <a:r>
              <a:rPr lang="ja-JP" altLang="en-US" dirty="0" smtClean="0"/>
              <a:t>（）で確保して、</a:t>
            </a:r>
            <a:r>
              <a:rPr lang="en-US" altLang="ja-JP" dirty="0" smtClean="0"/>
              <a:t>read</a:t>
            </a:r>
            <a:r>
              <a:rPr lang="ja-JP" altLang="en-US" dirty="0" smtClean="0"/>
              <a:t>（）の引数にはそいつを渡す。</a:t>
            </a:r>
          </a:p>
          <a:p>
            <a:r>
              <a:rPr lang="en-US" dirty="0" smtClean="0"/>
              <a:t>buffer size</a:t>
            </a:r>
            <a:r>
              <a:rPr lang="ja-JP" altLang="en-US" dirty="0" smtClean="0"/>
              <a:t>は</a:t>
            </a:r>
            <a:r>
              <a:rPr lang="en-US" altLang="ja-JP" dirty="0" err="1" smtClean="0"/>
              <a:t>ioctl</a:t>
            </a:r>
            <a:r>
              <a:rPr lang="ja-JP" altLang="en-US" dirty="0" smtClean="0"/>
              <a:t>でカーネルの設定を調べてそれにあったサイズを指定する。</a:t>
            </a:r>
            <a:endParaRPr lang="en-US" dirty="0"/>
          </a:p>
        </p:txBody>
      </p:sp>
    </p:spTree>
    <p:extLst>
      <p:ext uri="{BB962C8B-B14F-4D97-AF65-F5344CB8AC3E}">
        <p14:creationId xmlns:p14="http://schemas.microsoft.com/office/powerpoint/2010/main" val="66259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実装内容</a:t>
            </a:r>
            <a:endParaRPr lang="en-US" dirty="0"/>
          </a:p>
        </p:txBody>
      </p:sp>
      <p:sp>
        <p:nvSpPr>
          <p:cNvPr id="3" name="Content Placeholder 2"/>
          <p:cNvSpPr>
            <a:spLocks noGrp="1"/>
          </p:cNvSpPr>
          <p:nvPr>
            <p:ph idx="1"/>
          </p:nvPr>
        </p:nvSpPr>
        <p:spPr/>
        <p:txBody>
          <a:bodyPr/>
          <a:lstStyle/>
          <a:p>
            <a:pPr marL="0" indent="0">
              <a:buNone/>
            </a:pPr>
            <a:r>
              <a:rPr lang="en-US" dirty="0" smtClean="0"/>
              <a:t>class </a:t>
            </a:r>
            <a:r>
              <a:rPr lang="en-US" dirty="0" err="1" smtClean="0"/>
              <a:t>bpf_fd</a:t>
            </a:r>
            <a:r>
              <a:rPr lang="en-US" dirty="0" smtClean="0"/>
              <a:t> {</a:t>
            </a:r>
          </a:p>
          <a:p>
            <a:pPr marL="0" indent="0">
              <a:buNone/>
            </a:pPr>
            <a:r>
              <a:rPr lang="en-US" altLang="ja-JP" dirty="0" smtClean="0"/>
              <a:t>    </a:t>
            </a:r>
            <a:r>
              <a:rPr lang="en-US" altLang="ja-JP" dirty="0" err="1" smtClean="0"/>
              <a:t>int</a:t>
            </a:r>
            <a:r>
              <a:rPr lang="en-US" altLang="ja-JP" dirty="0" smtClean="0"/>
              <a:t> </a:t>
            </a:r>
            <a:r>
              <a:rPr lang="en-US" altLang="ja-JP" dirty="0" err="1" smtClean="0"/>
              <a:t>fd</a:t>
            </a:r>
            <a:r>
              <a:rPr lang="en-US" altLang="ja-JP" dirty="0" smtClean="0"/>
              <a:t>;</a:t>
            </a:r>
          </a:p>
          <a:p>
            <a:pPr marL="0" indent="0">
              <a:buNone/>
            </a:pPr>
            <a:r>
              <a:rPr lang="en-US" altLang="ja-JP" dirty="0"/>
              <a:t> </a:t>
            </a:r>
            <a:r>
              <a:rPr lang="en-US" altLang="ja-JP" dirty="0" smtClean="0"/>
              <a:t>   uint8_t* buffer;</a:t>
            </a:r>
          </a:p>
          <a:p>
            <a:pPr marL="0" indent="0">
              <a:buNone/>
            </a:pPr>
            <a:r>
              <a:rPr lang="en-US" altLang="ja-JP" dirty="0"/>
              <a:t> </a:t>
            </a:r>
            <a:r>
              <a:rPr lang="en-US" altLang="ja-JP" dirty="0" smtClean="0"/>
              <a:t>   </a:t>
            </a:r>
            <a:r>
              <a:rPr lang="en-US" altLang="ja-JP" dirty="0" err="1" smtClean="0"/>
              <a:t>size_t</a:t>
            </a:r>
            <a:r>
              <a:rPr lang="en-US" altLang="ja-JP" dirty="0" smtClean="0"/>
              <a:t> </a:t>
            </a:r>
            <a:r>
              <a:rPr lang="en-US" altLang="ja-JP" dirty="0" err="1" smtClean="0"/>
              <a:t>buffersize</a:t>
            </a:r>
            <a:r>
              <a:rPr lang="en-US" altLang="ja-JP" dirty="0" smtClean="0"/>
              <a:t>;</a:t>
            </a:r>
          </a:p>
          <a:p>
            <a:pPr marL="0" indent="0">
              <a:buNone/>
            </a:pPr>
            <a:r>
              <a:rPr lang="en-US" altLang="ja-JP" dirty="0"/>
              <a:t> </a:t>
            </a:r>
            <a:r>
              <a:rPr lang="en-US" altLang="ja-JP" dirty="0" smtClean="0"/>
              <a:t>   uint8_t* </a:t>
            </a:r>
            <a:r>
              <a:rPr lang="en-US" altLang="ja-JP" dirty="0" err="1" smtClean="0"/>
              <a:t>buffer_pointer</a:t>
            </a:r>
            <a:r>
              <a:rPr lang="en-US" altLang="ja-JP" dirty="0" smtClean="0"/>
              <a:t>;</a:t>
            </a:r>
          </a:p>
          <a:p>
            <a:pPr marL="0" indent="0">
              <a:buNone/>
            </a:pPr>
            <a:r>
              <a:rPr lang="en-US" altLang="ja-JP" dirty="0" smtClean="0"/>
              <a:t>};</a:t>
            </a:r>
          </a:p>
          <a:p>
            <a:pPr marL="0" indent="0">
              <a:buNone/>
            </a:pPr>
            <a:r>
              <a:rPr lang="ja-JP" altLang="en-US" dirty="0" smtClean="0"/>
              <a:t>こんなかんじのクラスを作る</a:t>
            </a:r>
          </a:p>
        </p:txBody>
      </p:sp>
    </p:spTree>
    <p:extLst>
      <p:ext uri="{BB962C8B-B14F-4D97-AF65-F5344CB8AC3E}">
        <p14:creationId xmlns:p14="http://schemas.microsoft.com/office/powerpoint/2010/main" val="204346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ディスクリプタを確保する作業</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ja-JP" altLang="en-US" dirty="0" smtClean="0"/>
              <a:t>クラスのインスタンスを生成。</a:t>
            </a:r>
          </a:p>
          <a:p>
            <a:pPr marL="514350" indent="-514350">
              <a:buFont typeface="+mj-lt"/>
              <a:buAutoNum type="arabicPeriod"/>
            </a:pPr>
            <a:r>
              <a:rPr lang="en-US" dirty="0" smtClean="0"/>
              <a:t>open()</a:t>
            </a:r>
            <a:r>
              <a:rPr lang="ja-JP" altLang="en-US" dirty="0" smtClean="0"/>
              <a:t>で</a:t>
            </a:r>
            <a:r>
              <a:rPr lang="en-US" altLang="ja-JP" dirty="0" err="1" smtClean="0"/>
              <a:t>fd</a:t>
            </a:r>
            <a:r>
              <a:rPr lang="ja-JP" altLang="en-US" dirty="0" smtClean="0"/>
              <a:t>を確保</a:t>
            </a:r>
            <a:endParaRPr lang="en-US" altLang="ja-JP" dirty="0" smtClean="0"/>
          </a:p>
          <a:p>
            <a:pPr marL="514350" indent="-514350">
              <a:buFont typeface="+mj-lt"/>
              <a:buAutoNum type="arabicPeriod"/>
            </a:pPr>
            <a:r>
              <a:rPr lang="en-US" altLang="ja-JP" dirty="0" err="1" smtClean="0"/>
              <a:t>ioctl</a:t>
            </a:r>
            <a:r>
              <a:rPr lang="en-US" altLang="ja-JP" dirty="0" smtClean="0"/>
              <a:t>()</a:t>
            </a:r>
            <a:r>
              <a:rPr lang="ja-JP" altLang="en-US" dirty="0" smtClean="0"/>
              <a:t>で</a:t>
            </a:r>
            <a:r>
              <a:rPr lang="en-US" altLang="ja-JP" dirty="0" err="1" smtClean="0"/>
              <a:t>buffersize</a:t>
            </a:r>
            <a:r>
              <a:rPr lang="ja-JP" altLang="en-US" dirty="0" smtClean="0"/>
              <a:t>を取得</a:t>
            </a:r>
          </a:p>
          <a:p>
            <a:pPr marL="514350" indent="-514350">
              <a:buFont typeface="+mj-lt"/>
              <a:buAutoNum type="arabicPeriod"/>
            </a:pPr>
            <a:r>
              <a:rPr lang="en-US" dirty="0" err="1" smtClean="0"/>
              <a:t>malloc</a:t>
            </a:r>
            <a:r>
              <a:rPr lang="en-US" dirty="0" smtClean="0"/>
              <a:t>(</a:t>
            </a:r>
            <a:r>
              <a:rPr lang="en-US" dirty="0" err="1" smtClean="0"/>
              <a:t>buffersize</a:t>
            </a:r>
            <a:r>
              <a:rPr lang="en-US" dirty="0" smtClean="0"/>
              <a:t>)</a:t>
            </a:r>
            <a:r>
              <a:rPr lang="ja-JP" altLang="en-US" dirty="0" smtClean="0"/>
              <a:t>で</a:t>
            </a:r>
            <a:r>
              <a:rPr lang="en-US" altLang="ja-JP" dirty="0" smtClean="0"/>
              <a:t>buffer</a:t>
            </a:r>
            <a:r>
              <a:rPr lang="ja-JP" altLang="en-US" dirty="0" smtClean="0"/>
              <a:t>を確保</a:t>
            </a:r>
            <a:endParaRPr lang="en-US" altLang="ja-JP" dirty="0" smtClean="0"/>
          </a:p>
        </p:txBody>
      </p:sp>
    </p:spTree>
    <p:extLst>
      <p:ext uri="{BB962C8B-B14F-4D97-AF65-F5344CB8AC3E}">
        <p14:creationId xmlns:p14="http://schemas.microsoft.com/office/powerpoint/2010/main" val="1475379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パケットを受信する作業</a:t>
            </a:r>
            <a:endParaRPr lang="en-US" dirty="0"/>
          </a:p>
        </p:txBody>
      </p:sp>
      <p:sp>
        <p:nvSpPr>
          <p:cNvPr id="3" name="Content Placeholder 2"/>
          <p:cNvSpPr>
            <a:spLocks noGrp="1"/>
          </p:cNvSpPr>
          <p:nvPr>
            <p:ph idx="1"/>
          </p:nvPr>
        </p:nvSpPr>
        <p:spPr>
          <a:xfrm>
            <a:off x="628650" y="1446028"/>
            <a:ext cx="7886700" cy="4730935"/>
          </a:xfrm>
        </p:spPr>
        <p:txBody>
          <a:bodyPr>
            <a:normAutofit/>
          </a:bodyPr>
          <a:lstStyle/>
          <a:p>
            <a:pPr marL="0" indent="0">
              <a:buNone/>
            </a:pPr>
            <a:endParaRPr lang="en-US" altLang="ja-JP" dirty="0" smtClean="0"/>
          </a:p>
          <a:p>
            <a:pPr marL="0" indent="0">
              <a:buNone/>
            </a:pPr>
            <a:r>
              <a:rPr lang="en-US" altLang="ja-JP" dirty="0" smtClean="0"/>
              <a:t>if </a:t>
            </a:r>
            <a:r>
              <a:rPr lang="en-US" altLang="ja-JP" dirty="0" err="1" smtClean="0"/>
              <a:t>buffer_point</a:t>
            </a:r>
            <a:r>
              <a:rPr lang="en-US" altLang="ja-JP" dirty="0" smtClean="0"/>
              <a:t> == NULL</a:t>
            </a:r>
          </a:p>
          <a:p>
            <a:pPr marL="0" indent="0">
              <a:buNone/>
            </a:pPr>
            <a:r>
              <a:rPr lang="en-US" altLang="ja-JP" dirty="0"/>
              <a:t> </a:t>
            </a:r>
            <a:r>
              <a:rPr lang="en-US" altLang="ja-JP" dirty="0" smtClean="0"/>
              <a:t>   read(buffer, </a:t>
            </a:r>
            <a:r>
              <a:rPr lang="en-US" altLang="ja-JP" dirty="0" err="1" smtClean="0"/>
              <a:t>buffersize</a:t>
            </a:r>
            <a:r>
              <a:rPr lang="en-US" altLang="ja-JP" dirty="0" smtClean="0"/>
              <a:t>)</a:t>
            </a:r>
          </a:p>
          <a:p>
            <a:pPr marL="0" indent="0">
              <a:buNone/>
            </a:pPr>
            <a:r>
              <a:rPr lang="en-US" altLang="ja-JP" dirty="0"/>
              <a:t> </a:t>
            </a:r>
            <a:r>
              <a:rPr lang="en-US" altLang="ja-JP" dirty="0" smtClean="0"/>
              <a:t>   </a:t>
            </a:r>
            <a:r>
              <a:rPr lang="en-US" altLang="ja-JP" dirty="0" err="1" smtClean="0"/>
              <a:t>buffer_point</a:t>
            </a:r>
            <a:r>
              <a:rPr lang="en-US" altLang="ja-JP" dirty="0" smtClean="0"/>
              <a:t> = buffer</a:t>
            </a:r>
          </a:p>
          <a:p>
            <a:pPr marL="0" indent="0">
              <a:buNone/>
            </a:pPr>
            <a:r>
              <a:rPr lang="en-US" altLang="ja-JP" dirty="0" smtClean="0"/>
              <a:t>else</a:t>
            </a:r>
          </a:p>
          <a:p>
            <a:pPr marL="0" indent="0">
              <a:buNone/>
            </a:pPr>
            <a:r>
              <a:rPr lang="en-US" altLang="ja-JP" dirty="0"/>
              <a:t> </a:t>
            </a:r>
            <a:r>
              <a:rPr lang="en-US" altLang="ja-JP" dirty="0" smtClean="0"/>
              <a:t>   </a:t>
            </a:r>
            <a:r>
              <a:rPr lang="en-US" altLang="ja-JP" dirty="0" err="1" smtClean="0"/>
              <a:t>buffer_point</a:t>
            </a:r>
            <a:r>
              <a:rPr lang="ja-JP" altLang="en-US" dirty="0" smtClean="0"/>
              <a:t>からパケットを一つコピー</a:t>
            </a:r>
          </a:p>
          <a:p>
            <a:pPr marL="0" indent="0">
              <a:buNone/>
            </a:pPr>
            <a:r>
              <a:rPr lang="en-US" altLang="ja-JP" dirty="0"/>
              <a:t> </a:t>
            </a:r>
            <a:r>
              <a:rPr lang="en-US" altLang="ja-JP" dirty="0" smtClean="0"/>
              <a:t>   </a:t>
            </a:r>
            <a:r>
              <a:rPr lang="en-US" altLang="ja-JP" dirty="0" err="1" smtClean="0"/>
              <a:t>buffer_point</a:t>
            </a:r>
            <a:r>
              <a:rPr lang="ja-JP" altLang="en-US" dirty="0" smtClean="0"/>
              <a:t>を更新</a:t>
            </a:r>
          </a:p>
          <a:p>
            <a:pPr marL="0" indent="0">
              <a:buNone/>
            </a:pPr>
            <a:r>
              <a:rPr lang="en-US" altLang="ja-JP" dirty="0"/>
              <a:t> </a:t>
            </a:r>
            <a:r>
              <a:rPr lang="en-US" altLang="ja-JP" dirty="0" smtClean="0"/>
              <a:t>   if </a:t>
            </a:r>
            <a:r>
              <a:rPr lang="en-US" altLang="ja-JP" dirty="0" err="1" smtClean="0"/>
              <a:t>buffer_point</a:t>
            </a:r>
            <a:r>
              <a:rPr lang="en-US" altLang="ja-JP" dirty="0" smtClean="0"/>
              <a:t>-buffer &gt;= </a:t>
            </a:r>
            <a:r>
              <a:rPr lang="en-US" altLang="ja-JP" dirty="0" err="1" smtClean="0"/>
              <a:t>buffersize</a:t>
            </a:r>
            <a:endParaRPr lang="en-US" altLang="ja-JP" dirty="0"/>
          </a:p>
          <a:p>
            <a:pPr marL="0" indent="0">
              <a:buNone/>
            </a:pPr>
            <a:r>
              <a:rPr lang="en-US" altLang="ja-JP" dirty="0" smtClean="0"/>
              <a:t>        </a:t>
            </a:r>
            <a:r>
              <a:rPr lang="en-US" altLang="ja-JP" dirty="0" err="1" smtClean="0"/>
              <a:t>buffer_pont</a:t>
            </a:r>
            <a:r>
              <a:rPr lang="en-US" altLang="ja-JP" dirty="0" smtClean="0"/>
              <a:t> = NULL</a:t>
            </a:r>
          </a:p>
          <a:p>
            <a:pPr marL="0" indent="0">
              <a:buNone/>
            </a:pPr>
            <a:endParaRPr lang="en-US" altLang="ja-JP" dirty="0" smtClean="0"/>
          </a:p>
          <a:p>
            <a:pPr marL="514350" indent="-514350">
              <a:buFont typeface="+mj-lt"/>
              <a:buAutoNum type="arabicPeriod"/>
            </a:pPr>
            <a:endParaRPr lang="ja-JP" altLang="en-US" dirty="0" smtClean="0"/>
          </a:p>
        </p:txBody>
      </p:sp>
    </p:spTree>
    <p:extLst>
      <p:ext uri="{BB962C8B-B14F-4D97-AF65-F5344CB8AC3E}">
        <p14:creationId xmlns:p14="http://schemas.microsoft.com/office/powerpoint/2010/main" val="176118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ja-JP" altLang="en-US" dirty="0" smtClean="0"/>
              <a:t>メモ</a:t>
            </a:r>
            <a:endParaRPr lang="en-US" dirty="0"/>
          </a:p>
        </p:txBody>
      </p:sp>
      <p:sp>
        <p:nvSpPr>
          <p:cNvPr id="3" name="Content Placeholder 2"/>
          <p:cNvSpPr>
            <a:spLocks noGrp="1"/>
          </p:cNvSpPr>
          <p:nvPr>
            <p:ph idx="1"/>
          </p:nvPr>
        </p:nvSpPr>
        <p:spPr/>
        <p:txBody>
          <a:bodyPr/>
          <a:lstStyle/>
          <a:p>
            <a:r>
              <a:rPr lang="en-US" dirty="0" err="1" smtClean="0"/>
              <a:t>pkttools</a:t>
            </a:r>
            <a:r>
              <a:rPr lang="ja-JP" altLang="en-US" dirty="0" smtClean="0"/>
              <a:t>の実装はすこし未完成なかんじが。。。</a:t>
            </a:r>
          </a:p>
          <a:p>
            <a:r>
              <a:rPr lang="ja-JP" altLang="en-US" dirty="0" smtClean="0"/>
              <a:t>ラップした</a:t>
            </a:r>
            <a:r>
              <a:rPr lang="en-US" altLang="ja-JP" dirty="0" smtClean="0"/>
              <a:t>read()</a:t>
            </a:r>
            <a:r>
              <a:rPr lang="ja-JP" altLang="en-US" dirty="0" smtClean="0"/>
              <a:t>の引数のバッファ長があまりにも小さい場合の処理を実装の時に注意する。</a:t>
            </a:r>
            <a:endParaRPr lang="en-US" dirty="0"/>
          </a:p>
        </p:txBody>
      </p:sp>
    </p:spTree>
    <p:extLst>
      <p:ext uri="{BB962C8B-B14F-4D97-AF65-F5344CB8AC3E}">
        <p14:creationId xmlns:p14="http://schemas.microsoft.com/office/powerpoint/2010/main" val="143551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参考資料</a:t>
            </a:r>
            <a:endParaRPr lang="en-US" dirty="0"/>
          </a:p>
        </p:txBody>
      </p:sp>
      <p:sp>
        <p:nvSpPr>
          <p:cNvPr id="3" name="Content Placeholder 2"/>
          <p:cNvSpPr>
            <a:spLocks noGrp="1"/>
          </p:cNvSpPr>
          <p:nvPr>
            <p:ph idx="1"/>
          </p:nvPr>
        </p:nvSpPr>
        <p:spPr/>
        <p:txBody>
          <a:bodyPr/>
          <a:lstStyle/>
          <a:p>
            <a:r>
              <a:rPr lang="en-US" dirty="0" err="1" smtClean="0"/>
              <a:t>libpcap</a:t>
            </a:r>
            <a:endParaRPr lang="en-US" dirty="0" smtClean="0"/>
          </a:p>
          <a:p>
            <a:pPr lvl="1"/>
            <a:r>
              <a:rPr lang="en-US" dirty="0" err="1" smtClean="0"/>
              <a:t>pcap-bpf</a:t>
            </a:r>
            <a:r>
              <a:rPr lang="en-US" dirty="0" smtClean="0"/>
              <a:t>.*</a:t>
            </a:r>
          </a:p>
          <a:p>
            <a:r>
              <a:rPr lang="en-US" dirty="0" err="1" smtClean="0"/>
              <a:t>pkttools</a:t>
            </a:r>
            <a:endParaRPr lang="en-US" dirty="0" smtClean="0"/>
          </a:p>
          <a:p>
            <a:pPr lvl="1"/>
            <a:r>
              <a:rPr lang="en-US" dirty="0" err="1" smtClean="0"/>
              <a:t>bpf</a:t>
            </a:r>
            <a:r>
              <a:rPr lang="en-US" dirty="0" smtClean="0"/>
              <a:t>.*</a:t>
            </a:r>
          </a:p>
          <a:p>
            <a:r>
              <a:rPr lang="en-US" dirty="0" smtClean="0"/>
              <a:t>man </a:t>
            </a:r>
            <a:r>
              <a:rPr lang="en-US" dirty="0" err="1" smtClean="0"/>
              <a:t>bpf</a:t>
            </a:r>
            <a:endParaRPr lang="en-US" dirty="0"/>
          </a:p>
        </p:txBody>
      </p:sp>
    </p:spTree>
    <p:extLst>
      <p:ext uri="{BB962C8B-B14F-4D97-AF65-F5344CB8AC3E}">
        <p14:creationId xmlns:p14="http://schemas.microsoft.com/office/powerpoint/2010/main" val="8132531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281</Words>
  <Application>Microsoft Macintosh PowerPoint</Application>
  <PresentationFormat>On-screen Show (4:3)</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ＭＳ Ｐゴシック</vt:lpstr>
      <vt:lpstr>Arial</vt:lpstr>
      <vt:lpstr>Office Theme</vt:lpstr>
      <vt:lpstr>BPFに関する pkttoolsとlibpcapの 実装の調査</vt:lpstr>
      <vt:lpstr>調査内容</vt:lpstr>
      <vt:lpstr>実装方針</vt:lpstr>
      <vt:lpstr>実装内容</vt:lpstr>
      <vt:lpstr>ディスクリプタを確保する作業</vt:lpstr>
      <vt:lpstr>パケットを受信する作業</vt:lpstr>
      <vt:lpstr> メモ</vt:lpstr>
      <vt:lpstr>参考資料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BPFに関する pkttoolsとlibpcapの実装</dc:title>
  <dc:creator>城倉弘樹</dc:creator>
  <cp:lastModifiedBy>城倉弘樹</cp:lastModifiedBy>
  <cp:revision>4</cp:revision>
  <dcterms:created xsi:type="dcterms:W3CDTF">2016-03-09T07:14:57Z</dcterms:created>
  <dcterms:modified xsi:type="dcterms:W3CDTF">2016-03-09T07:50:40Z</dcterms:modified>
</cp:coreProperties>
</file>