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2"/>
  </p:normalViewPr>
  <p:slideViewPr>
    <p:cSldViewPr snapToGrid="0" snapToObjects="1">
      <p:cViewPr varScale="1">
        <p:scale>
          <a:sx n="132" d="100"/>
          <a:sy n="132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8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1E5D-0E6C-E944-BB70-75D95EC37A21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7ADF-8487-4546-B055-AA9F38A9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pdump.org/" TargetMode="External"/><Relationship Id="rId3" Type="http://schemas.openxmlformats.org/officeDocument/2006/relationships/hyperlink" Target="http://kozos.jp/software/pkttoo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9008"/>
            <a:ext cx="7772400" cy="2387600"/>
          </a:xfrm>
        </p:spPr>
        <p:txBody>
          <a:bodyPr/>
          <a:lstStyle/>
          <a:p>
            <a:r>
              <a:rPr lang="en-US" dirty="0" smtClean="0"/>
              <a:t>Stream </a:t>
            </a:r>
            <a:r>
              <a:rPr lang="ja-JP" altLang="en-US" dirty="0" smtClean="0"/>
              <a:t>クラスの</a:t>
            </a:r>
            <a:br>
              <a:rPr lang="ja-JP" altLang="en-US" dirty="0" smtClean="0"/>
            </a:br>
            <a:r>
              <a:rPr lang="ja-JP" altLang="en-US" dirty="0" smtClean="0"/>
              <a:t>実装について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r>
              <a:rPr lang="ja-JP" altLang="en-US" dirty="0" smtClean="0"/>
              <a:t>ごとの</a:t>
            </a:r>
            <a:r>
              <a:rPr lang="en-US" altLang="ja-JP" dirty="0" smtClean="0"/>
              <a:t>read()</a:t>
            </a:r>
            <a:r>
              <a:rPr lang="ja-JP" altLang="en-US" dirty="0" smtClean="0"/>
              <a:t>の挙動の違い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共通事項</a:t>
            </a:r>
          </a:p>
          <a:p>
            <a:pPr lvl="1"/>
            <a:r>
              <a:rPr lang="ja-JP" altLang="en-US" dirty="0" smtClean="0"/>
              <a:t>パケットを受信したら、</a:t>
            </a:r>
            <a:br>
              <a:rPr lang="ja-JP" altLang="en-US" dirty="0" smtClean="0"/>
            </a:br>
            <a:r>
              <a:rPr lang="ja-JP" altLang="en-US" dirty="0" smtClean="0"/>
              <a:t>カーネルバッファにパケットを格納</a:t>
            </a:r>
          </a:p>
          <a:p>
            <a:r>
              <a:rPr lang="ja-JP" altLang="en-US" dirty="0" smtClean="0"/>
              <a:t>特異事項</a:t>
            </a:r>
            <a:endParaRPr lang="en-US" altLang="ja-JP" dirty="0" smtClean="0"/>
          </a:p>
          <a:p>
            <a:pPr lvl="1"/>
            <a:r>
              <a:rPr lang="en-US" dirty="0" smtClean="0"/>
              <a:t>Linux</a:t>
            </a:r>
            <a:r>
              <a:rPr lang="ja-JP" altLang="en-US" dirty="0" smtClean="0"/>
              <a:t>では</a:t>
            </a:r>
            <a:r>
              <a:rPr lang="en-US" dirty="0" smtClean="0"/>
              <a:t>read() </a:t>
            </a:r>
            <a:r>
              <a:rPr lang="ja-JP" altLang="en-US" dirty="0" smtClean="0"/>
              <a:t>を呼ぶとカーネルバッファから</a:t>
            </a:r>
            <a:br>
              <a:rPr lang="ja-JP" altLang="en-US" dirty="0" smtClean="0"/>
            </a:br>
            <a:r>
              <a:rPr lang="ja-JP" altLang="en-US" dirty="0" smtClean="0"/>
              <a:t>パケット一つを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システムコールで持ってくる</a:t>
            </a:r>
          </a:p>
          <a:p>
            <a:pPr lvl="1"/>
            <a:r>
              <a:rPr lang="en-US" altLang="ja-JP" dirty="0" smtClean="0"/>
              <a:t>BSD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read()</a:t>
            </a:r>
            <a:r>
              <a:rPr lang="ja-JP" altLang="en-US" dirty="0" smtClean="0"/>
              <a:t>を呼ぶとそれまでにバッファに溜まったパケットを一括で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システムコールで持ってくる</a:t>
            </a:r>
          </a:p>
          <a:p>
            <a:pPr lvl="1"/>
            <a:r>
              <a:rPr lang="en-US" altLang="ja-JP" dirty="0" smtClean="0"/>
              <a:t>BSD</a:t>
            </a:r>
            <a:r>
              <a:rPr lang="ja-JP" altLang="en-US" dirty="0" smtClean="0"/>
              <a:t>は各パケットの先頭に</a:t>
            </a:r>
            <a:r>
              <a:rPr lang="en-US" altLang="ja-JP" dirty="0" err="1" smtClean="0"/>
              <a:t>bpf_header</a:t>
            </a:r>
            <a:r>
              <a:rPr lang="ja-JP" altLang="en-US" dirty="0" smtClean="0"/>
              <a:t>がつく</a:t>
            </a:r>
          </a:p>
        </p:txBody>
      </p:sp>
    </p:spTree>
    <p:extLst>
      <p:ext uri="{BB962C8B-B14F-4D97-AF65-F5344CB8AC3E}">
        <p14:creationId xmlns:p14="http://schemas.microsoft.com/office/powerpoint/2010/main" val="3954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PF_PACKET</a:t>
            </a:r>
            <a:r>
              <a:rPr lang="ja-JP" altLang="en-US" dirty="0" smtClean="0"/>
              <a:t>での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場合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7183" y="5201616"/>
            <a:ext cx="6679933" cy="114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7183" y="1569308"/>
            <a:ext cx="6679933" cy="3502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227" y="1690689"/>
            <a:ext cx="12913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Land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 Land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640" y="5882679"/>
            <a:ext cx="1913476" cy="440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 IF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97668" y="1900028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3265" y="5322416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Packet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9631" y="5696693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69631" y="5318457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2453802" y="2428296"/>
            <a:ext cx="1276508" cy="2560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BPF</a:t>
            </a:r>
            <a:r>
              <a:rPr lang="ja-JP" altLang="en-US" dirty="0" smtClean="0"/>
              <a:t>での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の動作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7183" y="5201616"/>
            <a:ext cx="6679933" cy="114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7183" y="1569308"/>
            <a:ext cx="6679933" cy="3502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227" y="1690689"/>
            <a:ext cx="12913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Land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 Land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640" y="5882679"/>
            <a:ext cx="1913476" cy="440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 IF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4681" y="5318457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Packet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31095" y="5318457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46966" y="5696693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43380" y="5696693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46966" y="5318457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43380" y="5318457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2473159" y="2894870"/>
            <a:ext cx="1276508" cy="20941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copy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62182" y="1944443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58596" y="1944443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49897" y="1939490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Packet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6311" y="1939490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62182" y="2317726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58596" y="2317726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3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bpf</a:t>
            </a:r>
            <a:r>
              <a:rPr lang="ja-JP" altLang="en-US" dirty="0" smtClean="0"/>
              <a:t>ヘッダ構造体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bpf_header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uint64_t timestamp;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uint32_t </a:t>
            </a:r>
            <a:r>
              <a:rPr lang="en-US" dirty="0" err="1" smtClean="0"/>
              <a:t>capture_length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uint32_t </a:t>
            </a:r>
            <a:r>
              <a:rPr lang="en-US" dirty="0" err="1" smtClean="0"/>
              <a:t>data_length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uint16_t </a:t>
            </a:r>
            <a:r>
              <a:rPr lang="en-US" dirty="0" err="1" smtClean="0"/>
              <a:t>header_length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どのように実装するか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ja-JP" altLang="en-US" dirty="0" smtClean="0"/>
              <a:t>は通常どうりにそのまま動くのでそのまま</a:t>
            </a:r>
          </a:p>
          <a:p>
            <a:r>
              <a:rPr lang="en-US" dirty="0" smtClean="0"/>
              <a:t>BSD</a:t>
            </a:r>
            <a:r>
              <a:rPr lang="ja-JP" altLang="en-US" dirty="0" smtClean="0"/>
              <a:t>はユーザランドとカーネルランドの中間に別途で中間領域を用意して、パケットを一つ一つに分ける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</a:t>
            </a:r>
            <a:r>
              <a:rPr lang="ja-JP" altLang="en-US" dirty="0" smtClean="0"/>
              <a:t>での</a:t>
            </a:r>
            <a:r>
              <a:rPr lang="ja-JP" altLang="en-US" dirty="0" smtClean="0"/>
              <a:t>実装</a:t>
            </a:r>
            <a:r>
              <a:rPr lang="ja-JP" altLang="en-US" dirty="0" smtClean="0"/>
              <a:t>はこうする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7183" y="5201616"/>
            <a:ext cx="6679933" cy="1143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7183" y="1569308"/>
            <a:ext cx="6679933" cy="35021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62197" y="3361038"/>
            <a:ext cx="6409904" cy="1308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5529" y="1690689"/>
            <a:ext cx="1524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Land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Sub User</a:t>
            </a:r>
            <a:r>
              <a:rPr lang="en-US" dirty="0" smtClean="0"/>
              <a:t> </a:t>
            </a:r>
            <a:r>
              <a:rPr lang="en-US" dirty="0" smtClean="0"/>
              <a:t>Land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 Land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640" y="5882679"/>
            <a:ext cx="1913476" cy="440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 IF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9855" y="3629982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06269" y="3629982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2140" y="4008218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18554" y="4008218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22140" y="3629982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8554" y="3629982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4681" y="5318457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Packet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31095" y="5318457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46966" y="5696693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43380" y="5696693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46966" y="5318457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43380" y="5318457"/>
            <a:ext cx="1003585" cy="318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BPF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2530910" y="2513214"/>
            <a:ext cx="1276508" cy="636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copy</a:t>
            </a:r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3392915" y="4646346"/>
            <a:ext cx="1276508" cy="6367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copy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88888" y="1820873"/>
            <a:ext cx="1270057" cy="3189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</a:t>
            </a:r>
            <a:r>
              <a:rPr lang="ja-JP" altLang="en-US" dirty="0" smtClean="0"/>
              <a:t>での実装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ja-JP" altLang="en-US" dirty="0" smtClean="0"/>
              <a:t>システムコールを実行するタイミングで以下の処理を行う</a:t>
            </a:r>
          </a:p>
          <a:p>
            <a:pPr lvl="1"/>
            <a:r>
              <a:rPr lang="ja-JP" altLang="en-US" dirty="0" smtClean="0"/>
              <a:t>カーネルバッファが空ならパケットを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システムコールで受信待機</a:t>
            </a:r>
          </a:p>
          <a:p>
            <a:pPr lvl="1"/>
            <a:r>
              <a:rPr lang="ja-JP" altLang="en-US" dirty="0" smtClean="0"/>
              <a:t>バッファにパケットが溜まっている場合、そのパケットを一つ受信する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read_laped</a:t>
            </a:r>
            <a:r>
              <a:rPr lang="ja-JP" altLang="en-US" dirty="0" smtClean="0"/>
              <a:t>関数みたいなのを実装</a:t>
            </a:r>
            <a:r>
              <a:rPr lang="en-US" altLang="ja-JP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参考にするもの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libpcap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www.tcpdump.org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</a:t>
            </a:r>
            <a:r>
              <a:rPr lang="ja-JP" altLang="en-US" dirty="0" smtClean="0"/>
              <a:t>ごとのパケット受信のコードとしては一番信用できる</a:t>
            </a:r>
            <a:endParaRPr lang="en-US" dirty="0" smtClean="0"/>
          </a:p>
          <a:p>
            <a:r>
              <a:rPr lang="en-US" dirty="0" err="1" smtClean="0"/>
              <a:t>pkttools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http://kozos.jp/software/pkttools.html</a:t>
            </a:r>
            <a:r>
              <a:rPr lang="en-US" dirty="0" smtClean="0"/>
              <a:t>)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コードが小規模なので見やすそう</a:t>
            </a:r>
          </a:p>
        </p:txBody>
      </p:sp>
    </p:spTree>
    <p:extLst>
      <p:ext uri="{BB962C8B-B14F-4D97-AF65-F5344CB8AC3E}">
        <p14:creationId xmlns:p14="http://schemas.microsoft.com/office/powerpoint/2010/main" val="11601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250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ＭＳ Ｐゴシック</vt:lpstr>
      <vt:lpstr>Arial</vt:lpstr>
      <vt:lpstr>Office Theme</vt:lpstr>
      <vt:lpstr>Stream クラスの 実装について</vt:lpstr>
      <vt:lpstr>OSごとのread()の挙動の違い</vt:lpstr>
      <vt:lpstr>PF_PACKETでのreadの場合</vt:lpstr>
      <vt:lpstr>BPFでのreadの動作</vt:lpstr>
      <vt:lpstr>bpfヘッダ構造体</vt:lpstr>
      <vt:lpstr>どのように実装するか</vt:lpstr>
      <vt:lpstr>BSDでの実装はこうする</vt:lpstr>
      <vt:lpstr>BSDでの実装</vt:lpstr>
      <vt:lpstr>参考にするもの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クラスの 実装について</dc:title>
  <dc:creator>城倉弘樹</dc:creator>
  <cp:lastModifiedBy>城倉弘樹</cp:lastModifiedBy>
  <cp:revision>9</cp:revision>
  <dcterms:created xsi:type="dcterms:W3CDTF">2016-03-07T07:36:22Z</dcterms:created>
  <dcterms:modified xsi:type="dcterms:W3CDTF">2016-03-13T11:58:06Z</dcterms:modified>
</cp:coreProperties>
</file>