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8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DCCE5-B6DB-3843-BE9C-6174395B0B3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78D0-AD39-4F49-93C8-4967C40D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78D0-AD39-4F49-93C8-4967C40D11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8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199"/>
            <a:ext cx="8394700" cy="427221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4919758"/>
            <a:ext cx="83947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ja-JP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yyy" smtClean="0"/>
              <a:t>3/30/16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サイボウズ・ラボユース成果報告会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D400-9C14-254D-84D7-AF2EB5526E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4635500"/>
            <a:ext cx="83947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9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yyy" smtClean="0"/>
              <a:t>3/30/16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サイボウズ・ラボユース成果報告会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D400-9C14-254D-84D7-AF2EB552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4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yyy" smtClean="0"/>
              <a:t>3/30/16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サイボウズ・ラボユース成果報告会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D400-9C14-254D-84D7-AF2EB552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81100"/>
            <a:ext cx="8877299" cy="50627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yyy" smtClean="0"/>
              <a:t>3/30/16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サイボウズ・ラボユース成果報告会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D400-9C14-254D-84D7-AF2EB552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1300"/>
            <a:ext cx="8686800" cy="408381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7421" y="4859528"/>
            <a:ext cx="8686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yyy" smtClean="0"/>
              <a:t>3/30/16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サイボウズ・ラボユース成果報告会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D400-9C14-254D-84D7-AF2EB5526E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7421" y="4584700"/>
            <a:ext cx="8686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5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" y="101601"/>
            <a:ext cx="8915400" cy="762000"/>
          </a:xfrm>
        </p:spPr>
        <p:txBody>
          <a:bodyPr/>
          <a:lstStyle>
            <a:lvl1pPr>
              <a:defRPr sz="49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51189"/>
            <a:ext cx="4411980" cy="502101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51186"/>
            <a:ext cx="4366260" cy="50210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yyy" smtClean="0"/>
              <a:t>3/30/16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サイボウズ・ラボユース成果報告会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D400-9C14-254D-84D7-AF2EB552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7000" y="127001"/>
            <a:ext cx="8877300" cy="774699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" y="1132413"/>
            <a:ext cx="4425950" cy="60748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000" y="1736859"/>
            <a:ext cx="4425950" cy="44988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25787"/>
            <a:ext cx="4340860" cy="611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736859"/>
            <a:ext cx="4340860" cy="4498841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yyy" smtClean="0"/>
              <a:t>3/30/16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サイボウズ・ラボユース成果報告会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D400-9C14-254D-84D7-AF2EB552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5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yyy" smtClean="0"/>
              <a:t>3/30/16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サイボウズ・ラボユース成果報告会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D400-9C14-254D-84D7-AF2EB552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yyy" smtClean="0"/>
              <a:t>3/30/16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サイボウズ・ラボユース成果報告会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D400-9C14-254D-84D7-AF2EB552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39700"/>
            <a:ext cx="2863100" cy="274065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0" y="139700"/>
            <a:ext cx="5689600" cy="6165504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00" y="2926080"/>
            <a:ext cx="28631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yyy" smtClean="0"/>
              <a:t>3/30/16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サイボウズ・ラボユース成果報告会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15D400-9C14-254D-84D7-AF2EB552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yyy" smtClean="0"/>
              <a:t>3/30/16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サイボウズ・ラボユース成果報告会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D400-9C14-254D-84D7-AF2EB552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9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700" y="127000"/>
            <a:ext cx="8877300" cy="772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ja-JP" dirty="0" smtClean="0"/>
              <a:t>Click to edit Master 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700" y="1143000"/>
            <a:ext cx="8877299" cy="51008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7127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Zyyy" smtClean="0"/>
              <a:t>3/30/16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331" y="6459786"/>
            <a:ext cx="570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サイボウズ・ラボユース成果報告会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2811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CC15D400-9C14-254D-84D7-AF2EB5526E4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39700" y="975845"/>
            <a:ext cx="88773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拡張</a:t>
            </a:r>
            <a:r>
              <a:rPr lang="ja-JP" altLang="en-US" sz="5400" dirty="0" smtClean="0"/>
              <a:t>可能な</a:t>
            </a:r>
            <a:br>
              <a:rPr lang="ja-JP" altLang="en-US" sz="5400" dirty="0" smtClean="0"/>
            </a:br>
            <a:r>
              <a:rPr lang="ja-JP" altLang="en-US" sz="5400" dirty="0" smtClean="0"/>
              <a:t>パケット解析ライブラリ開発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サイボウズ・ラボユース第</a:t>
            </a:r>
            <a:r>
              <a:rPr lang="en-US" altLang="ja-JP" dirty="0"/>
              <a:t>5</a:t>
            </a:r>
            <a:r>
              <a:rPr lang="ja-JP" altLang="en-US" dirty="0"/>
              <a:t>期</a:t>
            </a:r>
            <a:r>
              <a:rPr lang="en-US" altLang="ja-JP" dirty="0"/>
              <a:t> </a:t>
            </a:r>
            <a:r>
              <a:rPr lang="ja-JP" altLang="en-US" dirty="0"/>
              <a:t>成果報告会</a:t>
            </a:r>
          </a:p>
          <a:p>
            <a:r>
              <a:rPr lang="ja-JP" altLang="en-US" dirty="0" smtClean="0"/>
              <a:t>城倉</a:t>
            </a:r>
            <a:r>
              <a:rPr lang="en-US" altLang="ja-JP" dirty="0" smtClean="0"/>
              <a:t> </a:t>
            </a:r>
            <a:r>
              <a:rPr lang="ja-JP" altLang="en-US" dirty="0" smtClean="0"/>
              <a:t>弘樹</a:t>
            </a:r>
            <a:r>
              <a:rPr lang="en-US" altLang="ja-JP" dirty="0" smtClean="0"/>
              <a:t> (@slankdev) </a:t>
            </a:r>
            <a:endParaRPr lang="ja-JP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サイボウズラボユースでのとりくみ</a:t>
            </a:r>
            <a:endParaRPr lang="en-US" altLang="ja-JP" dirty="0"/>
          </a:p>
          <a:p>
            <a:pPr lvl="1"/>
            <a:r>
              <a:rPr lang="en-US" altLang="ja-JP" dirty="0"/>
              <a:t>LibPGEN</a:t>
            </a:r>
            <a:r>
              <a:rPr lang="ja-JP" altLang="en-US" dirty="0"/>
              <a:t>について</a:t>
            </a:r>
          </a:p>
          <a:p>
            <a:pPr lvl="1"/>
            <a:r>
              <a:rPr lang="ja-JP" altLang="en-US" dirty="0"/>
              <a:t>デモ</a:t>
            </a:r>
          </a:p>
          <a:p>
            <a:r>
              <a:rPr lang="ja-JP" altLang="en-US" dirty="0"/>
              <a:t>今後について</a:t>
            </a:r>
          </a:p>
          <a:p>
            <a:pPr lvl="1"/>
            <a:r>
              <a:rPr lang="ja-JP" altLang="en-US" dirty="0"/>
              <a:t>開発を通じて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yyy" smtClean="0"/>
              <a:t>3/30/16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サイボウズ・ラボユース成果報告会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D400-9C14-254D-84D7-AF2EB5526E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本名</a:t>
            </a:r>
            <a:r>
              <a:rPr lang="en-US" altLang="ja-JP" dirty="0" smtClean="0"/>
              <a:t>: </a:t>
            </a:r>
            <a:r>
              <a:rPr lang="ja-JP" altLang="en-US" dirty="0" smtClean="0"/>
              <a:t>城倉</a:t>
            </a:r>
            <a:r>
              <a:rPr lang="en-US" altLang="ja-JP" dirty="0" smtClean="0"/>
              <a:t> </a:t>
            </a:r>
            <a:r>
              <a:rPr lang="ja-JP" altLang="en-US" dirty="0" smtClean="0"/>
              <a:t>弘樹</a:t>
            </a:r>
            <a:r>
              <a:rPr lang="en-US" altLang="ja-JP" dirty="0" smtClean="0"/>
              <a:t> (</a:t>
            </a:r>
            <a:r>
              <a:rPr lang="ja-JP" altLang="en-US" dirty="0" smtClean="0"/>
              <a:t>しろくら</a:t>
            </a:r>
            <a:r>
              <a:rPr lang="en-US" altLang="ja-JP" dirty="0" smtClean="0"/>
              <a:t> </a:t>
            </a:r>
            <a:r>
              <a:rPr lang="ja-JP" altLang="en-US" dirty="0" smtClean="0"/>
              <a:t>ひろき</a:t>
            </a:r>
            <a:r>
              <a:rPr lang="en-US" altLang="ja-JP" dirty="0" smtClean="0"/>
              <a:t>)</a:t>
            </a:r>
            <a:endParaRPr lang="ja-JP" altLang="en-US" dirty="0" smtClean="0"/>
          </a:p>
          <a:p>
            <a:r>
              <a:rPr lang="ja-JP" altLang="en-US" dirty="0" smtClean="0"/>
              <a:t>法政大学理工学部</a:t>
            </a:r>
            <a:r>
              <a:rPr lang="en-US" altLang="ja-JP" dirty="0" smtClean="0"/>
              <a:t> </a:t>
            </a:r>
            <a:r>
              <a:rPr lang="ja-JP" altLang="en-US" dirty="0" smtClean="0"/>
              <a:t>新</a:t>
            </a:r>
            <a:r>
              <a:rPr lang="en-US" altLang="ja-JP" dirty="0" smtClean="0"/>
              <a:t>3</a:t>
            </a:r>
            <a:r>
              <a:rPr lang="ja-JP" altLang="en-US" dirty="0" smtClean="0"/>
              <a:t>年</a:t>
            </a:r>
          </a:p>
          <a:p>
            <a:r>
              <a:rPr lang="ja-JP" altLang="en-US" dirty="0" smtClean="0"/>
              <a:t>開発テーマ</a:t>
            </a:r>
            <a:r>
              <a:rPr lang="en-US" altLang="ja-JP" dirty="0" smtClean="0"/>
              <a:t>: </a:t>
            </a:r>
            <a:r>
              <a:rPr lang="ja-JP" altLang="en-US" dirty="0" smtClean="0"/>
              <a:t>「」</a:t>
            </a:r>
          </a:p>
          <a:p>
            <a:r>
              <a:rPr lang="ja-JP" altLang="en-US" dirty="0" smtClean="0"/>
              <a:t>メンター</a:t>
            </a:r>
            <a:r>
              <a:rPr lang="en-US" altLang="ja-JP" dirty="0" smtClean="0"/>
              <a:t>:  </a:t>
            </a:r>
            <a:r>
              <a:rPr lang="ja-JP" altLang="en-US" dirty="0" smtClean="0"/>
              <a:t>光成さん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yyy" smtClean="0"/>
              <a:t>3/30/16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サイボウズ・ラボユース成果報告会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D400-9C14-254D-84D7-AF2EB5526E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8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E73FFE1-C111-874A-8248-5447A1490068}" vid="{A21025BC-8C63-C74E-B099-5A7170611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</Template>
  <TotalTime>449</TotalTime>
  <Words>68</Words>
  <Application>Microsoft Macintosh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ＭＳ Ｐゴシック</vt:lpstr>
      <vt:lpstr>Retrospect</vt:lpstr>
      <vt:lpstr> 拡張可能な パケット解析ライブラリ開発</vt:lpstr>
      <vt:lpstr>Agenda</vt:lpstr>
      <vt:lpstr>自己紹介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拡張可能な パケット解析ライブラリ開発</dc:title>
  <dc:creator>城倉弘樹</dc:creator>
  <cp:lastModifiedBy>城倉弘樹</cp:lastModifiedBy>
  <cp:revision>6</cp:revision>
  <dcterms:created xsi:type="dcterms:W3CDTF">2016-03-23T01:29:32Z</dcterms:created>
  <dcterms:modified xsi:type="dcterms:W3CDTF">2016-03-23T09:02:42Z</dcterms:modified>
</cp:coreProperties>
</file>