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8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82" r:id="rId22"/>
    <p:sldId id="274" r:id="rId23"/>
    <p:sldId id="283" r:id="rId24"/>
    <p:sldId id="275" r:id="rId25"/>
    <p:sldId id="276" r:id="rId26"/>
    <p:sldId id="277" r:id="rId27"/>
    <p:sldId id="278" r:id="rId28"/>
    <p:sldId id="279" r:id="rId29"/>
    <p:sldId id="287" r:id="rId30"/>
    <p:sldId id="284" r:id="rId31"/>
    <p:sldId id="285" r:id="rId32"/>
    <p:sldId id="286" r:id="rId33"/>
  </p:sldIdLst>
  <p:sldSz cx="10287000" cy="6858000" type="35mm"/>
  <p:notesSz cx="10287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86397" autoAdjust="0"/>
  </p:normalViewPr>
  <p:slideViewPr>
    <p:cSldViewPr>
      <p:cViewPr varScale="1">
        <p:scale>
          <a:sx n="63" d="100"/>
          <a:sy n="63" d="100"/>
        </p:scale>
        <p:origin x="1332" y="6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C8CF7-72AA-45B0-A639-6661E93F195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06775" y="857250"/>
            <a:ext cx="34734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8700" y="3300413"/>
            <a:ext cx="8229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4577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27713" y="6513513"/>
            <a:ext cx="44577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1173F-365F-43FE-AF86-6D2CC934F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60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1173F-365F-43FE-AF86-6D2CC934F6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73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1173F-365F-43FE-AF86-6D2CC934F68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2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1173F-365F-43FE-AF86-6D2CC934F6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8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1525" y="2125980"/>
            <a:ext cx="874395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43050" y="3840480"/>
            <a:ext cx="72009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8905">
              <a:lnSpc>
                <a:spcPts val="163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8905">
              <a:lnSpc>
                <a:spcPts val="163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4350" y="1577340"/>
            <a:ext cx="447484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97805" y="1577340"/>
            <a:ext cx="447484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8905">
              <a:lnSpc>
                <a:spcPts val="163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8905">
              <a:lnSpc>
                <a:spcPts val="163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8905">
              <a:lnSpc>
                <a:spcPts val="163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  <a:alpha val="96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802" y="694766"/>
            <a:ext cx="2853054" cy="713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3242" y="1932812"/>
            <a:ext cx="5693410" cy="137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97580" y="6377940"/>
            <a:ext cx="32918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14350" y="6377940"/>
            <a:ext cx="236601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70390" y="6597421"/>
            <a:ext cx="258445" cy="230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8905">
              <a:lnSpc>
                <a:spcPts val="163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xt.co.za/2015/07/29/windows-10-is-here-cortana-free-upgrades-and-features-10-things-you-need-to-know-in-sa/cortana-in-windows-1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m.wikipedia.org/wiki/File:Devanagari_INSCRIPT_Keyboard.JPG" TargetMode="Externa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xt.co.za/2015/07/29/windows-10-is-here-cortana-free-upgrades-and-features-10-things-you-need-to-know-in-sa/cortana-in-windows-1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m.wikipedia.org/wiki/File:Devanagari_INSCRIPT_Keyboard.JPG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D8E6263-7558-4F08-8B9C-6CD3DCE4C7E2}"/>
              </a:ext>
            </a:extLst>
          </p:cNvPr>
          <p:cNvSpPr txBox="1"/>
          <p:nvPr/>
        </p:nvSpPr>
        <p:spPr>
          <a:xfrm>
            <a:off x="2324100" y="2209800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Elephant" panose="02020904090505020303" pitchFamily="18" charset="0"/>
              </a:rPr>
              <a:t>WORKING WITH FILES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CF628C09-9D2B-4497-B9C9-4D9B2EC4BEB1}"/>
              </a:ext>
            </a:extLst>
          </p:cNvPr>
          <p:cNvSpPr/>
          <p:nvPr/>
        </p:nvSpPr>
        <p:spPr>
          <a:xfrm>
            <a:off x="3352814" y="4775752"/>
            <a:ext cx="2019300" cy="1219200"/>
          </a:xfrm>
          <a:prstGeom prst="flowChartPredefinedProcess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9743E1-7BCC-4D56-8518-2FF28E3C7AA0}"/>
              </a:ext>
            </a:extLst>
          </p:cNvPr>
          <p:cNvSpPr/>
          <p:nvPr/>
        </p:nvSpPr>
        <p:spPr>
          <a:xfrm>
            <a:off x="2697494" y="2261152"/>
            <a:ext cx="3352800" cy="1219200"/>
          </a:xfrm>
          <a:prstGeom prst="rect">
            <a:avLst/>
          </a:prstGeom>
          <a:solidFill>
            <a:srgbClr val="FF0000"/>
          </a:solidFill>
          <a:ln w="57150">
            <a:solidFill>
              <a:srgbClr val="92D05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+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515C2F-B9EC-436E-8BE0-95A03AAE2B42}"/>
              </a:ext>
            </a:extLst>
          </p:cNvPr>
          <p:cNvSpPr txBox="1"/>
          <p:nvPr/>
        </p:nvSpPr>
        <p:spPr>
          <a:xfrm>
            <a:off x="3185174" y="1944684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Internal Memory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68F86-0DD3-4462-AB6E-CAC06F77E89F}"/>
              </a:ext>
            </a:extLst>
          </p:cNvPr>
          <p:cNvSpPr txBox="1"/>
          <p:nvPr/>
        </p:nvSpPr>
        <p:spPr>
          <a:xfrm>
            <a:off x="3352814" y="676269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Keyboard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D1DB4-44F4-4E55-8CAE-812444D426D8}"/>
              </a:ext>
            </a:extLst>
          </p:cNvPr>
          <p:cNvCxnSpPr>
            <a:cxnSpLocks/>
          </p:cNvCxnSpPr>
          <p:nvPr/>
        </p:nvCxnSpPr>
        <p:spPr>
          <a:xfrm flipH="1">
            <a:off x="1943114" y="6565976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E754A6-E367-442F-91B8-3E73BF24CD43}"/>
              </a:ext>
            </a:extLst>
          </p:cNvPr>
          <p:cNvCxnSpPr>
            <a:cxnSpLocks/>
          </p:cNvCxnSpPr>
          <p:nvPr/>
        </p:nvCxnSpPr>
        <p:spPr>
          <a:xfrm flipH="1" flipV="1">
            <a:off x="1937781" y="2870752"/>
            <a:ext cx="1" cy="3695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BD5572-DA5B-4BA9-BDBF-BB3E5AE104E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937781" y="2870752"/>
            <a:ext cx="7597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F6603F-9D03-4342-B17B-1AD0C6D141DD}"/>
              </a:ext>
            </a:extLst>
          </p:cNvPr>
          <p:cNvCxnSpPr>
            <a:cxnSpLocks/>
          </p:cNvCxnSpPr>
          <p:nvPr/>
        </p:nvCxnSpPr>
        <p:spPr>
          <a:xfrm>
            <a:off x="6972314" y="2763310"/>
            <a:ext cx="0" cy="2774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5C12FC-ADFD-48C4-91F1-F1721C1BD0F3}"/>
              </a:ext>
            </a:extLst>
          </p:cNvPr>
          <p:cNvCxnSpPr>
            <a:cxnSpLocks/>
          </p:cNvCxnSpPr>
          <p:nvPr/>
        </p:nvCxnSpPr>
        <p:spPr>
          <a:xfrm>
            <a:off x="6057914" y="2763310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EC3526-ACCF-4465-9486-677CCFB0078E}"/>
              </a:ext>
            </a:extLst>
          </p:cNvPr>
          <p:cNvCxnSpPr>
            <a:cxnSpLocks/>
          </p:cNvCxnSpPr>
          <p:nvPr/>
        </p:nvCxnSpPr>
        <p:spPr>
          <a:xfrm flipH="1">
            <a:off x="5372114" y="5522512"/>
            <a:ext cx="1600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A41BBD-5588-40D3-81E6-E3FB2DB276AC}"/>
              </a:ext>
            </a:extLst>
          </p:cNvPr>
          <p:cNvSpPr txBox="1"/>
          <p:nvPr/>
        </p:nvSpPr>
        <p:spPr>
          <a:xfrm>
            <a:off x="7124700" y="3505920"/>
            <a:ext cx="1295394" cy="132343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Cout</a:t>
            </a:r>
            <a:r>
              <a:rPr lang="en-US" sz="2000" b="1" dirty="0"/>
              <a:t>&lt;&lt;  (PUT DATA TO SCREEN)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E9041F-7EF7-4CA2-8287-791179AA4D87}"/>
              </a:ext>
            </a:extLst>
          </p:cNvPr>
          <p:cNvSpPr txBox="1"/>
          <p:nvPr/>
        </p:nvSpPr>
        <p:spPr>
          <a:xfrm>
            <a:off x="168797" y="3491367"/>
            <a:ext cx="1681351" cy="101566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CIN&gt;&gt;  (GET DATA FROM KEYBOARD)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71CA13-9026-4A7B-BC4D-B9E8D899C8A1}"/>
              </a:ext>
            </a:extLst>
          </p:cNvPr>
          <p:cNvCxnSpPr/>
          <p:nvPr/>
        </p:nvCxnSpPr>
        <p:spPr>
          <a:xfrm>
            <a:off x="8549640" y="2737700"/>
            <a:ext cx="16764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229047-1C36-4270-A929-442D5B0AB932}"/>
              </a:ext>
            </a:extLst>
          </p:cNvPr>
          <p:cNvCxnSpPr/>
          <p:nvPr/>
        </p:nvCxnSpPr>
        <p:spPr>
          <a:xfrm>
            <a:off x="8267700" y="6565976"/>
            <a:ext cx="16764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0C4F1F-26BD-4437-B56D-30221E774085}"/>
              </a:ext>
            </a:extLst>
          </p:cNvPr>
          <p:cNvSpPr txBox="1"/>
          <p:nvPr/>
        </p:nvSpPr>
        <p:spPr>
          <a:xfrm>
            <a:off x="8836104" y="3480352"/>
            <a:ext cx="1107996" cy="2294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  <a:prstDash val="lgDashDot"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/>
              <a:t>CONSOLE TO PROGRAM INTERACTION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C8CAC0-9387-4A03-8241-CA779D47C54C}"/>
              </a:ext>
            </a:extLst>
          </p:cNvPr>
          <p:cNvCxnSpPr/>
          <p:nvPr/>
        </p:nvCxnSpPr>
        <p:spPr>
          <a:xfrm>
            <a:off x="9387840" y="2763310"/>
            <a:ext cx="0" cy="6351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FD188DD-6E66-4A42-8FEC-41CBAF4BB2E8}"/>
              </a:ext>
            </a:extLst>
          </p:cNvPr>
          <p:cNvCxnSpPr/>
          <p:nvPr/>
        </p:nvCxnSpPr>
        <p:spPr>
          <a:xfrm>
            <a:off x="9387840" y="5857792"/>
            <a:ext cx="0" cy="6351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C657D230-C6DB-4959-AB90-B06785EE77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8621"/>
          <a:stretch/>
        </p:blipFill>
        <p:spPr>
          <a:xfrm>
            <a:off x="3473175" y="4829358"/>
            <a:ext cx="1778578" cy="116559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2E3EB29-2224-4994-80D4-6630753CA6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54136" y="5994951"/>
            <a:ext cx="3235770" cy="91017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BA87E46-DDB7-4D6C-B024-7C8099984B43}"/>
              </a:ext>
            </a:extLst>
          </p:cNvPr>
          <p:cNvSpPr/>
          <p:nvPr/>
        </p:nvSpPr>
        <p:spPr>
          <a:xfrm>
            <a:off x="2689874" y="408233"/>
            <a:ext cx="33528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rgbClr val="92D05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FILES</a:t>
            </a:r>
          </a:p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156CC-B670-41A1-9DE5-03EFD37CC340}"/>
              </a:ext>
            </a:extLst>
          </p:cNvPr>
          <p:cNvSpPr txBox="1"/>
          <p:nvPr/>
        </p:nvSpPr>
        <p:spPr>
          <a:xfrm>
            <a:off x="3177554" y="91765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External Memory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D0BF5A-CE92-4A33-944D-78E75FB3C5A7}"/>
              </a:ext>
            </a:extLst>
          </p:cNvPr>
          <p:cNvCxnSpPr>
            <a:cxnSpLocks/>
          </p:cNvCxnSpPr>
          <p:nvPr/>
        </p:nvCxnSpPr>
        <p:spPr>
          <a:xfrm flipH="1">
            <a:off x="1775474" y="2344794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5D3F3C-9815-46D5-A545-832B5BC97D95}"/>
              </a:ext>
            </a:extLst>
          </p:cNvPr>
          <p:cNvCxnSpPr>
            <a:cxnSpLocks/>
          </p:cNvCxnSpPr>
          <p:nvPr/>
        </p:nvCxnSpPr>
        <p:spPr>
          <a:xfrm flipV="1">
            <a:off x="1848637" y="1017833"/>
            <a:ext cx="1511" cy="1377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C8A341-280D-4A32-B5F5-3740F1E2095B}"/>
              </a:ext>
            </a:extLst>
          </p:cNvPr>
          <p:cNvCxnSpPr>
            <a:cxnSpLocks/>
          </p:cNvCxnSpPr>
          <p:nvPr/>
        </p:nvCxnSpPr>
        <p:spPr>
          <a:xfrm>
            <a:off x="1930161" y="992985"/>
            <a:ext cx="7597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F1C41F-A011-41EF-81F9-A0AD8C70733F}"/>
              </a:ext>
            </a:extLst>
          </p:cNvPr>
          <p:cNvSpPr txBox="1"/>
          <p:nvPr/>
        </p:nvSpPr>
        <p:spPr>
          <a:xfrm>
            <a:off x="38100" y="1119601"/>
            <a:ext cx="1681351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206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write  (WRITE DATA TO FILE)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932362-7B4B-4CC0-A03C-F94ED7668188}"/>
              </a:ext>
            </a:extLst>
          </p:cNvPr>
          <p:cNvCxnSpPr>
            <a:cxnSpLocks/>
          </p:cNvCxnSpPr>
          <p:nvPr/>
        </p:nvCxnSpPr>
        <p:spPr>
          <a:xfrm>
            <a:off x="6057914" y="685800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5DAE23-D74C-42B1-B2E4-69BAA3929ECE}"/>
              </a:ext>
            </a:extLst>
          </p:cNvPr>
          <p:cNvCxnSpPr>
            <a:cxnSpLocks/>
          </p:cNvCxnSpPr>
          <p:nvPr/>
        </p:nvCxnSpPr>
        <p:spPr>
          <a:xfrm>
            <a:off x="6934228" y="685800"/>
            <a:ext cx="0" cy="1709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21DEC7-90FD-492B-A883-ABECC39B0EA0}"/>
              </a:ext>
            </a:extLst>
          </p:cNvPr>
          <p:cNvCxnSpPr>
            <a:cxnSpLocks/>
          </p:cNvCxnSpPr>
          <p:nvPr/>
        </p:nvCxnSpPr>
        <p:spPr>
          <a:xfrm flipH="1">
            <a:off x="5974094" y="2395384"/>
            <a:ext cx="9601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5BDE576-7E0B-4D7E-AC2B-B90326BE08F5}"/>
              </a:ext>
            </a:extLst>
          </p:cNvPr>
          <p:cNvSpPr txBox="1"/>
          <p:nvPr/>
        </p:nvSpPr>
        <p:spPr>
          <a:xfrm>
            <a:off x="7061445" y="821300"/>
            <a:ext cx="1295388" cy="16312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206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read (READ DATA FROM FILE)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821CA1-C9BC-4586-90D6-6ECFEAD8A7E1}"/>
              </a:ext>
            </a:extLst>
          </p:cNvPr>
          <p:cNvSpPr/>
          <p:nvPr/>
        </p:nvSpPr>
        <p:spPr>
          <a:xfrm>
            <a:off x="2954136" y="1119601"/>
            <a:ext cx="395615" cy="373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D0A322-C29A-4E3C-B414-63E520BF8E24}"/>
              </a:ext>
            </a:extLst>
          </p:cNvPr>
          <p:cNvSpPr/>
          <p:nvPr/>
        </p:nvSpPr>
        <p:spPr>
          <a:xfrm>
            <a:off x="3641558" y="1119601"/>
            <a:ext cx="395615" cy="373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F5808B2-69C9-4BE3-A32C-A21BDD3503E3}"/>
              </a:ext>
            </a:extLst>
          </p:cNvPr>
          <p:cNvSpPr/>
          <p:nvPr/>
        </p:nvSpPr>
        <p:spPr>
          <a:xfrm>
            <a:off x="4282454" y="1119601"/>
            <a:ext cx="395615" cy="373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589A5D-5FE3-44C1-AA6B-959D95DFC766}"/>
              </a:ext>
            </a:extLst>
          </p:cNvPr>
          <p:cNvSpPr/>
          <p:nvPr/>
        </p:nvSpPr>
        <p:spPr>
          <a:xfrm>
            <a:off x="5042167" y="1119601"/>
            <a:ext cx="395615" cy="373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9835671-D4BC-441D-A60A-926ADA6F8BF9}"/>
              </a:ext>
            </a:extLst>
          </p:cNvPr>
          <p:cNvCxnSpPr/>
          <p:nvPr/>
        </p:nvCxnSpPr>
        <p:spPr>
          <a:xfrm>
            <a:off x="8420100" y="76200"/>
            <a:ext cx="16764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A18D7A3-1251-4E29-BDD7-F97FB5C8C2E5}"/>
              </a:ext>
            </a:extLst>
          </p:cNvPr>
          <p:cNvSpPr txBox="1"/>
          <p:nvPr/>
        </p:nvSpPr>
        <p:spPr>
          <a:xfrm>
            <a:off x="8678465" y="448174"/>
            <a:ext cx="1107996" cy="16966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2060"/>
            </a:solidFill>
            <a:prstDash val="lgDashDot"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/>
              <a:t> PROGRAM FILE INTERACTION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24A4877-D888-47C3-B849-3EDA6439DA72}"/>
              </a:ext>
            </a:extLst>
          </p:cNvPr>
          <p:cNvCxnSpPr>
            <a:cxnSpLocks/>
          </p:cNvCxnSpPr>
          <p:nvPr/>
        </p:nvCxnSpPr>
        <p:spPr>
          <a:xfrm>
            <a:off x="9540240" y="76200"/>
            <a:ext cx="0" cy="3320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4DD5F5-1A7B-49DC-8D2F-B5F5DC7F81C1}"/>
              </a:ext>
            </a:extLst>
          </p:cNvPr>
          <p:cNvCxnSpPr/>
          <p:nvPr/>
        </p:nvCxnSpPr>
        <p:spPr>
          <a:xfrm>
            <a:off x="9540239" y="2077800"/>
            <a:ext cx="0" cy="6351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48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25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25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25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25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25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1" grpId="0" animBg="1"/>
      <p:bldP spid="32" grpId="0" animBg="1"/>
      <p:bldP spid="40" grpId="0" animBg="1"/>
      <p:bldP spid="21" grpId="0" animBg="1"/>
      <p:bldP spid="23" grpId="0"/>
      <p:bldP spid="33" grpId="0" animBg="1"/>
      <p:bldP spid="39" grpId="0" animBg="1"/>
      <p:bldP spid="14" grpId="0" animBg="1"/>
      <p:bldP spid="44" grpId="0" animBg="1"/>
      <p:bldP spid="46" grpId="0" animBg="1"/>
      <p:bldP spid="47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593242" y="1452643"/>
            <a:ext cx="9100820" cy="438453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50"/>
              </a:spcBef>
              <a:buSzPct val="9423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 </a:t>
            </a:r>
            <a:r>
              <a:rPr sz="2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streams)</a:t>
            </a:r>
            <a:endParaRPr lang="en-US" sz="2800" spc="-1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  <a:buSzPct val="94230"/>
              <a:tabLst>
                <a:tab pos="287020" algn="l"/>
              </a:tabLst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2965" lvl="1" indent="-457200">
              <a:lnSpc>
                <a:spcPct val="100000"/>
              </a:lnSpc>
              <a:spcBef>
                <a:spcPts val="610"/>
              </a:spcBef>
              <a:buSzPct val="85416"/>
              <a:buFont typeface="Wingdings" panose="05000000000000000000" pitchFamily="2" charset="2"/>
              <a:buChar char="Ø"/>
              <a:tabLst>
                <a:tab pos="653415" algn="l"/>
              </a:tabLst>
            </a:pPr>
            <a:r>
              <a:rPr sz="2800" spc="-9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800" spc="-15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redirects</a:t>
            </a:r>
            <a:r>
              <a:rPr sz="2800" spc="-19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16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13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800" spc="-14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800" spc="-15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sz="2800" spc="-13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2965" lvl="1" indent="-457200">
              <a:lnSpc>
                <a:spcPct val="100000"/>
              </a:lnSpc>
              <a:spcBef>
                <a:spcPts val="580"/>
              </a:spcBef>
              <a:buSzPct val="85416"/>
              <a:buFont typeface="Wingdings" panose="05000000000000000000" pitchFamily="2" charset="2"/>
              <a:buChar char="Ø"/>
              <a:tabLst>
                <a:tab pos="653415" algn="l"/>
              </a:tabLst>
            </a:pPr>
            <a:r>
              <a:rPr sz="2800" spc="-24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800" spc="-10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800" spc="-14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800" spc="-2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7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2800" spc="-13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 </a:t>
            </a:r>
            <a:r>
              <a:rPr sz="2800" spc="-22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800" spc="-10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800" spc="-15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800" spc="-14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800" spc="-55" dirty="0">
                <a:solidFill>
                  <a:srgbClr val="00AF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sz="2800" spc="3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800" spc="-12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 err="1">
                <a:solidFill>
                  <a:srgbClr val="00AF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endParaRPr lang="en-US" sz="2800" spc="-85" dirty="0">
              <a:solidFill>
                <a:srgbClr val="00AFE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lvl="1">
              <a:lnSpc>
                <a:spcPct val="100000"/>
              </a:lnSpc>
              <a:spcBef>
                <a:spcPts val="580"/>
              </a:spcBef>
              <a:buSzPct val="85416"/>
              <a:tabLst>
                <a:tab pos="653415" algn="l"/>
              </a:tabLst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90"/>
              </a:spcBef>
              <a:buSzPct val="9423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types,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make </a:t>
            </a:r>
            <a:r>
              <a:rPr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 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(&lt;&lt;)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streams,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(&gt;&gt;)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800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2FE6198C-7BB3-46E4-9781-2E50FAFCAC74}"/>
              </a:ext>
            </a:extLst>
          </p:cNvPr>
          <p:cNvSpPr txBox="1">
            <a:spLocks/>
          </p:cNvSpPr>
          <p:nvPr/>
        </p:nvSpPr>
        <p:spPr>
          <a:xfrm>
            <a:off x="3848100" y="670495"/>
            <a:ext cx="5957239" cy="7072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>
            <a:lvl1pPr>
              <a:defRPr sz="4500" b="0" i="0">
                <a:solidFill>
                  <a:srgbClr val="04607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r">
              <a:spcBef>
                <a:spcPts val="115"/>
              </a:spcBef>
            </a:pPr>
            <a:r>
              <a:rPr lang="en-US" b="1" kern="0" spc="-125" dirty="0">
                <a:latin typeface="Tw Cen MT" panose="020B0602020104020603" pitchFamily="34" charset="0"/>
              </a:rPr>
              <a:t>WHAT </a:t>
            </a:r>
            <a:r>
              <a:rPr lang="en-US" b="1" kern="0" spc="-190" dirty="0">
                <a:latin typeface="Tw Cen MT" panose="020B0602020104020603" pitchFamily="34" charset="0"/>
              </a:rPr>
              <a:t>ARE</a:t>
            </a:r>
            <a:r>
              <a:rPr lang="en-US" b="1" kern="0" spc="-505" dirty="0">
                <a:latin typeface="Tw Cen MT" panose="020B0602020104020603" pitchFamily="34" charset="0"/>
              </a:rPr>
              <a:t> </a:t>
            </a:r>
            <a:r>
              <a:rPr lang="en-US" b="1" kern="0" spc="-290" dirty="0">
                <a:latin typeface="Tw Cen MT" panose="020B0602020104020603" pitchFamily="34" charset="0"/>
              </a:rPr>
              <a:t>STREAMS?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3200"/>
            <a:ext cx="10287000" cy="304800"/>
          </a:xfrm>
          <a:custGeom>
            <a:avLst/>
            <a:gdLst/>
            <a:ahLst/>
            <a:cxnLst/>
            <a:rect l="l" t="t" r="r" b="b"/>
            <a:pathLst>
              <a:path w="10287000" h="304800">
                <a:moveTo>
                  <a:pt x="0" y="304800"/>
                </a:moveTo>
                <a:lnTo>
                  <a:pt x="10287000" y="304800"/>
                </a:lnTo>
                <a:lnTo>
                  <a:pt x="10287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802" y="694766"/>
            <a:ext cx="285305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25" dirty="0"/>
              <a:t>File</a:t>
            </a:r>
            <a:r>
              <a:rPr spc="-330" dirty="0"/>
              <a:t> </a:t>
            </a:r>
            <a:r>
              <a:rPr spc="-270" dirty="0"/>
              <a:t>Streams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61350" y="1460068"/>
            <a:ext cx="143637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5805" algn="l"/>
              </a:tabLst>
            </a:pPr>
            <a:r>
              <a:rPr sz="26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6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600" spc="4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</a:t>
            </a:r>
            <a:r>
              <a:rPr sz="260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600" spc="-16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242" y="1460068"/>
            <a:ext cx="7485380" cy="13817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SzPct val="94230"/>
              <a:buFont typeface="Wingdings" panose="05000000000000000000" pitchFamily="2" charset="2"/>
              <a:buChar char="Ø"/>
              <a:tabLst>
                <a:tab pos="287020" algn="l"/>
                <a:tab pos="1762760" algn="l"/>
                <a:tab pos="2439670" algn="l"/>
                <a:tab pos="2985135" algn="l"/>
                <a:tab pos="4405630" algn="l"/>
                <a:tab pos="4893945" algn="l"/>
                <a:tab pos="6204585" algn="l"/>
                <a:tab pos="6863080" algn="l"/>
              </a:tabLst>
            </a:pPr>
            <a:r>
              <a:rPr sz="28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1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8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7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6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on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SzPct val="9423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13318" y="4433696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495300" y="0"/>
                </a:moveTo>
                <a:lnTo>
                  <a:pt x="444656" y="2360"/>
                </a:lnTo>
                <a:lnTo>
                  <a:pt x="395476" y="9289"/>
                </a:lnTo>
                <a:lnTo>
                  <a:pt x="348008" y="20557"/>
                </a:lnTo>
                <a:lnTo>
                  <a:pt x="302502" y="35933"/>
                </a:lnTo>
                <a:lnTo>
                  <a:pt x="259205" y="55187"/>
                </a:lnTo>
                <a:lnTo>
                  <a:pt x="218368" y="78090"/>
                </a:lnTo>
                <a:lnTo>
                  <a:pt x="180238" y="104411"/>
                </a:lnTo>
                <a:lnTo>
                  <a:pt x="145065" y="133921"/>
                </a:lnTo>
                <a:lnTo>
                  <a:pt x="113098" y="166390"/>
                </a:lnTo>
                <a:lnTo>
                  <a:pt x="84586" y="201587"/>
                </a:lnTo>
                <a:lnTo>
                  <a:pt x="59777" y="239283"/>
                </a:lnTo>
                <a:lnTo>
                  <a:pt x="38921" y="279249"/>
                </a:lnTo>
                <a:lnTo>
                  <a:pt x="22266" y="321253"/>
                </a:lnTo>
                <a:lnTo>
                  <a:pt x="10062" y="365066"/>
                </a:lnTo>
                <a:lnTo>
                  <a:pt x="2557" y="410458"/>
                </a:lnTo>
                <a:lnTo>
                  <a:pt x="0" y="457200"/>
                </a:lnTo>
                <a:lnTo>
                  <a:pt x="2557" y="503941"/>
                </a:lnTo>
                <a:lnTo>
                  <a:pt x="10062" y="549333"/>
                </a:lnTo>
                <a:lnTo>
                  <a:pt x="22266" y="593146"/>
                </a:lnTo>
                <a:lnTo>
                  <a:pt x="38921" y="635150"/>
                </a:lnTo>
                <a:lnTo>
                  <a:pt x="59777" y="675116"/>
                </a:lnTo>
                <a:lnTo>
                  <a:pt x="84586" y="712812"/>
                </a:lnTo>
                <a:lnTo>
                  <a:pt x="113098" y="748009"/>
                </a:lnTo>
                <a:lnTo>
                  <a:pt x="145065" y="780478"/>
                </a:lnTo>
                <a:lnTo>
                  <a:pt x="180238" y="809988"/>
                </a:lnTo>
                <a:lnTo>
                  <a:pt x="218368" y="836309"/>
                </a:lnTo>
                <a:lnTo>
                  <a:pt x="259205" y="859212"/>
                </a:lnTo>
                <a:lnTo>
                  <a:pt x="302502" y="878466"/>
                </a:lnTo>
                <a:lnTo>
                  <a:pt x="348008" y="893842"/>
                </a:lnTo>
                <a:lnTo>
                  <a:pt x="395476" y="905110"/>
                </a:lnTo>
                <a:lnTo>
                  <a:pt x="444656" y="912039"/>
                </a:lnTo>
                <a:lnTo>
                  <a:pt x="495300" y="914399"/>
                </a:lnTo>
                <a:lnTo>
                  <a:pt x="545943" y="912039"/>
                </a:lnTo>
                <a:lnTo>
                  <a:pt x="595123" y="905110"/>
                </a:lnTo>
                <a:lnTo>
                  <a:pt x="642591" y="893842"/>
                </a:lnTo>
                <a:lnTo>
                  <a:pt x="688097" y="878466"/>
                </a:lnTo>
                <a:lnTo>
                  <a:pt x="731394" y="859212"/>
                </a:lnTo>
                <a:lnTo>
                  <a:pt x="772231" y="836309"/>
                </a:lnTo>
                <a:lnTo>
                  <a:pt x="810361" y="809988"/>
                </a:lnTo>
                <a:lnTo>
                  <a:pt x="845534" y="780478"/>
                </a:lnTo>
                <a:lnTo>
                  <a:pt x="877501" y="748009"/>
                </a:lnTo>
                <a:lnTo>
                  <a:pt x="906013" y="712812"/>
                </a:lnTo>
                <a:lnTo>
                  <a:pt x="930822" y="675116"/>
                </a:lnTo>
                <a:lnTo>
                  <a:pt x="951678" y="635150"/>
                </a:lnTo>
                <a:lnTo>
                  <a:pt x="968333" y="593146"/>
                </a:lnTo>
                <a:lnTo>
                  <a:pt x="980537" y="549333"/>
                </a:lnTo>
                <a:lnTo>
                  <a:pt x="988042" y="503941"/>
                </a:lnTo>
                <a:lnTo>
                  <a:pt x="990600" y="457200"/>
                </a:lnTo>
                <a:lnTo>
                  <a:pt x="988042" y="410458"/>
                </a:lnTo>
                <a:lnTo>
                  <a:pt x="980537" y="365066"/>
                </a:lnTo>
                <a:lnTo>
                  <a:pt x="968333" y="321253"/>
                </a:lnTo>
                <a:lnTo>
                  <a:pt x="951678" y="279249"/>
                </a:lnTo>
                <a:lnTo>
                  <a:pt x="930822" y="239283"/>
                </a:lnTo>
                <a:lnTo>
                  <a:pt x="906013" y="201587"/>
                </a:lnTo>
                <a:lnTo>
                  <a:pt x="877501" y="166390"/>
                </a:lnTo>
                <a:lnTo>
                  <a:pt x="845534" y="133921"/>
                </a:lnTo>
                <a:lnTo>
                  <a:pt x="810361" y="104411"/>
                </a:lnTo>
                <a:lnTo>
                  <a:pt x="772231" y="78090"/>
                </a:lnTo>
                <a:lnTo>
                  <a:pt x="731394" y="55187"/>
                </a:lnTo>
                <a:lnTo>
                  <a:pt x="688097" y="35933"/>
                </a:lnTo>
                <a:lnTo>
                  <a:pt x="642591" y="20557"/>
                </a:lnTo>
                <a:lnTo>
                  <a:pt x="595123" y="9289"/>
                </a:lnTo>
                <a:lnTo>
                  <a:pt x="545943" y="2360"/>
                </a:lnTo>
                <a:lnTo>
                  <a:pt x="495300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13318" y="4433696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399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0071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45856" y="4560189"/>
            <a:ext cx="52959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0"/>
              </a:spcBef>
            </a:pP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spc="65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Files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6706" y="4608321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685799"/>
                </a:moveTo>
                <a:lnTo>
                  <a:pt x="1371600" y="685799"/>
                </a:lnTo>
                <a:lnTo>
                  <a:pt x="13716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6706" y="4608321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685799"/>
                </a:moveTo>
                <a:lnTo>
                  <a:pt x="1371600" y="685799"/>
                </a:lnTo>
                <a:lnTo>
                  <a:pt x="13716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ln w="25400">
            <a:solidFill>
              <a:srgbClr val="0071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28471" y="4620514"/>
            <a:ext cx="96774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0"/>
              </a:spcBef>
            </a:pP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C++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000" spc="70" dirty="0">
                <a:solidFill>
                  <a:srgbClr val="FFFFFF"/>
                </a:solidFill>
                <a:latin typeface="Times New Roman"/>
                <a:cs typeface="Times New Roman"/>
              </a:rPr>
              <a:t>rog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spc="120" dirty="0">
                <a:solidFill>
                  <a:srgbClr val="FFFFFF"/>
                </a:solidFill>
                <a:latin typeface="Times New Roman"/>
                <a:cs typeface="Times New Roman"/>
              </a:rPr>
              <a:t>am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39239" y="3861815"/>
            <a:ext cx="1880616" cy="844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99819" y="3939794"/>
            <a:ext cx="1647189" cy="668655"/>
          </a:xfrm>
          <a:custGeom>
            <a:avLst/>
            <a:gdLst/>
            <a:ahLst/>
            <a:cxnLst/>
            <a:rect l="l" t="t" r="r" b="b"/>
            <a:pathLst>
              <a:path w="1647189" h="668654">
                <a:moveTo>
                  <a:pt x="1574600" y="46227"/>
                </a:moveTo>
                <a:lnTo>
                  <a:pt x="5715" y="46227"/>
                </a:lnTo>
                <a:lnTo>
                  <a:pt x="0" y="51942"/>
                </a:lnTo>
                <a:lnTo>
                  <a:pt x="0" y="668527"/>
                </a:lnTo>
                <a:lnTo>
                  <a:pt x="25400" y="668527"/>
                </a:lnTo>
                <a:lnTo>
                  <a:pt x="25400" y="71627"/>
                </a:lnTo>
                <a:lnTo>
                  <a:pt x="12700" y="71627"/>
                </a:lnTo>
                <a:lnTo>
                  <a:pt x="25400" y="58927"/>
                </a:lnTo>
                <a:lnTo>
                  <a:pt x="1596371" y="58927"/>
                </a:lnTo>
                <a:lnTo>
                  <a:pt x="1574600" y="46227"/>
                </a:lnTo>
                <a:close/>
              </a:path>
              <a:path w="1647189" h="668654">
                <a:moveTo>
                  <a:pt x="1596480" y="58991"/>
                </a:moveTo>
                <a:lnTo>
                  <a:pt x="1539113" y="92455"/>
                </a:lnTo>
                <a:lnTo>
                  <a:pt x="1533144" y="96011"/>
                </a:lnTo>
                <a:lnTo>
                  <a:pt x="1530985" y="103758"/>
                </a:lnTo>
                <a:lnTo>
                  <a:pt x="1534541" y="109854"/>
                </a:lnTo>
                <a:lnTo>
                  <a:pt x="1538097" y="115823"/>
                </a:lnTo>
                <a:lnTo>
                  <a:pt x="1545844" y="117855"/>
                </a:lnTo>
                <a:lnTo>
                  <a:pt x="1551939" y="114426"/>
                </a:lnTo>
                <a:lnTo>
                  <a:pt x="1625197" y="71627"/>
                </a:lnTo>
                <a:lnTo>
                  <a:pt x="1621789" y="71627"/>
                </a:lnTo>
                <a:lnTo>
                  <a:pt x="1621789" y="69976"/>
                </a:lnTo>
                <a:lnTo>
                  <a:pt x="1615313" y="69976"/>
                </a:lnTo>
                <a:lnTo>
                  <a:pt x="1596480" y="58991"/>
                </a:lnTo>
                <a:close/>
              </a:path>
              <a:path w="1647189" h="668654">
                <a:moveTo>
                  <a:pt x="25400" y="58927"/>
                </a:moveTo>
                <a:lnTo>
                  <a:pt x="12700" y="71627"/>
                </a:lnTo>
                <a:lnTo>
                  <a:pt x="25400" y="71627"/>
                </a:lnTo>
                <a:lnTo>
                  <a:pt x="25400" y="58927"/>
                </a:lnTo>
                <a:close/>
              </a:path>
              <a:path w="1647189" h="668654">
                <a:moveTo>
                  <a:pt x="1596371" y="58927"/>
                </a:moveTo>
                <a:lnTo>
                  <a:pt x="25400" y="58927"/>
                </a:lnTo>
                <a:lnTo>
                  <a:pt x="25400" y="71627"/>
                </a:lnTo>
                <a:lnTo>
                  <a:pt x="1574818" y="71627"/>
                </a:lnTo>
                <a:lnTo>
                  <a:pt x="1596480" y="58991"/>
                </a:lnTo>
                <a:close/>
              </a:path>
              <a:path w="1647189" h="668654">
                <a:moveTo>
                  <a:pt x="1625147" y="46227"/>
                </a:moveTo>
                <a:lnTo>
                  <a:pt x="1621789" y="46227"/>
                </a:lnTo>
                <a:lnTo>
                  <a:pt x="1621789" y="71627"/>
                </a:lnTo>
                <a:lnTo>
                  <a:pt x="1625197" y="71627"/>
                </a:lnTo>
                <a:lnTo>
                  <a:pt x="1646936" y="58927"/>
                </a:lnTo>
                <a:lnTo>
                  <a:pt x="1625147" y="46227"/>
                </a:lnTo>
                <a:close/>
              </a:path>
              <a:path w="1647189" h="668654">
                <a:moveTo>
                  <a:pt x="1615313" y="48005"/>
                </a:moveTo>
                <a:lnTo>
                  <a:pt x="1596480" y="58991"/>
                </a:lnTo>
                <a:lnTo>
                  <a:pt x="1615313" y="69976"/>
                </a:lnTo>
                <a:lnTo>
                  <a:pt x="1615313" y="48005"/>
                </a:lnTo>
                <a:close/>
              </a:path>
              <a:path w="1647189" h="668654">
                <a:moveTo>
                  <a:pt x="1621789" y="48005"/>
                </a:moveTo>
                <a:lnTo>
                  <a:pt x="1615313" y="48005"/>
                </a:lnTo>
                <a:lnTo>
                  <a:pt x="1615313" y="69976"/>
                </a:lnTo>
                <a:lnTo>
                  <a:pt x="1621789" y="69976"/>
                </a:lnTo>
                <a:lnTo>
                  <a:pt x="1621789" y="48005"/>
                </a:lnTo>
                <a:close/>
              </a:path>
              <a:path w="1647189" h="668654">
                <a:moveTo>
                  <a:pt x="1545844" y="0"/>
                </a:moveTo>
                <a:lnTo>
                  <a:pt x="1538097" y="2031"/>
                </a:lnTo>
                <a:lnTo>
                  <a:pt x="1534541" y="8127"/>
                </a:lnTo>
                <a:lnTo>
                  <a:pt x="1530985" y="14096"/>
                </a:lnTo>
                <a:lnTo>
                  <a:pt x="1533144" y="21970"/>
                </a:lnTo>
                <a:lnTo>
                  <a:pt x="1539113" y="25526"/>
                </a:lnTo>
                <a:lnTo>
                  <a:pt x="1596480" y="58991"/>
                </a:lnTo>
                <a:lnTo>
                  <a:pt x="1615313" y="48005"/>
                </a:lnTo>
                <a:lnTo>
                  <a:pt x="1621789" y="48005"/>
                </a:lnTo>
                <a:lnTo>
                  <a:pt x="1621789" y="46227"/>
                </a:lnTo>
                <a:lnTo>
                  <a:pt x="1625147" y="46227"/>
                </a:lnTo>
                <a:lnTo>
                  <a:pt x="1545844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42759" y="3962400"/>
            <a:ext cx="1840992" cy="682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04355" y="3986021"/>
            <a:ext cx="1663700" cy="447675"/>
          </a:xfrm>
          <a:custGeom>
            <a:avLst/>
            <a:gdLst/>
            <a:ahLst/>
            <a:cxnLst/>
            <a:rect l="l" t="t" r="r" b="b"/>
            <a:pathLst>
              <a:path w="1663700" h="447675">
                <a:moveTo>
                  <a:pt x="1559433" y="331850"/>
                </a:moveTo>
                <a:lnTo>
                  <a:pt x="1547368" y="338835"/>
                </a:lnTo>
                <a:lnTo>
                  <a:pt x="1545336" y="346582"/>
                </a:lnTo>
                <a:lnTo>
                  <a:pt x="1604264" y="447675"/>
                </a:lnTo>
                <a:lnTo>
                  <a:pt x="1618921" y="422528"/>
                </a:lnTo>
                <a:lnTo>
                  <a:pt x="1591564" y="422528"/>
                </a:lnTo>
                <a:lnTo>
                  <a:pt x="1591564" y="375557"/>
                </a:lnTo>
                <a:lnTo>
                  <a:pt x="1570736" y="339851"/>
                </a:lnTo>
                <a:lnTo>
                  <a:pt x="1567179" y="333882"/>
                </a:lnTo>
                <a:lnTo>
                  <a:pt x="1559433" y="331850"/>
                </a:lnTo>
                <a:close/>
              </a:path>
              <a:path w="1663700" h="447675">
                <a:moveTo>
                  <a:pt x="1591564" y="375557"/>
                </a:moveTo>
                <a:lnTo>
                  <a:pt x="1591564" y="422528"/>
                </a:lnTo>
                <a:lnTo>
                  <a:pt x="1616964" y="422528"/>
                </a:lnTo>
                <a:lnTo>
                  <a:pt x="1616964" y="416051"/>
                </a:lnTo>
                <a:lnTo>
                  <a:pt x="1593342" y="416051"/>
                </a:lnTo>
                <a:lnTo>
                  <a:pt x="1604264" y="397328"/>
                </a:lnTo>
                <a:lnTo>
                  <a:pt x="1591564" y="375557"/>
                </a:lnTo>
                <a:close/>
              </a:path>
              <a:path w="1663700" h="447675">
                <a:moveTo>
                  <a:pt x="1649095" y="331850"/>
                </a:moveTo>
                <a:lnTo>
                  <a:pt x="1641221" y="333882"/>
                </a:lnTo>
                <a:lnTo>
                  <a:pt x="1637792" y="339851"/>
                </a:lnTo>
                <a:lnTo>
                  <a:pt x="1616964" y="375557"/>
                </a:lnTo>
                <a:lnTo>
                  <a:pt x="1616964" y="422528"/>
                </a:lnTo>
                <a:lnTo>
                  <a:pt x="1618921" y="422528"/>
                </a:lnTo>
                <a:lnTo>
                  <a:pt x="1663192" y="346582"/>
                </a:lnTo>
                <a:lnTo>
                  <a:pt x="1661160" y="338835"/>
                </a:lnTo>
                <a:lnTo>
                  <a:pt x="1649095" y="331850"/>
                </a:lnTo>
                <a:close/>
              </a:path>
              <a:path w="1663700" h="447675">
                <a:moveTo>
                  <a:pt x="1604264" y="397328"/>
                </a:moveTo>
                <a:lnTo>
                  <a:pt x="1593342" y="416051"/>
                </a:lnTo>
                <a:lnTo>
                  <a:pt x="1615186" y="416051"/>
                </a:lnTo>
                <a:lnTo>
                  <a:pt x="1604264" y="397328"/>
                </a:lnTo>
                <a:close/>
              </a:path>
              <a:path w="1663700" h="447675">
                <a:moveTo>
                  <a:pt x="1616964" y="375557"/>
                </a:moveTo>
                <a:lnTo>
                  <a:pt x="1604264" y="397328"/>
                </a:lnTo>
                <a:lnTo>
                  <a:pt x="1615186" y="416051"/>
                </a:lnTo>
                <a:lnTo>
                  <a:pt x="1616964" y="416051"/>
                </a:lnTo>
                <a:lnTo>
                  <a:pt x="1616964" y="375557"/>
                </a:lnTo>
                <a:close/>
              </a:path>
              <a:path w="1663700" h="447675">
                <a:moveTo>
                  <a:pt x="1591564" y="12700"/>
                </a:moveTo>
                <a:lnTo>
                  <a:pt x="1591564" y="375557"/>
                </a:lnTo>
                <a:lnTo>
                  <a:pt x="1604264" y="397328"/>
                </a:lnTo>
                <a:lnTo>
                  <a:pt x="1616964" y="375557"/>
                </a:lnTo>
                <a:lnTo>
                  <a:pt x="1616964" y="25400"/>
                </a:lnTo>
                <a:lnTo>
                  <a:pt x="1604264" y="25400"/>
                </a:lnTo>
                <a:lnTo>
                  <a:pt x="1591564" y="12700"/>
                </a:lnTo>
                <a:close/>
              </a:path>
              <a:path w="1663700" h="447675">
                <a:moveTo>
                  <a:pt x="1611249" y="0"/>
                </a:moveTo>
                <a:lnTo>
                  <a:pt x="0" y="0"/>
                </a:lnTo>
                <a:lnTo>
                  <a:pt x="0" y="25400"/>
                </a:lnTo>
                <a:lnTo>
                  <a:pt x="1591564" y="25400"/>
                </a:lnTo>
                <a:lnTo>
                  <a:pt x="1591564" y="12700"/>
                </a:lnTo>
                <a:lnTo>
                  <a:pt x="1616964" y="12700"/>
                </a:lnTo>
                <a:lnTo>
                  <a:pt x="1616964" y="5714"/>
                </a:lnTo>
                <a:lnTo>
                  <a:pt x="1611249" y="0"/>
                </a:lnTo>
                <a:close/>
              </a:path>
              <a:path w="1663700" h="447675">
                <a:moveTo>
                  <a:pt x="1616964" y="12700"/>
                </a:moveTo>
                <a:lnTo>
                  <a:pt x="1591564" y="12700"/>
                </a:lnTo>
                <a:lnTo>
                  <a:pt x="1604264" y="25400"/>
                </a:lnTo>
                <a:lnTo>
                  <a:pt x="1616964" y="25400"/>
                </a:lnTo>
                <a:lnTo>
                  <a:pt x="1616964" y="1270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26935" y="5324855"/>
            <a:ext cx="1856231" cy="783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01942" y="5348096"/>
            <a:ext cx="1619885" cy="606425"/>
          </a:xfrm>
          <a:custGeom>
            <a:avLst/>
            <a:gdLst/>
            <a:ahLst/>
            <a:cxnLst/>
            <a:rect l="l" t="t" r="r" b="b"/>
            <a:pathLst>
              <a:path w="1619884" h="606425">
                <a:moveTo>
                  <a:pt x="100964" y="488480"/>
                </a:moveTo>
                <a:lnTo>
                  <a:pt x="94996" y="492023"/>
                </a:lnTo>
                <a:lnTo>
                  <a:pt x="0" y="547433"/>
                </a:lnTo>
                <a:lnTo>
                  <a:pt x="100964" y="606386"/>
                </a:lnTo>
                <a:lnTo>
                  <a:pt x="108838" y="604342"/>
                </a:lnTo>
                <a:lnTo>
                  <a:pt x="112267" y="598284"/>
                </a:lnTo>
                <a:lnTo>
                  <a:pt x="115824" y="592226"/>
                </a:lnTo>
                <a:lnTo>
                  <a:pt x="113791" y="584453"/>
                </a:lnTo>
                <a:lnTo>
                  <a:pt x="72183" y="560133"/>
                </a:lnTo>
                <a:lnTo>
                  <a:pt x="25146" y="560133"/>
                </a:lnTo>
                <a:lnTo>
                  <a:pt x="25146" y="534733"/>
                </a:lnTo>
                <a:lnTo>
                  <a:pt x="72204" y="534733"/>
                </a:lnTo>
                <a:lnTo>
                  <a:pt x="113791" y="510425"/>
                </a:lnTo>
                <a:lnTo>
                  <a:pt x="115824" y="502653"/>
                </a:lnTo>
                <a:lnTo>
                  <a:pt x="112267" y="496582"/>
                </a:lnTo>
                <a:lnTo>
                  <a:pt x="108838" y="490524"/>
                </a:lnTo>
                <a:lnTo>
                  <a:pt x="100964" y="488480"/>
                </a:lnTo>
                <a:close/>
              </a:path>
              <a:path w="1619884" h="606425">
                <a:moveTo>
                  <a:pt x="72204" y="534733"/>
                </a:moveTo>
                <a:lnTo>
                  <a:pt x="25146" y="534733"/>
                </a:lnTo>
                <a:lnTo>
                  <a:pt x="25146" y="560133"/>
                </a:lnTo>
                <a:lnTo>
                  <a:pt x="72183" y="560133"/>
                </a:lnTo>
                <a:lnTo>
                  <a:pt x="69222" y="558406"/>
                </a:lnTo>
                <a:lnTo>
                  <a:pt x="31623" y="558406"/>
                </a:lnTo>
                <a:lnTo>
                  <a:pt x="31623" y="536473"/>
                </a:lnTo>
                <a:lnTo>
                  <a:pt x="69222" y="536473"/>
                </a:lnTo>
                <a:lnTo>
                  <a:pt x="72204" y="534733"/>
                </a:lnTo>
                <a:close/>
              </a:path>
              <a:path w="1619884" h="606425">
                <a:moveTo>
                  <a:pt x="1593977" y="534733"/>
                </a:moveTo>
                <a:lnTo>
                  <a:pt x="72204" y="534733"/>
                </a:lnTo>
                <a:lnTo>
                  <a:pt x="50422" y="547439"/>
                </a:lnTo>
                <a:lnTo>
                  <a:pt x="72183" y="560133"/>
                </a:lnTo>
                <a:lnTo>
                  <a:pt x="1613661" y="560133"/>
                </a:lnTo>
                <a:lnTo>
                  <a:pt x="1619377" y="554456"/>
                </a:lnTo>
                <a:lnTo>
                  <a:pt x="1619377" y="547433"/>
                </a:lnTo>
                <a:lnTo>
                  <a:pt x="1593977" y="547433"/>
                </a:lnTo>
                <a:lnTo>
                  <a:pt x="1593977" y="534733"/>
                </a:lnTo>
                <a:close/>
              </a:path>
              <a:path w="1619884" h="606425">
                <a:moveTo>
                  <a:pt x="31623" y="536473"/>
                </a:moveTo>
                <a:lnTo>
                  <a:pt x="31623" y="558406"/>
                </a:lnTo>
                <a:lnTo>
                  <a:pt x="50422" y="547439"/>
                </a:lnTo>
                <a:lnTo>
                  <a:pt x="31623" y="536473"/>
                </a:lnTo>
                <a:close/>
              </a:path>
              <a:path w="1619884" h="606425">
                <a:moveTo>
                  <a:pt x="50422" y="547439"/>
                </a:moveTo>
                <a:lnTo>
                  <a:pt x="31623" y="558406"/>
                </a:lnTo>
                <a:lnTo>
                  <a:pt x="69222" y="558406"/>
                </a:lnTo>
                <a:lnTo>
                  <a:pt x="50422" y="547439"/>
                </a:lnTo>
                <a:close/>
              </a:path>
              <a:path w="1619884" h="606425">
                <a:moveTo>
                  <a:pt x="69222" y="536473"/>
                </a:moveTo>
                <a:lnTo>
                  <a:pt x="31623" y="536473"/>
                </a:lnTo>
                <a:lnTo>
                  <a:pt x="50433" y="547433"/>
                </a:lnTo>
                <a:lnTo>
                  <a:pt x="69222" y="536473"/>
                </a:lnTo>
                <a:close/>
              </a:path>
              <a:path w="1619884" h="606425">
                <a:moveTo>
                  <a:pt x="1619377" y="0"/>
                </a:moveTo>
                <a:lnTo>
                  <a:pt x="1593977" y="0"/>
                </a:lnTo>
                <a:lnTo>
                  <a:pt x="1593977" y="547433"/>
                </a:lnTo>
                <a:lnTo>
                  <a:pt x="1606677" y="534733"/>
                </a:lnTo>
                <a:lnTo>
                  <a:pt x="1619377" y="534733"/>
                </a:lnTo>
                <a:lnTo>
                  <a:pt x="1619377" y="0"/>
                </a:lnTo>
                <a:close/>
              </a:path>
              <a:path w="1619884" h="606425">
                <a:moveTo>
                  <a:pt x="1619377" y="534733"/>
                </a:moveTo>
                <a:lnTo>
                  <a:pt x="1606677" y="534733"/>
                </a:lnTo>
                <a:lnTo>
                  <a:pt x="1593977" y="547433"/>
                </a:lnTo>
                <a:lnTo>
                  <a:pt x="1619377" y="547433"/>
                </a:lnTo>
                <a:lnTo>
                  <a:pt x="1619377" y="534733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38655" y="5157215"/>
            <a:ext cx="1865375" cy="8503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53591" y="5294121"/>
            <a:ext cx="1691005" cy="614680"/>
          </a:xfrm>
          <a:custGeom>
            <a:avLst/>
            <a:gdLst/>
            <a:ahLst/>
            <a:cxnLst/>
            <a:rect l="l" t="t" r="r" b="b"/>
            <a:pathLst>
              <a:path w="1691005" h="614679">
                <a:moveTo>
                  <a:pt x="58928" y="50346"/>
                </a:moveTo>
                <a:lnTo>
                  <a:pt x="46228" y="72117"/>
                </a:lnTo>
                <a:lnTo>
                  <a:pt x="46228" y="608431"/>
                </a:lnTo>
                <a:lnTo>
                  <a:pt x="51943" y="614108"/>
                </a:lnTo>
                <a:lnTo>
                  <a:pt x="1690751" y="614108"/>
                </a:lnTo>
                <a:lnTo>
                  <a:pt x="1690751" y="601408"/>
                </a:lnTo>
                <a:lnTo>
                  <a:pt x="71628" y="601408"/>
                </a:lnTo>
                <a:lnTo>
                  <a:pt x="58928" y="588708"/>
                </a:lnTo>
                <a:lnTo>
                  <a:pt x="71628" y="588708"/>
                </a:lnTo>
                <a:lnTo>
                  <a:pt x="71628" y="72117"/>
                </a:lnTo>
                <a:lnTo>
                  <a:pt x="58928" y="50346"/>
                </a:lnTo>
                <a:close/>
              </a:path>
              <a:path w="1691005" h="614679">
                <a:moveTo>
                  <a:pt x="71628" y="588708"/>
                </a:moveTo>
                <a:lnTo>
                  <a:pt x="58928" y="588708"/>
                </a:lnTo>
                <a:lnTo>
                  <a:pt x="71628" y="601408"/>
                </a:lnTo>
                <a:lnTo>
                  <a:pt x="71628" y="588708"/>
                </a:lnTo>
                <a:close/>
              </a:path>
              <a:path w="1691005" h="614679">
                <a:moveTo>
                  <a:pt x="1690751" y="588708"/>
                </a:moveTo>
                <a:lnTo>
                  <a:pt x="71628" y="588708"/>
                </a:lnTo>
                <a:lnTo>
                  <a:pt x="71628" y="601408"/>
                </a:lnTo>
                <a:lnTo>
                  <a:pt x="1690751" y="601408"/>
                </a:lnTo>
                <a:lnTo>
                  <a:pt x="1690751" y="588708"/>
                </a:lnTo>
                <a:close/>
              </a:path>
              <a:path w="1691005" h="614679">
                <a:moveTo>
                  <a:pt x="58928" y="0"/>
                </a:moveTo>
                <a:lnTo>
                  <a:pt x="3556" y="94995"/>
                </a:lnTo>
                <a:lnTo>
                  <a:pt x="0" y="100964"/>
                </a:lnTo>
                <a:lnTo>
                  <a:pt x="2031" y="108838"/>
                </a:lnTo>
                <a:lnTo>
                  <a:pt x="14096" y="115823"/>
                </a:lnTo>
                <a:lnTo>
                  <a:pt x="21843" y="113791"/>
                </a:lnTo>
                <a:lnTo>
                  <a:pt x="25400" y="107822"/>
                </a:lnTo>
                <a:lnTo>
                  <a:pt x="46227" y="72117"/>
                </a:lnTo>
                <a:lnTo>
                  <a:pt x="46228" y="25145"/>
                </a:lnTo>
                <a:lnTo>
                  <a:pt x="73585" y="25145"/>
                </a:lnTo>
                <a:lnTo>
                  <a:pt x="58928" y="0"/>
                </a:lnTo>
                <a:close/>
              </a:path>
              <a:path w="1691005" h="614679">
                <a:moveTo>
                  <a:pt x="73585" y="25145"/>
                </a:moveTo>
                <a:lnTo>
                  <a:pt x="71628" y="25145"/>
                </a:lnTo>
                <a:lnTo>
                  <a:pt x="71628" y="72117"/>
                </a:lnTo>
                <a:lnTo>
                  <a:pt x="92456" y="107822"/>
                </a:lnTo>
                <a:lnTo>
                  <a:pt x="95884" y="113791"/>
                </a:lnTo>
                <a:lnTo>
                  <a:pt x="103759" y="115823"/>
                </a:lnTo>
                <a:lnTo>
                  <a:pt x="115823" y="108838"/>
                </a:lnTo>
                <a:lnTo>
                  <a:pt x="117856" y="100964"/>
                </a:lnTo>
                <a:lnTo>
                  <a:pt x="114300" y="94995"/>
                </a:lnTo>
                <a:lnTo>
                  <a:pt x="73585" y="25145"/>
                </a:lnTo>
                <a:close/>
              </a:path>
              <a:path w="1691005" h="614679">
                <a:moveTo>
                  <a:pt x="71628" y="25145"/>
                </a:moveTo>
                <a:lnTo>
                  <a:pt x="46228" y="25145"/>
                </a:lnTo>
                <a:lnTo>
                  <a:pt x="46228" y="72117"/>
                </a:lnTo>
                <a:lnTo>
                  <a:pt x="58928" y="50346"/>
                </a:lnTo>
                <a:lnTo>
                  <a:pt x="48006" y="31622"/>
                </a:lnTo>
                <a:lnTo>
                  <a:pt x="71628" y="31622"/>
                </a:lnTo>
                <a:lnTo>
                  <a:pt x="71628" y="25145"/>
                </a:lnTo>
                <a:close/>
              </a:path>
              <a:path w="1691005" h="614679">
                <a:moveTo>
                  <a:pt x="71628" y="31622"/>
                </a:moveTo>
                <a:lnTo>
                  <a:pt x="69850" y="31622"/>
                </a:lnTo>
                <a:lnTo>
                  <a:pt x="58928" y="50346"/>
                </a:lnTo>
                <a:lnTo>
                  <a:pt x="71628" y="72117"/>
                </a:lnTo>
                <a:lnTo>
                  <a:pt x="71628" y="31622"/>
                </a:lnTo>
                <a:close/>
              </a:path>
              <a:path w="1691005" h="614679">
                <a:moveTo>
                  <a:pt x="69850" y="31622"/>
                </a:moveTo>
                <a:lnTo>
                  <a:pt x="48006" y="31622"/>
                </a:lnTo>
                <a:lnTo>
                  <a:pt x="58928" y="50346"/>
                </a:lnTo>
                <a:lnTo>
                  <a:pt x="69850" y="31622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232275" y="3366338"/>
            <a:ext cx="4357370" cy="1162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imes New Roman"/>
                <a:cs typeface="Times New Roman"/>
              </a:rPr>
              <a:t>Write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R="252095" algn="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disk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Output File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Stream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52726" y="5922263"/>
            <a:ext cx="126492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65"/>
              </a:lnSpc>
            </a:pPr>
            <a:r>
              <a:rPr sz="1800" spc="5" dirty="0">
                <a:latin typeface="Times New Roman"/>
                <a:cs typeface="Times New Roman"/>
              </a:rPr>
              <a:t>Input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endParaRPr sz="18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processing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16851" y="5924701"/>
            <a:ext cx="1263015" cy="55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2065"/>
              </a:lnSpc>
            </a:pPr>
            <a:r>
              <a:rPr sz="1800" spc="-5" dirty="0">
                <a:latin typeface="Times New Roman"/>
                <a:cs typeface="Times New Roman"/>
              </a:rPr>
              <a:t>Read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disk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06061" y="5309742"/>
            <a:ext cx="1622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/>
                <a:cs typeface="Times New Roman"/>
              </a:rPr>
              <a:t>Input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Stream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234054" y="3757421"/>
          <a:ext cx="3657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3231642" y="5654230"/>
          <a:ext cx="3657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3200"/>
            <a:ext cx="10287000" cy="304800"/>
          </a:xfrm>
          <a:custGeom>
            <a:avLst/>
            <a:gdLst/>
            <a:ahLst/>
            <a:cxnLst/>
            <a:rect l="l" t="t" r="r" b="b"/>
            <a:pathLst>
              <a:path w="10287000" h="304800">
                <a:moveTo>
                  <a:pt x="0" y="304800"/>
                </a:moveTo>
                <a:lnTo>
                  <a:pt x="10287000" y="304800"/>
                </a:lnTo>
                <a:lnTo>
                  <a:pt x="10287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28486" y="740198"/>
            <a:ext cx="3651503" cy="75341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15"/>
              </a:spcBef>
            </a:pPr>
            <a:r>
              <a:rPr lang="en-US" sz="4800" b="1" spc="-225" dirty="0">
                <a:latin typeface="Tw Cen MT" panose="020B0602020104020603" pitchFamily="34" charset="0"/>
              </a:rPr>
              <a:t>File</a:t>
            </a:r>
            <a:r>
              <a:rPr lang="en-US" sz="4800" b="1" spc="-330" dirty="0">
                <a:latin typeface="Tw Cen MT" panose="020B0602020104020603" pitchFamily="34" charset="0"/>
              </a:rPr>
              <a:t> </a:t>
            </a:r>
            <a:r>
              <a:rPr lang="en-US" sz="4800" b="1" spc="-270" dirty="0">
                <a:latin typeface="Tw Cen MT" panose="020B0602020104020603" pitchFamily="34" charset="0"/>
              </a:rPr>
              <a:t>Streams</a:t>
            </a:r>
            <a:endParaRPr sz="4800" b="1" spc="-270" dirty="0">
              <a:latin typeface="Tw Cen MT" panose="020B0602020104020603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242" y="1376443"/>
            <a:ext cx="8588858" cy="1912062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50"/>
              </a:spcBef>
              <a:buSzPct val="9423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36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36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 </a:t>
            </a:r>
            <a:r>
              <a:rPr sz="36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6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265" lvl="1" indent="-571500">
              <a:lnSpc>
                <a:spcPct val="100000"/>
              </a:lnSpc>
              <a:spcBef>
                <a:spcPts val="610"/>
              </a:spcBef>
              <a:buSzPct val="85416"/>
              <a:buFont typeface="Wingdings" panose="05000000000000000000" pitchFamily="2" charset="2"/>
              <a:buChar char="Ø"/>
              <a:tabLst>
                <a:tab pos="653415" algn="l"/>
              </a:tabLst>
            </a:pPr>
            <a:r>
              <a:rPr sz="3600" spc="-3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sz="3600" spc="-1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3600" spc="-28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9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265" lvl="1" indent="-571500">
              <a:lnSpc>
                <a:spcPct val="100000"/>
              </a:lnSpc>
              <a:spcBef>
                <a:spcPts val="580"/>
              </a:spcBef>
              <a:buSzPct val="85416"/>
              <a:buFont typeface="Wingdings" panose="05000000000000000000" pitchFamily="2" charset="2"/>
              <a:buChar char="Ø"/>
              <a:tabLst>
                <a:tab pos="653415" algn="l"/>
              </a:tabLst>
            </a:pPr>
            <a:r>
              <a:rPr sz="3600" spc="-3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sz="3600" spc="-1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3600" spc="-30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9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13318" y="4433696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495300" y="0"/>
                </a:moveTo>
                <a:lnTo>
                  <a:pt x="444656" y="2360"/>
                </a:lnTo>
                <a:lnTo>
                  <a:pt x="395476" y="9289"/>
                </a:lnTo>
                <a:lnTo>
                  <a:pt x="348008" y="20557"/>
                </a:lnTo>
                <a:lnTo>
                  <a:pt x="302502" y="35933"/>
                </a:lnTo>
                <a:lnTo>
                  <a:pt x="259205" y="55187"/>
                </a:lnTo>
                <a:lnTo>
                  <a:pt x="218368" y="78090"/>
                </a:lnTo>
                <a:lnTo>
                  <a:pt x="180238" y="104411"/>
                </a:lnTo>
                <a:lnTo>
                  <a:pt x="145065" y="133921"/>
                </a:lnTo>
                <a:lnTo>
                  <a:pt x="113098" y="166390"/>
                </a:lnTo>
                <a:lnTo>
                  <a:pt x="84586" y="201587"/>
                </a:lnTo>
                <a:lnTo>
                  <a:pt x="59777" y="239283"/>
                </a:lnTo>
                <a:lnTo>
                  <a:pt x="38921" y="279249"/>
                </a:lnTo>
                <a:lnTo>
                  <a:pt x="22266" y="321253"/>
                </a:lnTo>
                <a:lnTo>
                  <a:pt x="10062" y="365066"/>
                </a:lnTo>
                <a:lnTo>
                  <a:pt x="2557" y="410458"/>
                </a:lnTo>
                <a:lnTo>
                  <a:pt x="0" y="457200"/>
                </a:lnTo>
                <a:lnTo>
                  <a:pt x="2557" y="503941"/>
                </a:lnTo>
                <a:lnTo>
                  <a:pt x="10062" y="549333"/>
                </a:lnTo>
                <a:lnTo>
                  <a:pt x="22266" y="593146"/>
                </a:lnTo>
                <a:lnTo>
                  <a:pt x="38921" y="635150"/>
                </a:lnTo>
                <a:lnTo>
                  <a:pt x="59777" y="675116"/>
                </a:lnTo>
                <a:lnTo>
                  <a:pt x="84586" y="712812"/>
                </a:lnTo>
                <a:lnTo>
                  <a:pt x="113098" y="748009"/>
                </a:lnTo>
                <a:lnTo>
                  <a:pt x="145065" y="780478"/>
                </a:lnTo>
                <a:lnTo>
                  <a:pt x="180238" y="809988"/>
                </a:lnTo>
                <a:lnTo>
                  <a:pt x="218368" y="836309"/>
                </a:lnTo>
                <a:lnTo>
                  <a:pt x="259205" y="859212"/>
                </a:lnTo>
                <a:lnTo>
                  <a:pt x="302502" y="878466"/>
                </a:lnTo>
                <a:lnTo>
                  <a:pt x="348008" y="893842"/>
                </a:lnTo>
                <a:lnTo>
                  <a:pt x="395476" y="905110"/>
                </a:lnTo>
                <a:lnTo>
                  <a:pt x="444656" y="912039"/>
                </a:lnTo>
                <a:lnTo>
                  <a:pt x="495300" y="914399"/>
                </a:lnTo>
                <a:lnTo>
                  <a:pt x="545943" y="912039"/>
                </a:lnTo>
                <a:lnTo>
                  <a:pt x="595123" y="905110"/>
                </a:lnTo>
                <a:lnTo>
                  <a:pt x="642591" y="893842"/>
                </a:lnTo>
                <a:lnTo>
                  <a:pt x="688097" y="878466"/>
                </a:lnTo>
                <a:lnTo>
                  <a:pt x="731394" y="859212"/>
                </a:lnTo>
                <a:lnTo>
                  <a:pt x="772231" y="836309"/>
                </a:lnTo>
                <a:lnTo>
                  <a:pt x="810361" y="809988"/>
                </a:lnTo>
                <a:lnTo>
                  <a:pt x="845534" y="780478"/>
                </a:lnTo>
                <a:lnTo>
                  <a:pt x="877501" y="748009"/>
                </a:lnTo>
                <a:lnTo>
                  <a:pt x="906013" y="712812"/>
                </a:lnTo>
                <a:lnTo>
                  <a:pt x="930822" y="675116"/>
                </a:lnTo>
                <a:lnTo>
                  <a:pt x="951678" y="635150"/>
                </a:lnTo>
                <a:lnTo>
                  <a:pt x="968333" y="593146"/>
                </a:lnTo>
                <a:lnTo>
                  <a:pt x="980537" y="549333"/>
                </a:lnTo>
                <a:lnTo>
                  <a:pt x="988042" y="503941"/>
                </a:lnTo>
                <a:lnTo>
                  <a:pt x="990600" y="457200"/>
                </a:lnTo>
                <a:lnTo>
                  <a:pt x="988042" y="410458"/>
                </a:lnTo>
                <a:lnTo>
                  <a:pt x="980537" y="365066"/>
                </a:lnTo>
                <a:lnTo>
                  <a:pt x="968333" y="321253"/>
                </a:lnTo>
                <a:lnTo>
                  <a:pt x="951678" y="279249"/>
                </a:lnTo>
                <a:lnTo>
                  <a:pt x="930822" y="239283"/>
                </a:lnTo>
                <a:lnTo>
                  <a:pt x="906013" y="201587"/>
                </a:lnTo>
                <a:lnTo>
                  <a:pt x="877501" y="166390"/>
                </a:lnTo>
                <a:lnTo>
                  <a:pt x="845534" y="133921"/>
                </a:lnTo>
                <a:lnTo>
                  <a:pt x="810361" y="104411"/>
                </a:lnTo>
                <a:lnTo>
                  <a:pt x="772231" y="78090"/>
                </a:lnTo>
                <a:lnTo>
                  <a:pt x="731394" y="55187"/>
                </a:lnTo>
                <a:lnTo>
                  <a:pt x="688097" y="35933"/>
                </a:lnTo>
                <a:lnTo>
                  <a:pt x="642591" y="20557"/>
                </a:lnTo>
                <a:lnTo>
                  <a:pt x="595123" y="9289"/>
                </a:lnTo>
                <a:lnTo>
                  <a:pt x="545943" y="2360"/>
                </a:lnTo>
                <a:lnTo>
                  <a:pt x="495300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13318" y="4433696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399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0071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45856" y="4560189"/>
            <a:ext cx="52959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0"/>
              </a:spcBef>
            </a:pP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spc="65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Files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6706" y="4608321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685799"/>
                </a:moveTo>
                <a:lnTo>
                  <a:pt x="1371600" y="685799"/>
                </a:lnTo>
                <a:lnTo>
                  <a:pt x="13716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6706" y="4608321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685799"/>
                </a:moveTo>
                <a:lnTo>
                  <a:pt x="1371600" y="685799"/>
                </a:lnTo>
                <a:lnTo>
                  <a:pt x="13716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ln w="25400">
            <a:solidFill>
              <a:srgbClr val="0071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28471" y="4620514"/>
            <a:ext cx="96774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0"/>
              </a:spcBef>
            </a:pP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C++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000" spc="70" dirty="0">
                <a:solidFill>
                  <a:srgbClr val="FFFFFF"/>
                </a:solidFill>
                <a:latin typeface="Times New Roman"/>
                <a:cs typeface="Times New Roman"/>
              </a:rPr>
              <a:t>rog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spc="120" dirty="0">
                <a:solidFill>
                  <a:srgbClr val="FFFFFF"/>
                </a:solidFill>
                <a:latin typeface="Times New Roman"/>
                <a:cs typeface="Times New Roman"/>
              </a:rPr>
              <a:t>am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39239" y="3861815"/>
            <a:ext cx="1880616" cy="844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99819" y="3939794"/>
            <a:ext cx="1647189" cy="668655"/>
          </a:xfrm>
          <a:custGeom>
            <a:avLst/>
            <a:gdLst/>
            <a:ahLst/>
            <a:cxnLst/>
            <a:rect l="l" t="t" r="r" b="b"/>
            <a:pathLst>
              <a:path w="1647189" h="668654">
                <a:moveTo>
                  <a:pt x="1574600" y="46227"/>
                </a:moveTo>
                <a:lnTo>
                  <a:pt x="5715" y="46227"/>
                </a:lnTo>
                <a:lnTo>
                  <a:pt x="0" y="51942"/>
                </a:lnTo>
                <a:lnTo>
                  <a:pt x="0" y="668527"/>
                </a:lnTo>
                <a:lnTo>
                  <a:pt x="25400" y="668527"/>
                </a:lnTo>
                <a:lnTo>
                  <a:pt x="25400" y="71627"/>
                </a:lnTo>
                <a:lnTo>
                  <a:pt x="12700" y="71627"/>
                </a:lnTo>
                <a:lnTo>
                  <a:pt x="25400" y="58927"/>
                </a:lnTo>
                <a:lnTo>
                  <a:pt x="1596371" y="58927"/>
                </a:lnTo>
                <a:lnTo>
                  <a:pt x="1574600" y="46227"/>
                </a:lnTo>
                <a:close/>
              </a:path>
              <a:path w="1647189" h="668654">
                <a:moveTo>
                  <a:pt x="1596480" y="58991"/>
                </a:moveTo>
                <a:lnTo>
                  <a:pt x="1539113" y="92455"/>
                </a:lnTo>
                <a:lnTo>
                  <a:pt x="1533144" y="96011"/>
                </a:lnTo>
                <a:lnTo>
                  <a:pt x="1530985" y="103758"/>
                </a:lnTo>
                <a:lnTo>
                  <a:pt x="1534541" y="109854"/>
                </a:lnTo>
                <a:lnTo>
                  <a:pt x="1538097" y="115823"/>
                </a:lnTo>
                <a:lnTo>
                  <a:pt x="1545844" y="117855"/>
                </a:lnTo>
                <a:lnTo>
                  <a:pt x="1551939" y="114426"/>
                </a:lnTo>
                <a:lnTo>
                  <a:pt x="1625197" y="71627"/>
                </a:lnTo>
                <a:lnTo>
                  <a:pt x="1621789" y="71627"/>
                </a:lnTo>
                <a:lnTo>
                  <a:pt x="1621789" y="69976"/>
                </a:lnTo>
                <a:lnTo>
                  <a:pt x="1615313" y="69976"/>
                </a:lnTo>
                <a:lnTo>
                  <a:pt x="1596480" y="58991"/>
                </a:lnTo>
                <a:close/>
              </a:path>
              <a:path w="1647189" h="668654">
                <a:moveTo>
                  <a:pt x="25400" y="58927"/>
                </a:moveTo>
                <a:lnTo>
                  <a:pt x="12700" y="71627"/>
                </a:lnTo>
                <a:lnTo>
                  <a:pt x="25400" y="71627"/>
                </a:lnTo>
                <a:lnTo>
                  <a:pt x="25400" y="58927"/>
                </a:lnTo>
                <a:close/>
              </a:path>
              <a:path w="1647189" h="668654">
                <a:moveTo>
                  <a:pt x="1596371" y="58927"/>
                </a:moveTo>
                <a:lnTo>
                  <a:pt x="25400" y="58927"/>
                </a:lnTo>
                <a:lnTo>
                  <a:pt x="25400" y="71627"/>
                </a:lnTo>
                <a:lnTo>
                  <a:pt x="1574818" y="71627"/>
                </a:lnTo>
                <a:lnTo>
                  <a:pt x="1596480" y="58991"/>
                </a:lnTo>
                <a:close/>
              </a:path>
              <a:path w="1647189" h="668654">
                <a:moveTo>
                  <a:pt x="1625147" y="46227"/>
                </a:moveTo>
                <a:lnTo>
                  <a:pt x="1621789" y="46227"/>
                </a:lnTo>
                <a:lnTo>
                  <a:pt x="1621789" y="71627"/>
                </a:lnTo>
                <a:lnTo>
                  <a:pt x="1625197" y="71627"/>
                </a:lnTo>
                <a:lnTo>
                  <a:pt x="1646936" y="58927"/>
                </a:lnTo>
                <a:lnTo>
                  <a:pt x="1625147" y="46227"/>
                </a:lnTo>
                <a:close/>
              </a:path>
              <a:path w="1647189" h="668654">
                <a:moveTo>
                  <a:pt x="1615313" y="48005"/>
                </a:moveTo>
                <a:lnTo>
                  <a:pt x="1596480" y="58991"/>
                </a:lnTo>
                <a:lnTo>
                  <a:pt x="1615313" y="69976"/>
                </a:lnTo>
                <a:lnTo>
                  <a:pt x="1615313" y="48005"/>
                </a:lnTo>
                <a:close/>
              </a:path>
              <a:path w="1647189" h="668654">
                <a:moveTo>
                  <a:pt x="1621789" y="48005"/>
                </a:moveTo>
                <a:lnTo>
                  <a:pt x="1615313" y="48005"/>
                </a:lnTo>
                <a:lnTo>
                  <a:pt x="1615313" y="69976"/>
                </a:lnTo>
                <a:lnTo>
                  <a:pt x="1621789" y="69976"/>
                </a:lnTo>
                <a:lnTo>
                  <a:pt x="1621789" y="48005"/>
                </a:lnTo>
                <a:close/>
              </a:path>
              <a:path w="1647189" h="668654">
                <a:moveTo>
                  <a:pt x="1545844" y="0"/>
                </a:moveTo>
                <a:lnTo>
                  <a:pt x="1538097" y="2031"/>
                </a:lnTo>
                <a:lnTo>
                  <a:pt x="1534541" y="8127"/>
                </a:lnTo>
                <a:lnTo>
                  <a:pt x="1530985" y="14096"/>
                </a:lnTo>
                <a:lnTo>
                  <a:pt x="1533144" y="21970"/>
                </a:lnTo>
                <a:lnTo>
                  <a:pt x="1539113" y="25526"/>
                </a:lnTo>
                <a:lnTo>
                  <a:pt x="1596480" y="58991"/>
                </a:lnTo>
                <a:lnTo>
                  <a:pt x="1615313" y="48005"/>
                </a:lnTo>
                <a:lnTo>
                  <a:pt x="1621789" y="48005"/>
                </a:lnTo>
                <a:lnTo>
                  <a:pt x="1621789" y="46227"/>
                </a:lnTo>
                <a:lnTo>
                  <a:pt x="1625147" y="46227"/>
                </a:lnTo>
                <a:lnTo>
                  <a:pt x="1545844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42759" y="3962400"/>
            <a:ext cx="1840992" cy="6827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04355" y="3986021"/>
            <a:ext cx="1663700" cy="447675"/>
          </a:xfrm>
          <a:custGeom>
            <a:avLst/>
            <a:gdLst/>
            <a:ahLst/>
            <a:cxnLst/>
            <a:rect l="l" t="t" r="r" b="b"/>
            <a:pathLst>
              <a:path w="1663700" h="447675">
                <a:moveTo>
                  <a:pt x="1559433" y="331850"/>
                </a:moveTo>
                <a:lnTo>
                  <a:pt x="1547368" y="338835"/>
                </a:lnTo>
                <a:lnTo>
                  <a:pt x="1545336" y="346582"/>
                </a:lnTo>
                <a:lnTo>
                  <a:pt x="1604264" y="447675"/>
                </a:lnTo>
                <a:lnTo>
                  <a:pt x="1618921" y="422528"/>
                </a:lnTo>
                <a:lnTo>
                  <a:pt x="1591564" y="422528"/>
                </a:lnTo>
                <a:lnTo>
                  <a:pt x="1591564" y="375557"/>
                </a:lnTo>
                <a:lnTo>
                  <a:pt x="1570736" y="339851"/>
                </a:lnTo>
                <a:lnTo>
                  <a:pt x="1567179" y="333882"/>
                </a:lnTo>
                <a:lnTo>
                  <a:pt x="1559433" y="331850"/>
                </a:lnTo>
                <a:close/>
              </a:path>
              <a:path w="1663700" h="447675">
                <a:moveTo>
                  <a:pt x="1591564" y="375557"/>
                </a:moveTo>
                <a:lnTo>
                  <a:pt x="1591564" y="422528"/>
                </a:lnTo>
                <a:lnTo>
                  <a:pt x="1616964" y="422528"/>
                </a:lnTo>
                <a:lnTo>
                  <a:pt x="1616964" y="416051"/>
                </a:lnTo>
                <a:lnTo>
                  <a:pt x="1593342" y="416051"/>
                </a:lnTo>
                <a:lnTo>
                  <a:pt x="1604264" y="397328"/>
                </a:lnTo>
                <a:lnTo>
                  <a:pt x="1591564" y="375557"/>
                </a:lnTo>
                <a:close/>
              </a:path>
              <a:path w="1663700" h="447675">
                <a:moveTo>
                  <a:pt x="1649095" y="331850"/>
                </a:moveTo>
                <a:lnTo>
                  <a:pt x="1641221" y="333882"/>
                </a:lnTo>
                <a:lnTo>
                  <a:pt x="1637792" y="339851"/>
                </a:lnTo>
                <a:lnTo>
                  <a:pt x="1616964" y="375557"/>
                </a:lnTo>
                <a:lnTo>
                  <a:pt x="1616964" y="422528"/>
                </a:lnTo>
                <a:lnTo>
                  <a:pt x="1618921" y="422528"/>
                </a:lnTo>
                <a:lnTo>
                  <a:pt x="1663192" y="346582"/>
                </a:lnTo>
                <a:lnTo>
                  <a:pt x="1661160" y="338835"/>
                </a:lnTo>
                <a:lnTo>
                  <a:pt x="1649095" y="331850"/>
                </a:lnTo>
                <a:close/>
              </a:path>
              <a:path w="1663700" h="447675">
                <a:moveTo>
                  <a:pt x="1604264" y="397328"/>
                </a:moveTo>
                <a:lnTo>
                  <a:pt x="1593342" y="416051"/>
                </a:lnTo>
                <a:lnTo>
                  <a:pt x="1615186" y="416051"/>
                </a:lnTo>
                <a:lnTo>
                  <a:pt x="1604264" y="397328"/>
                </a:lnTo>
                <a:close/>
              </a:path>
              <a:path w="1663700" h="447675">
                <a:moveTo>
                  <a:pt x="1616964" y="375557"/>
                </a:moveTo>
                <a:lnTo>
                  <a:pt x="1604264" y="397328"/>
                </a:lnTo>
                <a:lnTo>
                  <a:pt x="1615186" y="416051"/>
                </a:lnTo>
                <a:lnTo>
                  <a:pt x="1616964" y="416051"/>
                </a:lnTo>
                <a:lnTo>
                  <a:pt x="1616964" y="375557"/>
                </a:lnTo>
                <a:close/>
              </a:path>
              <a:path w="1663700" h="447675">
                <a:moveTo>
                  <a:pt x="1591564" y="12700"/>
                </a:moveTo>
                <a:lnTo>
                  <a:pt x="1591564" y="375557"/>
                </a:lnTo>
                <a:lnTo>
                  <a:pt x="1604264" y="397328"/>
                </a:lnTo>
                <a:lnTo>
                  <a:pt x="1616964" y="375557"/>
                </a:lnTo>
                <a:lnTo>
                  <a:pt x="1616964" y="25400"/>
                </a:lnTo>
                <a:lnTo>
                  <a:pt x="1604264" y="25400"/>
                </a:lnTo>
                <a:lnTo>
                  <a:pt x="1591564" y="12700"/>
                </a:lnTo>
                <a:close/>
              </a:path>
              <a:path w="1663700" h="447675">
                <a:moveTo>
                  <a:pt x="1611249" y="0"/>
                </a:moveTo>
                <a:lnTo>
                  <a:pt x="0" y="0"/>
                </a:lnTo>
                <a:lnTo>
                  <a:pt x="0" y="25400"/>
                </a:lnTo>
                <a:lnTo>
                  <a:pt x="1591564" y="25400"/>
                </a:lnTo>
                <a:lnTo>
                  <a:pt x="1591564" y="12700"/>
                </a:lnTo>
                <a:lnTo>
                  <a:pt x="1616964" y="12700"/>
                </a:lnTo>
                <a:lnTo>
                  <a:pt x="1616964" y="5714"/>
                </a:lnTo>
                <a:lnTo>
                  <a:pt x="1611249" y="0"/>
                </a:lnTo>
                <a:close/>
              </a:path>
              <a:path w="1663700" h="447675">
                <a:moveTo>
                  <a:pt x="1616964" y="12700"/>
                </a:moveTo>
                <a:lnTo>
                  <a:pt x="1591564" y="12700"/>
                </a:lnTo>
                <a:lnTo>
                  <a:pt x="1604264" y="25400"/>
                </a:lnTo>
                <a:lnTo>
                  <a:pt x="1616964" y="25400"/>
                </a:lnTo>
                <a:lnTo>
                  <a:pt x="1616964" y="1270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26935" y="5324855"/>
            <a:ext cx="1856231" cy="7833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01942" y="5348096"/>
            <a:ext cx="1619885" cy="606425"/>
          </a:xfrm>
          <a:custGeom>
            <a:avLst/>
            <a:gdLst/>
            <a:ahLst/>
            <a:cxnLst/>
            <a:rect l="l" t="t" r="r" b="b"/>
            <a:pathLst>
              <a:path w="1619884" h="606425">
                <a:moveTo>
                  <a:pt x="100964" y="488480"/>
                </a:moveTo>
                <a:lnTo>
                  <a:pt x="94996" y="492023"/>
                </a:lnTo>
                <a:lnTo>
                  <a:pt x="0" y="547433"/>
                </a:lnTo>
                <a:lnTo>
                  <a:pt x="100964" y="606386"/>
                </a:lnTo>
                <a:lnTo>
                  <a:pt x="108838" y="604342"/>
                </a:lnTo>
                <a:lnTo>
                  <a:pt x="112267" y="598284"/>
                </a:lnTo>
                <a:lnTo>
                  <a:pt x="115824" y="592226"/>
                </a:lnTo>
                <a:lnTo>
                  <a:pt x="113791" y="584453"/>
                </a:lnTo>
                <a:lnTo>
                  <a:pt x="72183" y="560133"/>
                </a:lnTo>
                <a:lnTo>
                  <a:pt x="25146" y="560133"/>
                </a:lnTo>
                <a:lnTo>
                  <a:pt x="25146" y="534733"/>
                </a:lnTo>
                <a:lnTo>
                  <a:pt x="72204" y="534733"/>
                </a:lnTo>
                <a:lnTo>
                  <a:pt x="113791" y="510425"/>
                </a:lnTo>
                <a:lnTo>
                  <a:pt x="115824" y="502653"/>
                </a:lnTo>
                <a:lnTo>
                  <a:pt x="112267" y="496582"/>
                </a:lnTo>
                <a:lnTo>
                  <a:pt x="108838" y="490524"/>
                </a:lnTo>
                <a:lnTo>
                  <a:pt x="100964" y="488480"/>
                </a:lnTo>
                <a:close/>
              </a:path>
              <a:path w="1619884" h="606425">
                <a:moveTo>
                  <a:pt x="72204" y="534733"/>
                </a:moveTo>
                <a:lnTo>
                  <a:pt x="25146" y="534733"/>
                </a:lnTo>
                <a:lnTo>
                  <a:pt x="25146" y="560133"/>
                </a:lnTo>
                <a:lnTo>
                  <a:pt x="72183" y="560133"/>
                </a:lnTo>
                <a:lnTo>
                  <a:pt x="69222" y="558406"/>
                </a:lnTo>
                <a:lnTo>
                  <a:pt x="31623" y="558406"/>
                </a:lnTo>
                <a:lnTo>
                  <a:pt x="31623" y="536473"/>
                </a:lnTo>
                <a:lnTo>
                  <a:pt x="69222" y="536473"/>
                </a:lnTo>
                <a:lnTo>
                  <a:pt x="72204" y="534733"/>
                </a:lnTo>
                <a:close/>
              </a:path>
              <a:path w="1619884" h="606425">
                <a:moveTo>
                  <a:pt x="1593977" y="534733"/>
                </a:moveTo>
                <a:lnTo>
                  <a:pt x="72204" y="534733"/>
                </a:lnTo>
                <a:lnTo>
                  <a:pt x="50422" y="547439"/>
                </a:lnTo>
                <a:lnTo>
                  <a:pt x="72183" y="560133"/>
                </a:lnTo>
                <a:lnTo>
                  <a:pt x="1613661" y="560133"/>
                </a:lnTo>
                <a:lnTo>
                  <a:pt x="1619377" y="554456"/>
                </a:lnTo>
                <a:lnTo>
                  <a:pt x="1619377" y="547433"/>
                </a:lnTo>
                <a:lnTo>
                  <a:pt x="1593977" y="547433"/>
                </a:lnTo>
                <a:lnTo>
                  <a:pt x="1593977" y="534733"/>
                </a:lnTo>
                <a:close/>
              </a:path>
              <a:path w="1619884" h="606425">
                <a:moveTo>
                  <a:pt x="31623" y="536473"/>
                </a:moveTo>
                <a:lnTo>
                  <a:pt x="31623" y="558406"/>
                </a:lnTo>
                <a:lnTo>
                  <a:pt x="50422" y="547439"/>
                </a:lnTo>
                <a:lnTo>
                  <a:pt x="31623" y="536473"/>
                </a:lnTo>
                <a:close/>
              </a:path>
              <a:path w="1619884" h="606425">
                <a:moveTo>
                  <a:pt x="50422" y="547439"/>
                </a:moveTo>
                <a:lnTo>
                  <a:pt x="31623" y="558406"/>
                </a:lnTo>
                <a:lnTo>
                  <a:pt x="69222" y="558406"/>
                </a:lnTo>
                <a:lnTo>
                  <a:pt x="50422" y="547439"/>
                </a:lnTo>
                <a:close/>
              </a:path>
              <a:path w="1619884" h="606425">
                <a:moveTo>
                  <a:pt x="69222" y="536473"/>
                </a:moveTo>
                <a:lnTo>
                  <a:pt x="31623" y="536473"/>
                </a:lnTo>
                <a:lnTo>
                  <a:pt x="50433" y="547433"/>
                </a:lnTo>
                <a:lnTo>
                  <a:pt x="69222" y="536473"/>
                </a:lnTo>
                <a:close/>
              </a:path>
              <a:path w="1619884" h="606425">
                <a:moveTo>
                  <a:pt x="1619377" y="0"/>
                </a:moveTo>
                <a:lnTo>
                  <a:pt x="1593977" y="0"/>
                </a:lnTo>
                <a:lnTo>
                  <a:pt x="1593977" y="547433"/>
                </a:lnTo>
                <a:lnTo>
                  <a:pt x="1606677" y="534733"/>
                </a:lnTo>
                <a:lnTo>
                  <a:pt x="1619377" y="534733"/>
                </a:lnTo>
                <a:lnTo>
                  <a:pt x="1619377" y="0"/>
                </a:lnTo>
                <a:close/>
              </a:path>
              <a:path w="1619884" h="606425">
                <a:moveTo>
                  <a:pt x="1619377" y="534733"/>
                </a:moveTo>
                <a:lnTo>
                  <a:pt x="1606677" y="534733"/>
                </a:lnTo>
                <a:lnTo>
                  <a:pt x="1593977" y="547433"/>
                </a:lnTo>
                <a:lnTo>
                  <a:pt x="1619377" y="547433"/>
                </a:lnTo>
                <a:lnTo>
                  <a:pt x="1619377" y="534733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38655" y="5157215"/>
            <a:ext cx="1865375" cy="8503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53591" y="5294121"/>
            <a:ext cx="1691005" cy="614680"/>
          </a:xfrm>
          <a:custGeom>
            <a:avLst/>
            <a:gdLst/>
            <a:ahLst/>
            <a:cxnLst/>
            <a:rect l="l" t="t" r="r" b="b"/>
            <a:pathLst>
              <a:path w="1691005" h="614679">
                <a:moveTo>
                  <a:pt x="58928" y="50346"/>
                </a:moveTo>
                <a:lnTo>
                  <a:pt x="46228" y="72117"/>
                </a:lnTo>
                <a:lnTo>
                  <a:pt x="46228" y="608431"/>
                </a:lnTo>
                <a:lnTo>
                  <a:pt x="51943" y="614108"/>
                </a:lnTo>
                <a:lnTo>
                  <a:pt x="1690751" y="614108"/>
                </a:lnTo>
                <a:lnTo>
                  <a:pt x="1690751" y="601408"/>
                </a:lnTo>
                <a:lnTo>
                  <a:pt x="71628" y="601408"/>
                </a:lnTo>
                <a:lnTo>
                  <a:pt x="58928" y="588708"/>
                </a:lnTo>
                <a:lnTo>
                  <a:pt x="71628" y="588708"/>
                </a:lnTo>
                <a:lnTo>
                  <a:pt x="71628" y="72117"/>
                </a:lnTo>
                <a:lnTo>
                  <a:pt x="58928" y="50346"/>
                </a:lnTo>
                <a:close/>
              </a:path>
              <a:path w="1691005" h="614679">
                <a:moveTo>
                  <a:pt x="71628" y="588708"/>
                </a:moveTo>
                <a:lnTo>
                  <a:pt x="58928" y="588708"/>
                </a:lnTo>
                <a:lnTo>
                  <a:pt x="71628" y="601408"/>
                </a:lnTo>
                <a:lnTo>
                  <a:pt x="71628" y="588708"/>
                </a:lnTo>
                <a:close/>
              </a:path>
              <a:path w="1691005" h="614679">
                <a:moveTo>
                  <a:pt x="1690751" y="588708"/>
                </a:moveTo>
                <a:lnTo>
                  <a:pt x="71628" y="588708"/>
                </a:lnTo>
                <a:lnTo>
                  <a:pt x="71628" y="601408"/>
                </a:lnTo>
                <a:lnTo>
                  <a:pt x="1690751" y="601408"/>
                </a:lnTo>
                <a:lnTo>
                  <a:pt x="1690751" y="588708"/>
                </a:lnTo>
                <a:close/>
              </a:path>
              <a:path w="1691005" h="614679">
                <a:moveTo>
                  <a:pt x="58928" y="0"/>
                </a:moveTo>
                <a:lnTo>
                  <a:pt x="3556" y="94995"/>
                </a:lnTo>
                <a:lnTo>
                  <a:pt x="0" y="100964"/>
                </a:lnTo>
                <a:lnTo>
                  <a:pt x="2031" y="108838"/>
                </a:lnTo>
                <a:lnTo>
                  <a:pt x="14096" y="115823"/>
                </a:lnTo>
                <a:lnTo>
                  <a:pt x="21843" y="113791"/>
                </a:lnTo>
                <a:lnTo>
                  <a:pt x="25400" y="107822"/>
                </a:lnTo>
                <a:lnTo>
                  <a:pt x="46227" y="72117"/>
                </a:lnTo>
                <a:lnTo>
                  <a:pt x="46228" y="25145"/>
                </a:lnTo>
                <a:lnTo>
                  <a:pt x="73585" y="25145"/>
                </a:lnTo>
                <a:lnTo>
                  <a:pt x="58928" y="0"/>
                </a:lnTo>
                <a:close/>
              </a:path>
              <a:path w="1691005" h="614679">
                <a:moveTo>
                  <a:pt x="73585" y="25145"/>
                </a:moveTo>
                <a:lnTo>
                  <a:pt x="71628" y="25145"/>
                </a:lnTo>
                <a:lnTo>
                  <a:pt x="71628" y="72117"/>
                </a:lnTo>
                <a:lnTo>
                  <a:pt x="92456" y="107822"/>
                </a:lnTo>
                <a:lnTo>
                  <a:pt x="95884" y="113791"/>
                </a:lnTo>
                <a:lnTo>
                  <a:pt x="103759" y="115823"/>
                </a:lnTo>
                <a:lnTo>
                  <a:pt x="115823" y="108838"/>
                </a:lnTo>
                <a:lnTo>
                  <a:pt x="117856" y="100964"/>
                </a:lnTo>
                <a:lnTo>
                  <a:pt x="114300" y="94995"/>
                </a:lnTo>
                <a:lnTo>
                  <a:pt x="73585" y="25145"/>
                </a:lnTo>
                <a:close/>
              </a:path>
              <a:path w="1691005" h="614679">
                <a:moveTo>
                  <a:pt x="71628" y="25145"/>
                </a:moveTo>
                <a:lnTo>
                  <a:pt x="46228" y="25145"/>
                </a:lnTo>
                <a:lnTo>
                  <a:pt x="46228" y="72117"/>
                </a:lnTo>
                <a:lnTo>
                  <a:pt x="58928" y="50346"/>
                </a:lnTo>
                <a:lnTo>
                  <a:pt x="48006" y="31622"/>
                </a:lnTo>
                <a:lnTo>
                  <a:pt x="71628" y="31622"/>
                </a:lnTo>
                <a:lnTo>
                  <a:pt x="71628" y="25145"/>
                </a:lnTo>
                <a:close/>
              </a:path>
              <a:path w="1691005" h="614679">
                <a:moveTo>
                  <a:pt x="71628" y="31622"/>
                </a:moveTo>
                <a:lnTo>
                  <a:pt x="69850" y="31622"/>
                </a:lnTo>
                <a:lnTo>
                  <a:pt x="58928" y="50346"/>
                </a:lnTo>
                <a:lnTo>
                  <a:pt x="71628" y="72117"/>
                </a:lnTo>
                <a:lnTo>
                  <a:pt x="71628" y="31622"/>
                </a:lnTo>
                <a:close/>
              </a:path>
              <a:path w="1691005" h="614679">
                <a:moveTo>
                  <a:pt x="69850" y="31622"/>
                </a:moveTo>
                <a:lnTo>
                  <a:pt x="48006" y="31622"/>
                </a:lnTo>
                <a:lnTo>
                  <a:pt x="58928" y="50346"/>
                </a:lnTo>
                <a:lnTo>
                  <a:pt x="69850" y="31622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232275" y="3366338"/>
            <a:ext cx="4357370" cy="1162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imes New Roman"/>
                <a:cs typeface="Times New Roman"/>
              </a:rPr>
              <a:t>Write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R="252095" algn="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disk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Output File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Stream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52726" y="5922263"/>
            <a:ext cx="126492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65"/>
              </a:lnSpc>
            </a:pPr>
            <a:r>
              <a:rPr sz="1800" spc="5" dirty="0">
                <a:latin typeface="Times New Roman"/>
                <a:cs typeface="Times New Roman"/>
              </a:rPr>
              <a:t>Input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endParaRPr sz="18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processing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16851" y="5924701"/>
            <a:ext cx="1263015" cy="55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2065"/>
              </a:lnSpc>
            </a:pPr>
            <a:r>
              <a:rPr sz="1800" spc="-5" dirty="0">
                <a:latin typeface="Times New Roman"/>
                <a:cs typeface="Times New Roman"/>
              </a:rPr>
              <a:t>Read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disk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06061" y="5309742"/>
            <a:ext cx="1622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/>
                <a:cs typeface="Times New Roman"/>
              </a:rPr>
              <a:t>Input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Stream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234054" y="3757421"/>
          <a:ext cx="3657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231642" y="5654230"/>
          <a:ext cx="3657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3200"/>
            <a:ext cx="10287000" cy="304800"/>
          </a:xfrm>
          <a:custGeom>
            <a:avLst/>
            <a:gdLst/>
            <a:ahLst/>
            <a:cxnLst/>
            <a:rect l="l" t="t" r="r" b="b"/>
            <a:pathLst>
              <a:path w="10287000" h="304800">
                <a:moveTo>
                  <a:pt x="0" y="304800"/>
                </a:moveTo>
                <a:lnTo>
                  <a:pt x="10287000" y="304800"/>
                </a:lnTo>
                <a:lnTo>
                  <a:pt x="10287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09415" y="572104"/>
            <a:ext cx="5632298" cy="84574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z="5400" b="1" spc="-50" dirty="0">
                <a:latin typeface="Tw Cen MT" panose="020B0602020104020603" pitchFamily="34" charset="0"/>
              </a:rPr>
              <a:t>INPUT </a:t>
            </a:r>
            <a:r>
              <a:rPr lang="en-US" sz="5400" b="1" spc="-225" dirty="0">
                <a:latin typeface="Tw Cen MT" panose="020B0602020104020603" pitchFamily="34" charset="0"/>
              </a:rPr>
              <a:t>FILE</a:t>
            </a:r>
            <a:r>
              <a:rPr lang="en-US" sz="5400" b="1" spc="-535" dirty="0">
                <a:latin typeface="Tw Cen MT" panose="020B0602020104020603" pitchFamily="34" charset="0"/>
              </a:rPr>
              <a:t> </a:t>
            </a:r>
            <a:r>
              <a:rPr lang="en-US" sz="5400" b="1" spc="-270" dirty="0">
                <a:latin typeface="Tw Cen MT" panose="020B0602020104020603" pitchFamily="34" charset="0"/>
              </a:rPr>
              <a:t>STREAMS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3242" y="1379587"/>
            <a:ext cx="8472170" cy="103169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25"/>
              </a:spcBef>
              <a:buSzPct val="9423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5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SzPct val="9423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streams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supplies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13318" y="4433696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495300" y="0"/>
                </a:moveTo>
                <a:lnTo>
                  <a:pt x="444656" y="2360"/>
                </a:lnTo>
                <a:lnTo>
                  <a:pt x="395476" y="9289"/>
                </a:lnTo>
                <a:lnTo>
                  <a:pt x="348008" y="20557"/>
                </a:lnTo>
                <a:lnTo>
                  <a:pt x="302502" y="35933"/>
                </a:lnTo>
                <a:lnTo>
                  <a:pt x="259205" y="55187"/>
                </a:lnTo>
                <a:lnTo>
                  <a:pt x="218368" y="78090"/>
                </a:lnTo>
                <a:lnTo>
                  <a:pt x="180238" y="104411"/>
                </a:lnTo>
                <a:lnTo>
                  <a:pt x="145065" y="133921"/>
                </a:lnTo>
                <a:lnTo>
                  <a:pt x="113098" y="166390"/>
                </a:lnTo>
                <a:lnTo>
                  <a:pt x="84586" y="201587"/>
                </a:lnTo>
                <a:lnTo>
                  <a:pt x="59777" y="239283"/>
                </a:lnTo>
                <a:lnTo>
                  <a:pt x="38921" y="279249"/>
                </a:lnTo>
                <a:lnTo>
                  <a:pt x="22266" y="321253"/>
                </a:lnTo>
                <a:lnTo>
                  <a:pt x="10062" y="365066"/>
                </a:lnTo>
                <a:lnTo>
                  <a:pt x="2557" y="410458"/>
                </a:lnTo>
                <a:lnTo>
                  <a:pt x="0" y="457200"/>
                </a:lnTo>
                <a:lnTo>
                  <a:pt x="2557" y="503941"/>
                </a:lnTo>
                <a:lnTo>
                  <a:pt x="10062" y="549333"/>
                </a:lnTo>
                <a:lnTo>
                  <a:pt x="22266" y="593146"/>
                </a:lnTo>
                <a:lnTo>
                  <a:pt x="38921" y="635150"/>
                </a:lnTo>
                <a:lnTo>
                  <a:pt x="59777" y="675116"/>
                </a:lnTo>
                <a:lnTo>
                  <a:pt x="84586" y="712812"/>
                </a:lnTo>
                <a:lnTo>
                  <a:pt x="113098" y="748009"/>
                </a:lnTo>
                <a:lnTo>
                  <a:pt x="145065" y="780478"/>
                </a:lnTo>
                <a:lnTo>
                  <a:pt x="180238" y="809988"/>
                </a:lnTo>
                <a:lnTo>
                  <a:pt x="218368" y="836309"/>
                </a:lnTo>
                <a:lnTo>
                  <a:pt x="259205" y="859212"/>
                </a:lnTo>
                <a:lnTo>
                  <a:pt x="302502" y="878466"/>
                </a:lnTo>
                <a:lnTo>
                  <a:pt x="348008" y="893842"/>
                </a:lnTo>
                <a:lnTo>
                  <a:pt x="395476" y="905110"/>
                </a:lnTo>
                <a:lnTo>
                  <a:pt x="444656" y="912039"/>
                </a:lnTo>
                <a:lnTo>
                  <a:pt x="495300" y="914399"/>
                </a:lnTo>
                <a:lnTo>
                  <a:pt x="545943" y="912039"/>
                </a:lnTo>
                <a:lnTo>
                  <a:pt x="595123" y="905110"/>
                </a:lnTo>
                <a:lnTo>
                  <a:pt x="642591" y="893842"/>
                </a:lnTo>
                <a:lnTo>
                  <a:pt x="688097" y="878466"/>
                </a:lnTo>
                <a:lnTo>
                  <a:pt x="731394" y="859212"/>
                </a:lnTo>
                <a:lnTo>
                  <a:pt x="772231" y="836309"/>
                </a:lnTo>
                <a:lnTo>
                  <a:pt x="810361" y="809988"/>
                </a:lnTo>
                <a:lnTo>
                  <a:pt x="845534" y="780478"/>
                </a:lnTo>
                <a:lnTo>
                  <a:pt x="877501" y="748009"/>
                </a:lnTo>
                <a:lnTo>
                  <a:pt x="906013" y="712812"/>
                </a:lnTo>
                <a:lnTo>
                  <a:pt x="930822" y="675116"/>
                </a:lnTo>
                <a:lnTo>
                  <a:pt x="951678" y="635150"/>
                </a:lnTo>
                <a:lnTo>
                  <a:pt x="968333" y="593146"/>
                </a:lnTo>
                <a:lnTo>
                  <a:pt x="980537" y="549333"/>
                </a:lnTo>
                <a:lnTo>
                  <a:pt x="988042" y="503941"/>
                </a:lnTo>
                <a:lnTo>
                  <a:pt x="990600" y="457200"/>
                </a:lnTo>
                <a:lnTo>
                  <a:pt x="988042" y="410458"/>
                </a:lnTo>
                <a:lnTo>
                  <a:pt x="980537" y="365066"/>
                </a:lnTo>
                <a:lnTo>
                  <a:pt x="968333" y="321253"/>
                </a:lnTo>
                <a:lnTo>
                  <a:pt x="951678" y="279249"/>
                </a:lnTo>
                <a:lnTo>
                  <a:pt x="930822" y="239283"/>
                </a:lnTo>
                <a:lnTo>
                  <a:pt x="906013" y="201587"/>
                </a:lnTo>
                <a:lnTo>
                  <a:pt x="877501" y="166390"/>
                </a:lnTo>
                <a:lnTo>
                  <a:pt x="845534" y="133921"/>
                </a:lnTo>
                <a:lnTo>
                  <a:pt x="810361" y="104411"/>
                </a:lnTo>
                <a:lnTo>
                  <a:pt x="772231" y="78090"/>
                </a:lnTo>
                <a:lnTo>
                  <a:pt x="731394" y="55187"/>
                </a:lnTo>
                <a:lnTo>
                  <a:pt x="688097" y="35933"/>
                </a:lnTo>
                <a:lnTo>
                  <a:pt x="642591" y="20557"/>
                </a:lnTo>
                <a:lnTo>
                  <a:pt x="595123" y="9289"/>
                </a:lnTo>
                <a:lnTo>
                  <a:pt x="545943" y="2360"/>
                </a:lnTo>
                <a:lnTo>
                  <a:pt x="495300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13318" y="4433696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399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0071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45856" y="4560189"/>
            <a:ext cx="52959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0"/>
              </a:spcBef>
            </a:pP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spc="65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Files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6706" y="4608321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685799"/>
                </a:moveTo>
                <a:lnTo>
                  <a:pt x="1371600" y="685799"/>
                </a:lnTo>
                <a:lnTo>
                  <a:pt x="13716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6706" y="4608321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685799"/>
                </a:moveTo>
                <a:lnTo>
                  <a:pt x="1371600" y="685799"/>
                </a:lnTo>
                <a:lnTo>
                  <a:pt x="13716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ln w="25400">
            <a:solidFill>
              <a:srgbClr val="0071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28471" y="4620514"/>
            <a:ext cx="96774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0"/>
              </a:spcBef>
            </a:pP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C++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000" spc="70" dirty="0">
                <a:solidFill>
                  <a:srgbClr val="FFFFFF"/>
                </a:solidFill>
                <a:latin typeface="Times New Roman"/>
                <a:cs typeface="Times New Roman"/>
              </a:rPr>
              <a:t>rog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spc="120" dirty="0">
                <a:solidFill>
                  <a:srgbClr val="FFFFFF"/>
                </a:solidFill>
                <a:latin typeface="Times New Roman"/>
                <a:cs typeface="Times New Roman"/>
              </a:rPr>
              <a:t>am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39239" y="3861815"/>
            <a:ext cx="1880616" cy="844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99819" y="3939794"/>
            <a:ext cx="1647189" cy="668655"/>
          </a:xfrm>
          <a:custGeom>
            <a:avLst/>
            <a:gdLst/>
            <a:ahLst/>
            <a:cxnLst/>
            <a:rect l="l" t="t" r="r" b="b"/>
            <a:pathLst>
              <a:path w="1647189" h="668654">
                <a:moveTo>
                  <a:pt x="1574600" y="46227"/>
                </a:moveTo>
                <a:lnTo>
                  <a:pt x="5715" y="46227"/>
                </a:lnTo>
                <a:lnTo>
                  <a:pt x="0" y="51942"/>
                </a:lnTo>
                <a:lnTo>
                  <a:pt x="0" y="668527"/>
                </a:lnTo>
                <a:lnTo>
                  <a:pt x="25400" y="668527"/>
                </a:lnTo>
                <a:lnTo>
                  <a:pt x="25400" y="71627"/>
                </a:lnTo>
                <a:lnTo>
                  <a:pt x="12700" y="71627"/>
                </a:lnTo>
                <a:lnTo>
                  <a:pt x="25400" y="58927"/>
                </a:lnTo>
                <a:lnTo>
                  <a:pt x="1596371" y="58927"/>
                </a:lnTo>
                <a:lnTo>
                  <a:pt x="1574600" y="46227"/>
                </a:lnTo>
                <a:close/>
              </a:path>
              <a:path w="1647189" h="668654">
                <a:moveTo>
                  <a:pt x="1596480" y="58991"/>
                </a:moveTo>
                <a:lnTo>
                  <a:pt x="1539113" y="92455"/>
                </a:lnTo>
                <a:lnTo>
                  <a:pt x="1533144" y="96011"/>
                </a:lnTo>
                <a:lnTo>
                  <a:pt x="1530985" y="103758"/>
                </a:lnTo>
                <a:lnTo>
                  <a:pt x="1534541" y="109854"/>
                </a:lnTo>
                <a:lnTo>
                  <a:pt x="1538097" y="115823"/>
                </a:lnTo>
                <a:lnTo>
                  <a:pt x="1545844" y="117855"/>
                </a:lnTo>
                <a:lnTo>
                  <a:pt x="1551939" y="114426"/>
                </a:lnTo>
                <a:lnTo>
                  <a:pt x="1625197" y="71627"/>
                </a:lnTo>
                <a:lnTo>
                  <a:pt x="1621789" y="71627"/>
                </a:lnTo>
                <a:lnTo>
                  <a:pt x="1621789" y="69976"/>
                </a:lnTo>
                <a:lnTo>
                  <a:pt x="1615313" y="69976"/>
                </a:lnTo>
                <a:lnTo>
                  <a:pt x="1596480" y="58991"/>
                </a:lnTo>
                <a:close/>
              </a:path>
              <a:path w="1647189" h="668654">
                <a:moveTo>
                  <a:pt x="25400" y="58927"/>
                </a:moveTo>
                <a:lnTo>
                  <a:pt x="12700" y="71627"/>
                </a:lnTo>
                <a:lnTo>
                  <a:pt x="25400" y="71627"/>
                </a:lnTo>
                <a:lnTo>
                  <a:pt x="25400" y="58927"/>
                </a:lnTo>
                <a:close/>
              </a:path>
              <a:path w="1647189" h="668654">
                <a:moveTo>
                  <a:pt x="1596371" y="58927"/>
                </a:moveTo>
                <a:lnTo>
                  <a:pt x="25400" y="58927"/>
                </a:lnTo>
                <a:lnTo>
                  <a:pt x="25400" y="71627"/>
                </a:lnTo>
                <a:lnTo>
                  <a:pt x="1574818" y="71627"/>
                </a:lnTo>
                <a:lnTo>
                  <a:pt x="1596480" y="58991"/>
                </a:lnTo>
                <a:close/>
              </a:path>
              <a:path w="1647189" h="668654">
                <a:moveTo>
                  <a:pt x="1625147" y="46227"/>
                </a:moveTo>
                <a:lnTo>
                  <a:pt x="1621789" y="46227"/>
                </a:lnTo>
                <a:lnTo>
                  <a:pt x="1621789" y="71627"/>
                </a:lnTo>
                <a:lnTo>
                  <a:pt x="1625197" y="71627"/>
                </a:lnTo>
                <a:lnTo>
                  <a:pt x="1646936" y="58927"/>
                </a:lnTo>
                <a:lnTo>
                  <a:pt x="1625147" y="46227"/>
                </a:lnTo>
                <a:close/>
              </a:path>
              <a:path w="1647189" h="668654">
                <a:moveTo>
                  <a:pt x="1615313" y="48005"/>
                </a:moveTo>
                <a:lnTo>
                  <a:pt x="1596480" y="58991"/>
                </a:lnTo>
                <a:lnTo>
                  <a:pt x="1615313" y="69976"/>
                </a:lnTo>
                <a:lnTo>
                  <a:pt x="1615313" y="48005"/>
                </a:lnTo>
                <a:close/>
              </a:path>
              <a:path w="1647189" h="668654">
                <a:moveTo>
                  <a:pt x="1621789" y="48005"/>
                </a:moveTo>
                <a:lnTo>
                  <a:pt x="1615313" y="48005"/>
                </a:lnTo>
                <a:lnTo>
                  <a:pt x="1615313" y="69976"/>
                </a:lnTo>
                <a:lnTo>
                  <a:pt x="1621789" y="69976"/>
                </a:lnTo>
                <a:lnTo>
                  <a:pt x="1621789" y="48005"/>
                </a:lnTo>
                <a:close/>
              </a:path>
              <a:path w="1647189" h="668654">
                <a:moveTo>
                  <a:pt x="1545844" y="0"/>
                </a:moveTo>
                <a:lnTo>
                  <a:pt x="1538097" y="2031"/>
                </a:lnTo>
                <a:lnTo>
                  <a:pt x="1534541" y="8127"/>
                </a:lnTo>
                <a:lnTo>
                  <a:pt x="1530985" y="14096"/>
                </a:lnTo>
                <a:lnTo>
                  <a:pt x="1533144" y="21970"/>
                </a:lnTo>
                <a:lnTo>
                  <a:pt x="1539113" y="25526"/>
                </a:lnTo>
                <a:lnTo>
                  <a:pt x="1596480" y="58991"/>
                </a:lnTo>
                <a:lnTo>
                  <a:pt x="1615313" y="48005"/>
                </a:lnTo>
                <a:lnTo>
                  <a:pt x="1621789" y="48005"/>
                </a:lnTo>
                <a:lnTo>
                  <a:pt x="1621789" y="46227"/>
                </a:lnTo>
                <a:lnTo>
                  <a:pt x="1625147" y="46227"/>
                </a:lnTo>
                <a:lnTo>
                  <a:pt x="1545844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42759" y="3962400"/>
            <a:ext cx="1840992" cy="682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04355" y="3986021"/>
            <a:ext cx="1663700" cy="447675"/>
          </a:xfrm>
          <a:custGeom>
            <a:avLst/>
            <a:gdLst/>
            <a:ahLst/>
            <a:cxnLst/>
            <a:rect l="l" t="t" r="r" b="b"/>
            <a:pathLst>
              <a:path w="1663700" h="447675">
                <a:moveTo>
                  <a:pt x="1559433" y="331850"/>
                </a:moveTo>
                <a:lnTo>
                  <a:pt x="1547368" y="338835"/>
                </a:lnTo>
                <a:lnTo>
                  <a:pt x="1545336" y="346582"/>
                </a:lnTo>
                <a:lnTo>
                  <a:pt x="1604264" y="447675"/>
                </a:lnTo>
                <a:lnTo>
                  <a:pt x="1618921" y="422528"/>
                </a:lnTo>
                <a:lnTo>
                  <a:pt x="1591564" y="422528"/>
                </a:lnTo>
                <a:lnTo>
                  <a:pt x="1591564" y="375557"/>
                </a:lnTo>
                <a:lnTo>
                  <a:pt x="1570736" y="339851"/>
                </a:lnTo>
                <a:lnTo>
                  <a:pt x="1567179" y="333882"/>
                </a:lnTo>
                <a:lnTo>
                  <a:pt x="1559433" y="331850"/>
                </a:lnTo>
                <a:close/>
              </a:path>
              <a:path w="1663700" h="447675">
                <a:moveTo>
                  <a:pt x="1591564" y="375557"/>
                </a:moveTo>
                <a:lnTo>
                  <a:pt x="1591564" y="422528"/>
                </a:lnTo>
                <a:lnTo>
                  <a:pt x="1616964" y="422528"/>
                </a:lnTo>
                <a:lnTo>
                  <a:pt x="1616964" y="416051"/>
                </a:lnTo>
                <a:lnTo>
                  <a:pt x="1593342" y="416051"/>
                </a:lnTo>
                <a:lnTo>
                  <a:pt x="1604264" y="397328"/>
                </a:lnTo>
                <a:lnTo>
                  <a:pt x="1591564" y="375557"/>
                </a:lnTo>
                <a:close/>
              </a:path>
              <a:path w="1663700" h="447675">
                <a:moveTo>
                  <a:pt x="1649095" y="331850"/>
                </a:moveTo>
                <a:lnTo>
                  <a:pt x="1641221" y="333882"/>
                </a:lnTo>
                <a:lnTo>
                  <a:pt x="1637792" y="339851"/>
                </a:lnTo>
                <a:lnTo>
                  <a:pt x="1616964" y="375557"/>
                </a:lnTo>
                <a:lnTo>
                  <a:pt x="1616964" y="422528"/>
                </a:lnTo>
                <a:lnTo>
                  <a:pt x="1618921" y="422528"/>
                </a:lnTo>
                <a:lnTo>
                  <a:pt x="1663192" y="346582"/>
                </a:lnTo>
                <a:lnTo>
                  <a:pt x="1661160" y="338835"/>
                </a:lnTo>
                <a:lnTo>
                  <a:pt x="1649095" y="331850"/>
                </a:lnTo>
                <a:close/>
              </a:path>
              <a:path w="1663700" h="447675">
                <a:moveTo>
                  <a:pt x="1604264" y="397328"/>
                </a:moveTo>
                <a:lnTo>
                  <a:pt x="1593342" y="416051"/>
                </a:lnTo>
                <a:lnTo>
                  <a:pt x="1615186" y="416051"/>
                </a:lnTo>
                <a:lnTo>
                  <a:pt x="1604264" y="397328"/>
                </a:lnTo>
                <a:close/>
              </a:path>
              <a:path w="1663700" h="447675">
                <a:moveTo>
                  <a:pt x="1616964" y="375557"/>
                </a:moveTo>
                <a:lnTo>
                  <a:pt x="1604264" y="397328"/>
                </a:lnTo>
                <a:lnTo>
                  <a:pt x="1615186" y="416051"/>
                </a:lnTo>
                <a:lnTo>
                  <a:pt x="1616964" y="416051"/>
                </a:lnTo>
                <a:lnTo>
                  <a:pt x="1616964" y="375557"/>
                </a:lnTo>
                <a:close/>
              </a:path>
              <a:path w="1663700" h="447675">
                <a:moveTo>
                  <a:pt x="1591564" y="12700"/>
                </a:moveTo>
                <a:lnTo>
                  <a:pt x="1591564" y="375557"/>
                </a:lnTo>
                <a:lnTo>
                  <a:pt x="1604264" y="397328"/>
                </a:lnTo>
                <a:lnTo>
                  <a:pt x="1616964" y="375557"/>
                </a:lnTo>
                <a:lnTo>
                  <a:pt x="1616964" y="25400"/>
                </a:lnTo>
                <a:lnTo>
                  <a:pt x="1604264" y="25400"/>
                </a:lnTo>
                <a:lnTo>
                  <a:pt x="1591564" y="12700"/>
                </a:lnTo>
                <a:close/>
              </a:path>
              <a:path w="1663700" h="447675">
                <a:moveTo>
                  <a:pt x="1611249" y="0"/>
                </a:moveTo>
                <a:lnTo>
                  <a:pt x="0" y="0"/>
                </a:lnTo>
                <a:lnTo>
                  <a:pt x="0" y="25400"/>
                </a:lnTo>
                <a:lnTo>
                  <a:pt x="1591564" y="25400"/>
                </a:lnTo>
                <a:lnTo>
                  <a:pt x="1591564" y="12700"/>
                </a:lnTo>
                <a:lnTo>
                  <a:pt x="1616964" y="12700"/>
                </a:lnTo>
                <a:lnTo>
                  <a:pt x="1616964" y="5714"/>
                </a:lnTo>
                <a:lnTo>
                  <a:pt x="1611249" y="0"/>
                </a:lnTo>
                <a:close/>
              </a:path>
              <a:path w="1663700" h="447675">
                <a:moveTo>
                  <a:pt x="1616964" y="12700"/>
                </a:moveTo>
                <a:lnTo>
                  <a:pt x="1591564" y="12700"/>
                </a:lnTo>
                <a:lnTo>
                  <a:pt x="1604264" y="25400"/>
                </a:lnTo>
                <a:lnTo>
                  <a:pt x="1616964" y="25400"/>
                </a:lnTo>
                <a:lnTo>
                  <a:pt x="1616964" y="1270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26935" y="5324855"/>
            <a:ext cx="1856231" cy="783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01942" y="5348096"/>
            <a:ext cx="1619885" cy="606425"/>
          </a:xfrm>
          <a:custGeom>
            <a:avLst/>
            <a:gdLst/>
            <a:ahLst/>
            <a:cxnLst/>
            <a:rect l="l" t="t" r="r" b="b"/>
            <a:pathLst>
              <a:path w="1619884" h="606425">
                <a:moveTo>
                  <a:pt x="100964" y="488480"/>
                </a:moveTo>
                <a:lnTo>
                  <a:pt x="94996" y="492023"/>
                </a:lnTo>
                <a:lnTo>
                  <a:pt x="0" y="547433"/>
                </a:lnTo>
                <a:lnTo>
                  <a:pt x="100964" y="606386"/>
                </a:lnTo>
                <a:lnTo>
                  <a:pt x="108838" y="604342"/>
                </a:lnTo>
                <a:lnTo>
                  <a:pt x="112267" y="598284"/>
                </a:lnTo>
                <a:lnTo>
                  <a:pt x="115824" y="592226"/>
                </a:lnTo>
                <a:lnTo>
                  <a:pt x="113791" y="584453"/>
                </a:lnTo>
                <a:lnTo>
                  <a:pt x="72183" y="560133"/>
                </a:lnTo>
                <a:lnTo>
                  <a:pt x="25146" y="560133"/>
                </a:lnTo>
                <a:lnTo>
                  <a:pt x="25146" y="534733"/>
                </a:lnTo>
                <a:lnTo>
                  <a:pt x="72204" y="534733"/>
                </a:lnTo>
                <a:lnTo>
                  <a:pt x="113791" y="510425"/>
                </a:lnTo>
                <a:lnTo>
                  <a:pt x="115824" y="502653"/>
                </a:lnTo>
                <a:lnTo>
                  <a:pt x="112267" y="496582"/>
                </a:lnTo>
                <a:lnTo>
                  <a:pt x="108838" y="490524"/>
                </a:lnTo>
                <a:lnTo>
                  <a:pt x="100964" y="488480"/>
                </a:lnTo>
                <a:close/>
              </a:path>
              <a:path w="1619884" h="606425">
                <a:moveTo>
                  <a:pt x="72204" y="534733"/>
                </a:moveTo>
                <a:lnTo>
                  <a:pt x="25146" y="534733"/>
                </a:lnTo>
                <a:lnTo>
                  <a:pt x="25146" y="560133"/>
                </a:lnTo>
                <a:lnTo>
                  <a:pt x="72183" y="560133"/>
                </a:lnTo>
                <a:lnTo>
                  <a:pt x="69222" y="558406"/>
                </a:lnTo>
                <a:lnTo>
                  <a:pt x="31623" y="558406"/>
                </a:lnTo>
                <a:lnTo>
                  <a:pt x="31623" y="536473"/>
                </a:lnTo>
                <a:lnTo>
                  <a:pt x="69222" y="536473"/>
                </a:lnTo>
                <a:lnTo>
                  <a:pt x="72204" y="534733"/>
                </a:lnTo>
                <a:close/>
              </a:path>
              <a:path w="1619884" h="606425">
                <a:moveTo>
                  <a:pt x="1593977" y="534733"/>
                </a:moveTo>
                <a:lnTo>
                  <a:pt x="72204" y="534733"/>
                </a:lnTo>
                <a:lnTo>
                  <a:pt x="50422" y="547439"/>
                </a:lnTo>
                <a:lnTo>
                  <a:pt x="72183" y="560133"/>
                </a:lnTo>
                <a:lnTo>
                  <a:pt x="1613661" y="560133"/>
                </a:lnTo>
                <a:lnTo>
                  <a:pt x="1619377" y="554456"/>
                </a:lnTo>
                <a:lnTo>
                  <a:pt x="1619377" y="547433"/>
                </a:lnTo>
                <a:lnTo>
                  <a:pt x="1593977" y="547433"/>
                </a:lnTo>
                <a:lnTo>
                  <a:pt x="1593977" y="534733"/>
                </a:lnTo>
                <a:close/>
              </a:path>
              <a:path w="1619884" h="606425">
                <a:moveTo>
                  <a:pt x="31623" y="536473"/>
                </a:moveTo>
                <a:lnTo>
                  <a:pt x="31623" y="558406"/>
                </a:lnTo>
                <a:lnTo>
                  <a:pt x="50422" y="547439"/>
                </a:lnTo>
                <a:lnTo>
                  <a:pt x="31623" y="536473"/>
                </a:lnTo>
                <a:close/>
              </a:path>
              <a:path w="1619884" h="606425">
                <a:moveTo>
                  <a:pt x="50422" y="547439"/>
                </a:moveTo>
                <a:lnTo>
                  <a:pt x="31623" y="558406"/>
                </a:lnTo>
                <a:lnTo>
                  <a:pt x="69222" y="558406"/>
                </a:lnTo>
                <a:lnTo>
                  <a:pt x="50422" y="547439"/>
                </a:lnTo>
                <a:close/>
              </a:path>
              <a:path w="1619884" h="606425">
                <a:moveTo>
                  <a:pt x="69222" y="536473"/>
                </a:moveTo>
                <a:lnTo>
                  <a:pt x="31623" y="536473"/>
                </a:lnTo>
                <a:lnTo>
                  <a:pt x="50433" y="547433"/>
                </a:lnTo>
                <a:lnTo>
                  <a:pt x="69222" y="536473"/>
                </a:lnTo>
                <a:close/>
              </a:path>
              <a:path w="1619884" h="606425">
                <a:moveTo>
                  <a:pt x="1619377" y="0"/>
                </a:moveTo>
                <a:lnTo>
                  <a:pt x="1593977" y="0"/>
                </a:lnTo>
                <a:lnTo>
                  <a:pt x="1593977" y="547433"/>
                </a:lnTo>
                <a:lnTo>
                  <a:pt x="1606677" y="534733"/>
                </a:lnTo>
                <a:lnTo>
                  <a:pt x="1619377" y="534733"/>
                </a:lnTo>
                <a:lnTo>
                  <a:pt x="1619377" y="0"/>
                </a:lnTo>
                <a:close/>
              </a:path>
              <a:path w="1619884" h="606425">
                <a:moveTo>
                  <a:pt x="1619377" y="534733"/>
                </a:moveTo>
                <a:lnTo>
                  <a:pt x="1606677" y="534733"/>
                </a:lnTo>
                <a:lnTo>
                  <a:pt x="1593977" y="547433"/>
                </a:lnTo>
                <a:lnTo>
                  <a:pt x="1619377" y="547433"/>
                </a:lnTo>
                <a:lnTo>
                  <a:pt x="1619377" y="534733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38655" y="5157215"/>
            <a:ext cx="1865375" cy="8503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53591" y="5294121"/>
            <a:ext cx="1691005" cy="614680"/>
          </a:xfrm>
          <a:custGeom>
            <a:avLst/>
            <a:gdLst/>
            <a:ahLst/>
            <a:cxnLst/>
            <a:rect l="l" t="t" r="r" b="b"/>
            <a:pathLst>
              <a:path w="1691005" h="614679">
                <a:moveTo>
                  <a:pt x="58928" y="50346"/>
                </a:moveTo>
                <a:lnTo>
                  <a:pt x="46228" y="72117"/>
                </a:lnTo>
                <a:lnTo>
                  <a:pt x="46228" y="608431"/>
                </a:lnTo>
                <a:lnTo>
                  <a:pt x="51943" y="614108"/>
                </a:lnTo>
                <a:lnTo>
                  <a:pt x="1690751" y="614108"/>
                </a:lnTo>
                <a:lnTo>
                  <a:pt x="1690751" y="601408"/>
                </a:lnTo>
                <a:lnTo>
                  <a:pt x="71628" y="601408"/>
                </a:lnTo>
                <a:lnTo>
                  <a:pt x="58928" y="588708"/>
                </a:lnTo>
                <a:lnTo>
                  <a:pt x="71628" y="588708"/>
                </a:lnTo>
                <a:lnTo>
                  <a:pt x="71628" y="72117"/>
                </a:lnTo>
                <a:lnTo>
                  <a:pt x="58928" y="50346"/>
                </a:lnTo>
                <a:close/>
              </a:path>
              <a:path w="1691005" h="614679">
                <a:moveTo>
                  <a:pt x="71628" y="588708"/>
                </a:moveTo>
                <a:lnTo>
                  <a:pt x="58928" y="588708"/>
                </a:lnTo>
                <a:lnTo>
                  <a:pt x="71628" y="601408"/>
                </a:lnTo>
                <a:lnTo>
                  <a:pt x="71628" y="588708"/>
                </a:lnTo>
                <a:close/>
              </a:path>
              <a:path w="1691005" h="614679">
                <a:moveTo>
                  <a:pt x="1690751" y="588708"/>
                </a:moveTo>
                <a:lnTo>
                  <a:pt x="71628" y="588708"/>
                </a:lnTo>
                <a:lnTo>
                  <a:pt x="71628" y="601408"/>
                </a:lnTo>
                <a:lnTo>
                  <a:pt x="1690751" y="601408"/>
                </a:lnTo>
                <a:lnTo>
                  <a:pt x="1690751" y="588708"/>
                </a:lnTo>
                <a:close/>
              </a:path>
              <a:path w="1691005" h="614679">
                <a:moveTo>
                  <a:pt x="58928" y="0"/>
                </a:moveTo>
                <a:lnTo>
                  <a:pt x="3556" y="94995"/>
                </a:lnTo>
                <a:lnTo>
                  <a:pt x="0" y="100964"/>
                </a:lnTo>
                <a:lnTo>
                  <a:pt x="2031" y="108838"/>
                </a:lnTo>
                <a:lnTo>
                  <a:pt x="14096" y="115823"/>
                </a:lnTo>
                <a:lnTo>
                  <a:pt x="21843" y="113791"/>
                </a:lnTo>
                <a:lnTo>
                  <a:pt x="25400" y="107822"/>
                </a:lnTo>
                <a:lnTo>
                  <a:pt x="46227" y="72117"/>
                </a:lnTo>
                <a:lnTo>
                  <a:pt x="46228" y="25145"/>
                </a:lnTo>
                <a:lnTo>
                  <a:pt x="73585" y="25145"/>
                </a:lnTo>
                <a:lnTo>
                  <a:pt x="58928" y="0"/>
                </a:lnTo>
                <a:close/>
              </a:path>
              <a:path w="1691005" h="614679">
                <a:moveTo>
                  <a:pt x="73585" y="25145"/>
                </a:moveTo>
                <a:lnTo>
                  <a:pt x="71628" y="25145"/>
                </a:lnTo>
                <a:lnTo>
                  <a:pt x="71628" y="72117"/>
                </a:lnTo>
                <a:lnTo>
                  <a:pt x="92456" y="107822"/>
                </a:lnTo>
                <a:lnTo>
                  <a:pt x="95884" y="113791"/>
                </a:lnTo>
                <a:lnTo>
                  <a:pt x="103759" y="115823"/>
                </a:lnTo>
                <a:lnTo>
                  <a:pt x="115823" y="108838"/>
                </a:lnTo>
                <a:lnTo>
                  <a:pt x="117856" y="100964"/>
                </a:lnTo>
                <a:lnTo>
                  <a:pt x="114300" y="94995"/>
                </a:lnTo>
                <a:lnTo>
                  <a:pt x="73585" y="25145"/>
                </a:lnTo>
                <a:close/>
              </a:path>
              <a:path w="1691005" h="614679">
                <a:moveTo>
                  <a:pt x="71628" y="25145"/>
                </a:moveTo>
                <a:lnTo>
                  <a:pt x="46228" y="25145"/>
                </a:lnTo>
                <a:lnTo>
                  <a:pt x="46228" y="72117"/>
                </a:lnTo>
                <a:lnTo>
                  <a:pt x="58928" y="50346"/>
                </a:lnTo>
                <a:lnTo>
                  <a:pt x="48006" y="31622"/>
                </a:lnTo>
                <a:lnTo>
                  <a:pt x="71628" y="31622"/>
                </a:lnTo>
                <a:lnTo>
                  <a:pt x="71628" y="25145"/>
                </a:lnTo>
                <a:close/>
              </a:path>
              <a:path w="1691005" h="614679">
                <a:moveTo>
                  <a:pt x="71628" y="31622"/>
                </a:moveTo>
                <a:lnTo>
                  <a:pt x="69850" y="31622"/>
                </a:lnTo>
                <a:lnTo>
                  <a:pt x="58928" y="50346"/>
                </a:lnTo>
                <a:lnTo>
                  <a:pt x="71628" y="72117"/>
                </a:lnTo>
                <a:lnTo>
                  <a:pt x="71628" y="31622"/>
                </a:lnTo>
                <a:close/>
              </a:path>
              <a:path w="1691005" h="614679">
                <a:moveTo>
                  <a:pt x="69850" y="31622"/>
                </a:moveTo>
                <a:lnTo>
                  <a:pt x="48006" y="31622"/>
                </a:lnTo>
                <a:lnTo>
                  <a:pt x="58928" y="50346"/>
                </a:lnTo>
                <a:lnTo>
                  <a:pt x="69850" y="31622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232275" y="3366338"/>
            <a:ext cx="4357370" cy="1162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imes New Roman"/>
                <a:cs typeface="Times New Roman"/>
              </a:rPr>
              <a:t>Write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R="252095" algn="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disk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Output File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Stream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52726" y="5922263"/>
            <a:ext cx="126492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65"/>
              </a:lnSpc>
            </a:pPr>
            <a:r>
              <a:rPr sz="1800" spc="5" dirty="0">
                <a:latin typeface="Times New Roman"/>
                <a:cs typeface="Times New Roman"/>
              </a:rPr>
              <a:t>Input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endParaRPr sz="18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processing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16851" y="5924701"/>
            <a:ext cx="1263015" cy="55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2065"/>
              </a:lnSpc>
            </a:pPr>
            <a:r>
              <a:rPr sz="1800" spc="-5" dirty="0">
                <a:latin typeface="Times New Roman"/>
                <a:cs typeface="Times New Roman"/>
              </a:rPr>
              <a:t>Read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disk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06061" y="5309742"/>
            <a:ext cx="1622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/>
                <a:cs typeface="Times New Roman"/>
              </a:rPr>
              <a:t>Input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Stream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234054" y="3757421"/>
          <a:ext cx="3657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231642" y="5654230"/>
          <a:ext cx="3657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3200"/>
            <a:ext cx="10287000" cy="304800"/>
          </a:xfrm>
          <a:custGeom>
            <a:avLst/>
            <a:gdLst/>
            <a:ahLst/>
            <a:cxnLst/>
            <a:rect l="l" t="t" r="r" b="b"/>
            <a:pathLst>
              <a:path w="10287000" h="304800">
                <a:moveTo>
                  <a:pt x="0" y="304800"/>
                </a:moveTo>
                <a:lnTo>
                  <a:pt x="10287000" y="304800"/>
                </a:lnTo>
                <a:lnTo>
                  <a:pt x="10287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5833" y="1419256"/>
            <a:ext cx="8888667" cy="580928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561339" indent="-457200">
              <a:lnSpc>
                <a:spcPct val="100000"/>
              </a:lnSpc>
              <a:spcBef>
                <a:spcPts val="610"/>
              </a:spcBef>
              <a:buFont typeface="Wingdings" panose="05000000000000000000" pitchFamily="2" charset="2"/>
              <a:buChar char="Ø"/>
            </a:pPr>
            <a:r>
              <a:rPr sz="2800" spc="-4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sz="28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2800" spc="-1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 </a:t>
            </a:r>
            <a:r>
              <a:rPr sz="28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sends/writes </a:t>
            </a:r>
            <a:r>
              <a:rPr sz="28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800" spc="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5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 </a:t>
            </a:r>
            <a:r>
              <a:rPr sz="28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13318" y="4433696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495300" y="0"/>
                </a:moveTo>
                <a:lnTo>
                  <a:pt x="444656" y="2360"/>
                </a:lnTo>
                <a:lnTo>
                  <a:pt x="395476" y="9289"/>
                </a:lnTo>
                <a:lnTo>
                  <a:pt x="348008" y="20557"/>
                </a:lnTo>
                <a:lnTo>
                  <a:pt x="302502" y="35933"/>
                </a:lnTo>
                <a:lnTo>
                  <a:pt x="259205" y="55187"/>
                </a:lnTo>
                <a:lnTo>
                  <a:pt x="218368" y="78090"/>
                </a:lnTo>
                <a:lnTo>
                  <a:pt x="180238" y="104411"/>
                </a:lnTo>
                <a:lnTo>
                  <a:pt x="145065" y="133921"/>
                </a:lnTo>
                <a:lnTo>
                  <a:pt x="113098" y="166390"/>
                </a:lnTo>
                <a:lnTo>
                  <a:pt x="84586" y="201587"/>
                </a:lnTo>
                <a:lnTo>
                  <a:pt x="59777" y="239283"/>
                </a:lnTo>
                <a:lnTo>
                  <a:pt x="38921" y="279249"/>
                </a:lnTo>
                <a:lnTo>
                  <a:pt x="22266" y="321253"/>
                </a:lnTo>
                <a:lnTo>
                  <a:pt x="10062" y="365066"/>
                </a:lnTo>
                <a:lnTo>
                  <a:pt x="2557" y="410458"/>
                </a:lnTo>
                <a:lnTo>
                  <a:pt x="0" y="457200"/>
                </a:lnTo>
                <a:lnTo>
                  <a:pt x="2557" y="503941"/>
                </a:lnTo>
                <a:lnTo>
                  <a:pt x="10062" y="549333"/>
                </a:lnTo>
                <a:lnTo>
                  <a:pt x="22266" y="593146"/>
                </a:lnTo>
                <a:lnTo>
                  <a:pt x="38921" y="635150"/>
                </a:lnTo>
                <a:lnTo>
                  <a:pt x="59777" y="675116"/>
                </a:lnTo>
                <a:lnTo>
                  <a:pt x="84586" y="712812"/>
                </a:lnTo>
                <a:lnTo>
                  <a:pt x="113098" y="748009"/>
                </a:lnTo>
                <a:lnTo>
                  <a:pt x="145065" y="780478"/>
                </a:lnTo>
                <a:lnTo>
                  <a:pt x="180238" y="809988"/>
                </a:lnTo>
                <a:lnTo>
                  <a:pt x="218368" y="836309"/>
                </a:lnTo>
                <a:lnTo>
                  <a:pt x="259205" y="859212"/>
                </a:lnTo>
                <a:lnTo>
                  <a:pt x="302502" y="878466"/>
                </a:lnTo>
                <a:lnTo>
                  <a:pt x="348008" y="893842"/>
                </a:lnTo>
                <a:lnTo>
                  <a:pt x="395476" y="905110"/>
                </a:lnTo>
                <a:lnTo>
                  <a:pt x="444656" y="912039"/>
                </a:lnTo>
                <a:lnTo>
                  <a:pt x="495300" y="914399"/>
                </a:lnTo>
                <a:lnTo>
                  <a:pt x="545943" y="912039"/>
                </a:lnTo>
                <a:lnTo>
                  <a:pt x="595123" y="905110"/>
                </a:lnTo>
                <a:lnTo>
                  <a:pt x="642591" y="893842"/>
                </a:lnTo>
                <a:lnTo>
                  <a:pt x="688097" y="878466"/>
                </a:lnTo>
                <a:lnTo>
                  <a:pt x="731394" y="859212"/>
                </a:lnTo>
                <a:lnTo>
                  <a:pt x="772231" y="836309"/>
                </a:lnTo>
                <a:lnTo>
                  <a:pt x="810361" y="809988"/>
                </a:lnTo>
                <a:lnTo>
                  <a:pt x="845534" y="780478"/>
                </a:lnTo>
                <a:lnTo>
                  <a:pt x="877501" y="748009"/>
                </a:lnTo>
                <a:lnTo>
                  <a:pt x="906013" y="712812"/>
                </a:lnTo>
                <a:lnTo>
                  <a:pt x="930822" y="675116"/>
                </a:lnTo>
                <a:lnTo>
                  <a:pt x="951678" y="635150"/>
                </a:lnTo>
                <a:lnTo>
                  <a:pt x="968333" y="593146"/>
                </a:lnTo>
                <a:lnTo>
                  <a:pt x="980537" y="549333"/>
                </a:lnTo>
                <a:lnTo>
                  <a:pt x="988042" y="503941"/>
                </a:lnTo>
                <a:lnTo>
                  <a:pt x="990600" y="457200"/>
                </a:lnTo>
                <a:lnTo>
                  <a:pt x="988042" y="410458"/>
                </a:lnTo>
                <a:lnTo>
                  <a:pt x="980537" y="365066"/>
                </a:lnTo>
                <a:lnTo>
                  <a:pt x="968333" y="321253"/>
                </a:lnTo>
                <a:lnTo>
                  <a:pt x="951678" y="279249"/>
                </a:lnTo>
                <a:lnTo>
                  <a:pt x="930822" y="239283"/>
                </a:lnTo>
                <a:lnTo>
                  <a:pt x="906013" y="201587"/>
                </a:lnTo>
                <a:lnTo>
                  <a:pt x="877501" y="166390"/>
                </a:lnTo>
                <a:lnTo>
                  <a:pt x="845534" y="133921"/>
                </a:lnTo>
                <a:lnTo>
                  <a:pt x="810361" y="104411"/>
                </a:lnTo>
                <a:lnTo>
                  <a:pt x="772231" y="78090"/>
                </a:lnTo>
                <a:lnTo>
                  <a:pt x="731394" y="55187"/>
                </a:lnTo>
                <a:lnTo>
                  <a:pt x="688097" y="35933"/>
                </a:lnTo>
                <a:lnTo>
                  <a:pt x="642591" y="20557"/>
                </a:lnTo>
                <a:lnTo>
                  <a:pt x="595123" y="9289"/>
                </a:lnTo>
                <a:lnTo>
                  <a:pt x="545943" y="2360"/>
                </a:lnTo>
                <a:lnTo>
                  <a:pt x="495300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13318" y="4433696"/>
            <a:ext cx="990600" cy="914400"/>
          </a:xfrm>
          <a:custGeom>
            <a:avLst/>
            <a:gdLst/>
            <a:ahLst/>
            <a:cxnLst/>
            <a:rect l="l" t="t" r="r" b="b"/>
            <a:pathLst>
              <a:path w="990600" h="914400">
                <a:moveTo>
                  <a:pt x="0" y="457200"/>
                </a:moveTo>
                <a:lnTo>
                  <a:pt x="2557" y="410458"/>
                </a:lnTo>
                <a:lnTo>
                  <a:pt x="10062" y="365066"/>
                </a:lnTo>
                <a:lnTo>
                  <a:pt x="22266" y="321253"/>
                </a:lnTo>
                <a:lnTo>
                  <a:pt x="38921" y="279249"/>
                </a:lnTo>
                <a:lnTo>
                  <a:pt x="59777" y="239283"/>
                </a:lnTo>
                <a:lnTo>
                  <a:pt x="84586" y="201587"/>
                </a:lnTo>
                <a:lnTo>
                  <a:pt x="113098" y="166390"/>
                </a:lnTo>
                <a:lnTo>
                  <a:pt x="145065" y="133921"/>
                </a:lnTo>
                <a:lnTo>
                  <a:pt x="180238" y="104411"/>
                </a:lnTo>
                <a:lnTo>
                  <a:pt x="218368" y="78090"/>
                </a:lnTo>
                <a:lnTo>
                  <a:pt x="259205" y="55187"/>
                </a:lnTo>
                <a:lnTo>
                  <a:pt x="302502" y="35933"/>
                </a:lnTo>
                <a:lnTo>
                  <a:pt x="348008" y="20557"/>
                </a:lnTo>
                <a:lnTo>
                  <a:pt x="395476" y="9289"/>
                </a:lnTo>
                <a:lnTo>
                  <a:pt x="444656" y="2360"/>
                </a:lnTo>
                <a:lnTo>
                  <a:pt x="495300" y="0"/>
                </a:lnTo>
                <a:lnTo>
                  <a:pt x="545943" y="2360"/>
                </a:lnTo>
                <a:lnTo>
                  <a:pt x="595123" y="9289"/>
                </a:lnTo>
                <a:lnTo>
                  <a:pt x="642591" y="20557"/>
                </a:lnTo>
                <a:lnTo>
                  <a:pt x="688097" y="35933"/>
                </a:lnTo>
                <a:lnTo>
                  <a:pt x="731394" y="55187"/>
                </a:lnTo>
                <a:lnTo>
                  <a:pt x="772231" y="78090"/>
                </a:lnTo>
                <a:lnTo>
                  <a:pt x="810361" y="104411"/>
                </a:lnTo>
                <a:lnTo>
                  <a:pt x="845534" y="133921"/>
                </a:lnTo>
                <a:lnTo>
                  <a:pt x="877501" y="166390"/>
                </a:lnTo>
                <a:lnTo>
                  <a:pt x="906013" y="201587"/>
                </a:lnTo>
                <a:lnTo>
                  <a:pt x="930822" y="239283"/>
                </a:lnTo>
                <a:lnTo>
                  <a:pt x="951678" y="279249"/>
                </a:lnTo>
                <a:lnTo>
                  <a:pt x="968333" y="321253"/>
                </a:lnTo>
                <a:lnTo>
                  <a:pt x="980537" y="365066"/>
                </a:lnTo>
                <a:lnTo>
                  <a:pt x="988042" y="410458"/>
                </a:lnTo>
                <a:lnTo>
                  <a:pt x="990600" y="457200"/>
                </a:lnTo>
                <a:lnTo>
                  <a:pt x="988042" y="503941"/>
                </a:lnTo>
                <a:lnTo>
                  <a:pt x="980537" y="549333"/>
                </a:lnTo>
                <a:lnTo>
                  <a:pt x="968333" y="593146"/>
                </a:lnTo>
                <a:lnTo>
                  <a:pt x="951678" y="635150"/>
                </a:lnTo>
                <a:lnTo>
                  <a:pt x="930822" y="675116"/>
                </a:lnTo>
                <a:lnTo>
                  <a:pt x="906013" y="712812"/>
                </a:lnTo>
                <a:lnTo>
                  <a:pt x="877501" y="748009"/>
                </a:lnTo>
                <a:lnTo>
                  <a:pt x="845534" y="780478"/>
                </a:lnTo>
                <a:lnTo>
                  <a:pt x="810361" y="809988"/>
                </a:lnTo>
                <a:lnTo>
                  <a:pt x="772231" y="836309"/>
                </a:lnTo>
                <a:lnTo>
                  <a:pt x="731394" y="859212"/>
                </a:lnTo>
                <a:lnTo>
                  <a:pt x="688097" y="878466"/>
                </a:lnTo>
                <a:lnTo>
                  <a:pt x="642591" y="893842"/>
                </a:lnTo>
                <a:lnTo>
                  <a:pt x="595123" y="905110"/>
                </a:lnTo>
                <a:lnTo>
                  <a:pt x="545943" y="912039"/>
                </a:lnTo>
                <a:lnTo>
                  <a:pt x="495300" y="914399"/>
                </a:lnTo>
                <a:lnTo>
                  <a:pt x="444656" y="912039"/>
                </a:lnTo>
                <a:lnTo>
                  <a:pt x="395476" y="905110"/>
                </a:lnTo>
                <a:lnTo>
                  <a:pt x="348008" y="893842"/>
                </a:lnTo>
                <a:lnTo>
                  <a:pt x="302502" y="878466"/>
                </a:lnTo>
                <a:lnTo>
                  <a:pt x="259205" y="859212"/>
                </a:lnTo>
                <a:lnTo>
                  <a:pt x="218368" y="836309"/>
                </a:lnTo>
                <a:lnTo>
                  <a:pt x="180238" y="809988"/>
                </a:lnTo>
                <a:lnTo>
                  <a:pt x="145065" y="780478"/>
                </a:lnTo>
                <a:lnTo>
                  <a:pt x="113098" y="748009"/>
                </a:lnTo>
                <a:lnTo>
                  <a:pt x="84586" y="712812"/>
                </a:lnTo>
                <a:lnTo>
                  <a:pt x="59777" y="675116"/>
                </a:lnTo>
                <a:lnTo>
                  <a:pt x="38921" y="635150"/>
                </a:lnTo>
                <a:lnTo>
                  <a:pt x="22266" y="593146"/>
                </a:lnTo>
                <a:lnTo>
                  <a:pt x="10062" y="549333"/>
                </a:lnTo>
                <a:lnTo>
                  <a:pt x="2557" y="503941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0071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245856" y="4560189"/>
            <a:ext cx="52959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0"/>
              </a:spcBef>
            </a:pP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spc="65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Files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6706" y="4608321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685799"/>
                </a:moveTo>
                <a:lnTo>
                  <a:pt x="1371600" y="685799"/>
                </a:lnTo>
                <a:lnTo>
                  <a:pt x="13716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6706" y="4608321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685799"/>
                </a:moveTo>
                <a:lnTo>
                  <a:pt x="1371600" y="685799"/>
                </a:lnTo>
                <a:lnTo>
                  <a:pt x="13716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ln w="25400">
            <a:solidFill>
              <a:srgbClr val="0071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28471" y="4620514"/>
            <a:ext cx="96774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0"/>
              </a:spcBef>
            </a:pP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C++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000" spc="70" dirty="0">
                <a:solidFill>
                  <a:srgbClr val="FFFFFF"/>
                </a:solidFill>
                <a:latin typeface="Times New Roman"/>
                <a:cs typeface="Times New Roman"/>
              </a:rPr>
              <a:t>rog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spc="120" dirty="0">
                <a:solidFill>
                  <a:srgbClr val="FFFFFF"/>
                </a:solidFill>
                <a:latin typeface="Times New Roman"/>
                <a:cs typeface="Times New Roman"/>
              </a:rPr>
              <a:t>am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39239" y="3861815"/>
            <a:ext cx="1880616" cy="844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99819" y="3939794"/>
            <a:ext cx="1647189" cy="668655"/>
          </a:xfrm>
          <a:custGeom>
            <a:avLst/>
            <a:gdLst/>
            <a:ahLst/>
            <a:cxnLst/>
            <a:rect l="l" t="t" r="r" b="b"/>
            <a:pathLst>
              <a:path w="1647189" h="668654">
                <a:moveTo>
                  <a:pt x="1574600" y="46227"/>
                </a:moveTo>
                <a:lnTo>
                  <a:pt x="5715" y="46227"/>
                </a:lnTo>
                <a:lnTo>
                  <a:pt x="0" y="51942"/>
                </a:lnTo>
                <a:lnTo>
                  <a:pt x="0" y="668527"/>
                </a:lnTo>
                <a:lnTo>
                  <a:pt x="25400" y="668527"/>
                </a:lnTo>
                <a:lnTo>
                  <a:pt x="25400" y="71627"/>
                </a:lnTo>
                <a:lnTo>
                  <a:pt x="12700" y="71627"/>
                </a:lnTo>
                <a:lnTo>
                  <a:pt x="25400" y="58927"/>
                </a:lnTo>
                <a:lnTo>
                  <a:pt x="1596371" y="58927"/>
                </a:lnTo>
                <a:lnTo>
                  <a:pt x="1574600" y="46227"/>
                </a:lnTo>
                <a:close/>
              </a:path>
              <a:path w="1647189" h="668654">
                <a:moveTo>
                  <a:pt x="1596480" y="58991"/>
                </a:moveTo>
                <a:lnTo>
                  <a:pt x="1539113" y="92455"/>
                </a:lnTo>
                <a:lnTo>
                  <a:pt x="1533144" y="96011"/>
                </a:lnTo>
                <a:lnTo>
                  <a:pt x="1530985" y="103758"/>
                </a:lnTo>
                <a:lnTo>
                  <a:pt x="1534541" y="109854"/>
                </a:lnTo>
                <a:lnTo>
                  <a:pt x="1538097" y="115823"/>
                </a:lnTo>
                <a:lnTo>
                  <a:pt x="1545844" y="117855"/>
                </a:lnTo>
                <a:lnTo>
                  <a:pt x="1551939" y="114426"/>
                </a:lnTo>
                <a:lnTo>
                  <a:pt x="1625197" y="71627"/>
                </a:lnTo>
                <a:lnTo>
                  <a:pt x="1621789" y="71627"/>
                </a:lnTo>
                <a:lnTo>
                  <a:pt x="1621789" y="69976"/>
                </a:lnTo>
                <a:lnTo>
                  <a:pt x="1615313" y="69976"/>
                </a:lnTo>
                <a:lnTo>
                  <a:pt x="1596480" y="58991"/>
                </a:lnTo>
                <a:close/>
              </a:path>
              <a:path w="1647189" h="668654">
                <a:moveTo>
                  <a:pt x="25400" y="58927"/>
                </a:moveTo>
                <a:lnTo>
                  <a:pt x="12700" y="71627"/>
                </a:lnTo>
                <a:lnTo>
                  <a:pt x="25400" y="71627"/>
                </a:lnTo>
                <a:lnTo>
                  <a:pt x="25400" y="58927"/>
                </a:lnTo>
                <a:close/>
              </a:path>
              <a:path w="1647189" h="668654">
                <a:moveTo>
                  <a:pt x="1596371" y="58927"/>
                </a:moveTo>
                <a:lnTo>
                  <a:pt x="25400" y="58927"/>
                </a:lnTo>
                <a:lnTo>
                  <a:pt x="25400" y="71627"/>
                </a:lnTo>
                <a:lnTo>
                  <a:pt x="1574818" y="71627"/>
                </a:lnTo>
                <a:lnTo>
                  <a:pt x="1596480" y="58991"/>
                </a:lnTo>
                <a:close/>
              </a:path>
              <a:path w="1647189" h="668654">
                <a:moveTo>
                  <a:pt x="1625147" y="46227"/>
                </a:moveTo>
                <a:lnTo>
                  <a:pt x="1621789" y="46227"/>
                </a:lnTo>
                <a:lnTo>
                  <a:pt x="1621789" y="71627"/>
                </a:lnTo>
                <a:lnTo>
                  <a:pt x="1625197" y="71627"/>
                </a:lnTo>
                <a:lnTo>
                  <a:pt x="1646936" y="58927"/>
                </a:lnTo>
                <a:lnTo>
                  <a:pt x="1625147" y="46227"/>
                </a:lnTo>
                <a:close/>
              </a:path>
              <a:path w="1647189" h="668654">
                <a:moveTo>
                  <a:pt x="1615313" y="48005"/>
                </a:moveTo>
                <a:lnTo>
                  <a:pt x="1596480" y="58991"/>
                </a:lnTo>
                <a:lnTo>
                  <a:pt x="1615313" y="69976"/>
                </a:lnTo>
                <a:lnTo>
                  <a:pt x="1615313" y="48005"/>
                </a:lnTo>
                <a:close/>
              </a:path>
              <a:path w="1647189" h="668654">
                <a:moveTo>
                  <a:pt x="1621789" y="48005"/>
                </a:moveTo>
                <a:lnTo>
                  <a:pt x="1615313" y="48005"/>
                </a:lnTo>
                <a:lnTo>
                  <a:pt x="1615313" y="69976"/>
                </a:lnTo>
                <a:lnTo>
                  <a:pt x="1621789" y="69976"/>
                </a:lnTo>
                <a:lnTo>
                  <a:pt x="1621789" y="48005"/>
                </a:lnTo>
                <a:close/>
              </a:path>
              <a:path w="1647189" h="668654">
                <a:moveTo>
                  <a:pt x="1545844" y="0"/>
                </a:moveTo>
                <a:lnTo>
                  <a:pt x="1538097" y="2031"/>
                </a:lnTo>
                <a:lnTo>
                  <a:pt x="1534541" y="8127"/>
                </a:lnTo>
                <a:lnTo>
                  <a:pt x="1530985" y="14096"/>
                </a:lnTo>
                <a:lnTo>
                  <a:pt x="1533144" y="21970"/>
                </a:lnTo>
                <a:lnTo>
                  <a:pt x="1539113" y="25526"/>
                </a:lnTo>
                <a:lnTo>
                  <a:pt x="1596480" y="58991"/>
                </a:lnTo>
                <a:lnTo>
                  <a:pt x="1615313" y="48005"/>
                </a:lnTo>
                <a:lnTo>
                  <a:pt x="1621789" y="48005"/>
                </a:lnTo>
                <a:lnTo>
                  <a:pt x="1621789" y="46227"/>
                </a:lnTo>
                <a:lnTo>
                  <a:pt x="1625147" y="46227"/>
                </a:lnTo>
                <a:lnTo>
                  <a:pt x="1545844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42759" y="3962400"/>
            <a:ext cx="1840992" cy="682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04355" y="3986021"/>
            <a:ext cx="1663700" cy="447675"/>
          </a:xfrm>
          <a:custGeom>
            <a:avLst/>
            <a:gdLst/>
            <a:ahLst/>
            <a:cxnLst/>
            <a:rect l="l" t="t" r="r" b="b"/>
            <a:pathLst>
              <a:path w="1663700" h="447675">
                <a:moveTo>
                  <a:pt x="1559433" y="331850"/>
                </a:moveTo>
                <a:lnTo>
                  <a:pt x="1547368" y="338835"/>
                </a:lnTo>
                <a:lnTo>
                  <a:pt x="1545336" y="346582"/>
                </a:lnTo>
                <a:lnTo>
                  <a:pt x="1604264" y="447675"/>
                </a:lnTo>
                <a:lnTo>
                  <a:pt x="1618921" y="422528"/>
                </a:lnTo>
                <a:lnTo>
                  <a:pt x="1591564" y="422528"/>
                </a:lnTo>
                <a:lnTo>
                  <a:pt x="1591564" y="375557"/>
                </a:lnTo>
                <a:lnTo>
                  <a:pt x="1570736" y="339851"/>
                </a:lnTo>
                <a:lnTo>
                  <a:pt x="1567179" y="333882"/>
                </a:lnTo>
                <a:lnTo>
                  <a:pt x="1559433" y="331850"/>
                </a:lnTo>
                <a:close/>
              </a:path>
              <a:path w="1663700" h="447675">
                <a:moveTo>
                  <a:pt x="1591564" y="375557"/>
                </a:moveTo>
                <a:lnTo>
                  <a:pt x="1591564" y="422528"/>
                </a:lnTo>
                <a:lnTo>
                  <a:pt x="1616964" y="422528"/>
                </a:lnTo>
                <a:lnTo>
                  <a:pt x="1616964" y="416051"/>
                </a:lnTo>
                <a:lnTo>
                  <a:pt x="1593342" y="416051"/>
                </a:lnTo>
                <a:lnTo>
                  <a:pt x="1604264" y="397328"/>
                </a:lnTo>
                <a:lnTo>
                  <a:pt x="1591564" y="375557"/>
                </a:lnTo>
                <a:close/>
              </a:path>
              <a:path w="1663700" h="447675">
                <a:moveTo>
                  <a:pt x="1649095" y="331850"/>
                </a:moveTo>
                <a:lnTo>
                  <a:pt x="1641221" y="333882"/>
                </a:lnTo>
                <a:lnTo>
                  <a:pt x="1637792" y="339851"/>
                </a:lnTo>
                <a:lnTo>
                  <a:pt x="1616964" y="375557"/>
                </a:lnTo>
                <a:lnTo>
                  <a:pt x="1616964" y="422528"/>
                </a:lnTo>
                <a:lnTo>
                  <a:pt x="1618921" y="422528"/>
                </a:lnTo>
                <a:lnTo>
                  <a:pt x="1663192" y="346582"/>
                </a:lnTo>
                <a:lnTo>
                  <a:pt x="1661160" y="338835"/>
                </a:lnTo>
                <a:lnTo>
                  <a:pt x="1649095" y="331850"/>
                </a:lnTo>
                <a:close/>
              </a:path>
              <a:path w="1663700" h="447675">
                <a:moveTo>
                  <a:pt x="1604264" y="397328"/>
                </a:moveTo>
                <a:lnTo>
                  <a:pt x="1593342" y="416051"/>
                </a:lnTo>
                <a:lnTo>
                  <a:pt x="1615186" y="416051"/>
                </a:lnTo>
                <a:lnTo>
                  <a:pt x="1604264" y="397328"/>
                </a:lnTo>
                <a:close/>
              </a:path>
              <a:path w="1663700" h="447675">
                <a:moveTo>
                  <a:pt x="1616964" y="375557"/>
                </a:moveTo>
                <a:lnTo>
                  <a:pt x="1604264" y="397328"/>
                </a:lnTo>
                <a:lnTo>
                  <a:pt x="1615186" y="416051"/>
                </a:lnTo>
                <a:lnTo>
                  <a:pt x="1616964" y="416051"/>
                </a:lnTo>
                <a:lnTo>
                  <a:pt x="1616964" y="375557"/>
                </a:lnTo>
                <a:close/>
              </a:path>
              <a:path w="1663700" h="447675">
                <a:moveTo>
                  <a:pt x="1591564" y="12700"/>
                </a:moveTo>
                <a:lnTo>
                  <a:pt x="1591564" y="375557"/>
                </a:lnTo>
                <a:lnTo>
                  <a:pt x="1604264" y="397328"/>
                </a:lnTo>
                <a:lnTo>
                  <a:pt x="1616964" y="375557"/>
                </a:lnTo>
                <a:lnTo>
                  <a:pt x="1616964" y="25400"/>
                </a:lnTo>
                <a:lnTo>
                  <a:pt x="1604264" y="25400"/>
                </a:lnTo>
                <a:lnTo>
                  <a:pt x="1591564" y="12700"/>
                </a:lnTo>
                <a:close/>
              </a:path>
              <a:path w="1663700" h="447675">
                <a:moveTo>
                  <a:pt x="1611249" y="0"/>
                </a:moveTo>
                <a:lnTo>
                  <a:pt x="0" y="0"/>
                </a:lnTo>
                <a:lnTo>
                  <a:pt x="0" y="25400"/>
                </a:lnTo>
                <a:lnTo>
                  <a:pt x="1591564" y="25400"/>
                </a:lnTo>
                <a:lnTo>
                  <a:pt x="1591564" y="12700"/>
                </a:lnTo>
                <a:lnTo>
                  <a:pt x="1616964" y="12700"/>
                </a:lnTo>
                <a:lnTo>
                  <a:pt x="1616964" y="5714"/>
                </a:lnTo>
                <a:lnTo>
                  <a:pt x="1611249" y="0"/>
                </a:lnTo>
                <a:close/>
              </a:path>
              <a:path w="1663700" h="447675">
                <a:moveTo>
                  <a:pt x="1616964" y="12700"/>
                </a:moveTo>
                <a:lnTo>
                  <a:pt x="1591564" y="12700"/>
                </a:lnTo>
                <a:lnTo>
                  <a:pt x="1604264" y="25400"/>
                </a:lnTo>
                <a:lnTo>
                  <a:pt x="1616964" y="25400"/>
                </a:lnTo>
                <a:lnTo>
                  <a:pt x="1616964" y="1270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26935" y="5324855"/>
            <a:ext cx="1856231" cy="783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01942" y="5348096"/>
            <a:ext cx="1619885" cy="606425"/>
          </a:xfrm>
          <a:custGeom>
            <a:avLst/>
            <a:gdLst/>
            <a:ahLst/>
            <a:cxnLst/>
            <a:rect l="l" t="t" r="r" b="b"/>
            <a:pathLst>
              <a:path w="1619884" h="606425">
                <a:moveTo>
                  <a:pt x="100964" y="488480"/>
                </a:moveTo>
                <a:lnTo>
                  <a:pt x="94996" y="492023"/>
                </a:lnTo>
                <a:lnTo>
                  <a:pt x="0" y="547433"/>
                </a:lnTo>
                <a:lnTo>
                  <a:pt x="100964" y="606386"/>
                </a:lnTo>
                <a:lnTo>
                  <a:pt x="108838" y="604342"/>
                </a:lnTo>
                <a:lnTo>
                  <a:pt x="112267" y="598284"/>
                </a:lnTo>
                <a:lnTo>
                  <a:pt x="115824" y="592226"/>
                </a:lnTo>
                <a:lnTo>
                  <a:pt x="113791" y="584453"/>
                </a:lnTo>
                <a:lnTo>
                  <a:pt x="72183" y="560133"/>
                </a:lnTo>
                <a:lnTo>
                  <a:pt x="25146" y="560133"/>
                </a:lnTo>
                <a:lnTo>
                  <a:pt x="25146" y="534733"/>
                </a:lnTo>
                <a:lnTo>
                  <a:pt x="72204" y="534733"/>
                </a:lnTo>
                <a:lnTo>
                  <a:pt x="113791" y="510425"/>
                </a:lnTo>
                <a:lnTo>
                  <a:pt x="115824" y="502653"/>
                </a:lnTo>
                <a:lnTo>
                  <a:pt x="112267" y="496582"/>
                </a:lnTo>
                <a:lnTo>
                  <a:pt x="108838" y="490524"/>
                </a:lnTo>
                <a:lnTo>
                  <a:pt x="100964" y="488480"/>
                </a:lnTo>
                <a:close/>
              </a:path>
              <a:path w="1619884" h="606425">
                <a:moveTo>
                  <a:pt x="72204" y="534733"/>
                </a:moveTo>
                <a:lnTo>
                  <a:pt x="25146" y="534733"/>
                </a:lnTo>
                <a:lnTo>
                  <a:pt x="25146" y="560133"/>
                </a:lnTo>
                <a:lnTo>
                  <a:pt x="72183" y="560133"/>
                </a:lnTo>
                <a:lnTo>
                  <a:pt x="69222" y="558406"/>
                </a:lnTo>
                <a:lnTo>
                  <a:pt x="31623" y="558406"/>
                </a:lnTo>
                <a:lnTo>
                  <a:pt x="31623" y="536473"/>
                </a:lnTo>
                <a:lnTo>
                  <a:pt x="69222" y="536473"/>
                </a:lnTo>
                <a:lnTo>
                  <a:pt x="72204" y="534733"/>
                </a:lnTo>
                <a:close/>
              </a:path>
              <a:path w="1619884" h="606425">
                <a:moveTo>
                  <a:pt x="1593977" y="534733"/>
                </a:moveTo>
                <a:lnTo>
                  <a:pt x="72204" y="534733"/>
                </a:lnTo>
                <a:lnTo>
                  <a:pt x="50422" y="547439"/>
                </a:lnTo>
                <a:lnTo>
                  <a:pt x="72183" y="560133"/>
                </a:lnTo>
                <a:lnTo>
                  <a:pt x="1613661" y="560133"/>
                </a:lnTo>
                <a:lnTo>
                  <a:pt x="1619377" y="554456"/>
                </a:lnTo>
                <a:lnTo>
                  <a:pt x="1619377" y="547433"/>
                </a:lnTo>
                <a:lnTo>
                  <a:pt x="1593977" y="547433"/>
                </a:lnTo>
                <a:lnTo>
                  <a:pt x="1593977" y="534733"/>
                </a:lnTo>
                <a:close/>
              </a:path>
              <a:path w="1619884" h="606425">
                <a:moveTo>
                  <a:pt x="31623" y="536473"/>
                </a:moveTo>
                <a:lnTo>
                  <a:pt x="31623" y="558406"/>
                </a:lnTo>
                <a:lnTo>
                  <a:pt x="50422" y="547439"/>
                </a:lnTo>
                <a:lnTo>
                  <a:pt x="31623" y="536473"/>
                </a:lnTo>
                <a:close/>
              </a:path>
              <a:path w="1619884" h="606425">
                <a:moveTo>
                  <a:pt x="50422" y="547439"/>
                </a:moveTo>
                <a:lnTo>
                  <a:pt x="31623" y="558406"/>
                </a:lnTo>
                <a:lnTo>
                  <a:pt x="69222" y="558406"/>
                </a:lnTo>
                <a:lnTo>
                  <a:pt x="50422" y="547439"/>
                </a:lnTo>
                <a:close/>
              </a:path>
              <a:path w="1619884" h="606425">
                <a:moveTo>
                  <a:pt x="69222" y="536473"/>
                </a:moveTo>
                <a:lnTo>
                  <a:pt x="31623" y="536473"/>
                </a:lnTo>
                <a:lnTo>
                  <a:pt x="50433" y="547433"/>
                </a:lnTo>
                <a:lnTo>
                  <a:pt x="69222" y="536473"/>
                </a:lnTo>
                <a:close/>
              </a:path>
              <a:path w="1619884" h="606425">
                <a:moveTo>
                  <a:pt x="1619377" y="0"/>
                </a:moveTo>
                <a:lnTo>
                  <a:pt x="1593977" y="0"/>
                </a:lnTo>
                <a:lnTo>
                  <a:pt x="1593977" y="547433"/>
                </a:lnTo>
                <a:lnTo>
                  <a:pt x="1606677" y="534733"/>
                </a:lnTo>
                <a:lnTo>
                  <a:pt x="1619377" y="534733"/>
                </a:lnTo>
                <a:lnTo>
                  <a:pt x="1619377" y="0"/>
                </a:lnTo>
                <a:close/>
              </a:path>
              <a:path w="1619884" h="606425">
                <a:moveTo>
                  <a:pt x="1619377" y="534733"/>
                </a:moveTo>
                <a:lnTo>
                  <a:pt x="1606677" y="534733"/>
                </a:lnTo>
                <a:lnTo>
                  <a:pt x="1593977" y="547433"/>
                </a:lnTo>
                <a:lnTo>
                  <a:pt x="1619377" y="547433"/>
                </a:lnTo>
                <a:lnTo>
                  <a:pt x="1619377" y="534733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38655" y="5157215"/>
            <a:ext cx="1865375" cy="8503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53591" y="5294121"/>
            <a:ext cx="1691005" cy="614680"/>
          </a:xfrm>
          <a:custGeom>
            <a:avLst/>
            <a:gdLst/>
            <a:ahLst/>
            <a:cxnLst/>
            <a:rect l="l" t="t" r="r" b="b"/>
            <a:pathLst>
              <a:path w="1691005" h="614679">
                <a:moveTo>
                  <a:pt x="58928" y="50346"/>
                </a:moveTo>
                <a:lnTo>
                  <a:pt x="46228" y="72117"/>
                </a:lnTo>
                <a:lnTo>
                  <a:pt x="46228" y="608431"/>
                </a:lnTo>
                <a:lnTo>
                  <a:pt x="51943" y="614108"/>
                </a:lnTo>
                <a:lnTo>
                  <a:pt x="1690751" y="614108"/>
                </a:lnTo>
                <a:lnTo>
                  <a:pt x="1690751" y="601408"/>
                </a:lnTo>
                <a:lnTo>
                  <a:pt x="71628" y="601408"/>
                </a:lnTo>
                <a:lnTo>
                  <a:pt x="58928" y="588708"/>
                </a:lnTo>
                <a:lnTo>
                  <a:pt x="71628" y="588708"/>
                </a:lnTo>
                <a:lnTo>
                  <a:pt x="71628" y="72117"/>
                </a:lnTo>
                <a:lnTo>
                  <a:pt x="58928" y="50346"/>
                </a:lnTo>
                <a:close/>
              </a:path>
              <a:path w="1691005" h="614679">
                <a:moveTo>
                  <a:pt x="71628" y="588708"/>
                </a:moveTo>
                <a:lnTo>
                  <a:pt x="58928" y="588708"/>
                </a:lnTo>
                <a:lnTo>
                  <a:pt x="71628" y="601408"/>
                </a:lnTo>
                <a:lnTo>
                  <a:pt x="71628" y="588708"/>
                </a:lnTo>
                <a:close/>
              </a:path>
              <a:path w="1691005" h="614679">
                <a:moveTo>
                  <a:pt x="1690751" y="588708"/>
                </a:moveTo>
                <a:lnTo>
                  <a:pt x="71628" y="588708"/>
                </a:lnTo>
                <a:lnTo>
                  <a:pt x="71628" y="601408"/>
                </a:lnTo>
                <a:lnTo>
                  <a:pt x="1690751" y="601408"/>
                </a:lnTo>
                <a:lnTo>
                  <a:pt x="1690751" y="588708"/>
                </a:lnTo>
                <a:close/>
              </a:path>
              <a:path w="1691005" h="614679">
                <a:moveTo>
                  <a:pt x="58928" y="0"/>
                </a:moveTo>
                <a:lnTo>
                  <a:pt x="3556" y="94995"/>
                </a:lnTo>
                <a:lnTo>
                  <a:pt x="0" y="100964"/>
                </a:lnTo>
                <a:lnTo>
                  <a:pt x="2031" y="108838"/>
                </a:lnTo>
                <a:lnTo>
                  <a:pt x="14096" y="115823"/>
                </a:lnTo>
                <a:lnTo>
                  <a:pt x="21843" y="113791"/>
                </a:lnTo>
                <a:lnTo>
                  <a:pt x="25400" y="107822"/>
                </a:lnTo>
                <a:lnTo>
                  <a:pt x="46227" y="72117"/>
                </a:lnTo>
                <a:lnTo>
                  <a:pt x="46228" y="25145"/>
                </a:lnTo>
                <a:lnTo>
                  <a:pt x="73585" y="25145"/>
                </a:lnTo>
                <a:lnTo>
                  <a:pt x="58928" y="0"/>
                </a:lnTo>
                <a:close/>
              </a:path>
              <a:path w="1691005" h="614679">
                <a:moveTo>
                  <a:pt x="73585" y="25145"/>
                </a:moveTo>
                <a:lnTo>
                  <a:pt x="71628" y="25145"/>
                </a:lnTo>
                <a:lnTo>
                  <a:pt x="71628" y="72117"/>
                </a:lnTo>
                <a:lnTo>
                  <a:pt x="92456" y="107822"/>
                </a:lnTo>
                <a:lnTo>
                  <a:pt x="95884" y="113791"/>
                </a:lnTo>
                <a:lnTo>
                  <a:pt x="103759" y="115823"/>
                </a:lnTo>
                <a:lnTo>
                  <a:pt x="115823" y="108838"/>
                </a:lnTo>
                <a:lnTo>
                  <a:pt x="117856" y="100964"/>
                </a:lnTo>
                <a:lnTo>
                  <a:pt x="114300" y="94995"/>
                </a:lnTo>
                <a:lnTo>
                  <a:pt x="73585" y="25145"/>
                </a:lnTo>
                <a:close/>
              </a:path>
              <a:path w="1691005" h="614679">
                <a:moveTo>
                  <a:pt x="71628" y="25145"/>
                </a:moveTo>
                <a:lnTo>
                  <a:pt x="46228" y="25145"/>
                </a:lnTo>
                <a:lnTo>
                  <a:pt x="46228" y="72117"/>
                </a:lnTo>
                <a:lnTo>
                  <a:pt x="58928" y="50346"/>
                </a:lnTo>
                <a:lnTo>
                  <a:pt x="48006" y="31622"/>
                </a:lnTo>
                <a:lnTo>
                  <a:pt x="71628" y="31622"/>
                </a:lnTo>
                <a:lnTo>
                  <a:pt x="71628" y="25145"/>
                </a:lnTo>
                <a:close/>
              </a:path>
              <a:path w="1691005" h="614679">
                <a:moveTo>
                  <a:pt x="71628" y="31622"/>
                </a:moveTo>
                <a:lnTo>
                  <a:pt x="69850" y="31622"/>
                </a:lnTo>
                <a:lnTo>
                  <a:pt x="58928" y="50346"/>
                </a:lnTo>
                <a:lnTo>
                  <a:pt x="71628" y="72117"/>
                </a:lnTo>
                <a:lnTo>
                  <a:pt x="71628" y="31622"/>
                </a:lnTo>
                <a:close/>
              </a:path>
              <a:path w="1691005" h="614679">
                <a:moveTo>
                  <a:pt x="69850" y="31622"/>
                </a:moveTo>
                <a:lnTo>
                  <a:pt x="48006" y="31622"/>
                </a:lnTo>
                <a:lnTo>
                  <a:pt x="58928" y="50346"/>
                </a:lnTo>
                <a:lnTo>
                  <a:pt x="69850" y="31622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32275" y="3366338"/>
            <a:ext cx="4357370" cy="1162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imes New Roman"/>
                <a:cs typeface="Times New Roman"/>
              </a:rPr>
              <a:t>Write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R="252095" algn="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disk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Output File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Stream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52726" y="5922263"/>
            <a:ext cx="126492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65"/>
              </a:lnSpc>
            </a:pPr>
            <a:r>
              <a:rPr sz="1800" spc="5" dirty="0">
                <a:latin typeface="Times New Roman"/>
                <a:cs typeface="Times New Roman"/>
              </a:rPr>
              <a:t>Input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endParaRPr sz="18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processing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16851" y="5924701"/>
            <a:ext cx="1263015" cy="55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2065"/>
              </a:lnSpc>
            </a:pPr>
            <a:r>
              <a:rPr sz="1800" spc="-5" dirty="0">
                <a:latin typeface="Times New Roman"/>
                <a:cs typeface="Times New Roman"/>
              </a:rPr>
              <a:t>Read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disk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06061" y="5309742"/>
            <a:ext cx="1622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/>
                <a:cs typeface="Times New Roman"/>
              </a:rPr>
              <a:t>Input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Stream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234054" y="3757421"/>
          <a:ext cx="3657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231642" y="5654230"/>
          <a:ext cx="3657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E6EC5"/>
                      </a:solidFill>
                      <a:prstDash val="solid"/>
                    </a:lnL>
                    <a:lnR w="28575">
                      <a:solidFill>
                        <a:srgbClr val="0E6EC5"/>
                      </a:solidFill>
                      <a:prstDash val="solid"/>
                    </a:lnR>
                    <a:lnT w="28575">
                      <a:solidFill>
                        <a:srgbClr val="0E6EC5"/>
                      </a:solidFill>
                      <a:prstDash val="solid"/>
                    </a:lnT>
                    <a:lnB w="28575">
                      <a:solidFill>
                        <a:srgbClr val="0E6EC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B25245EF-B35C-4F22-9A55-DF9C7798E840}"/>
              </a:ext>
            </a:extLst>
          </p:cNvPr>
          <p:cNvSpPr/>
          <p:nvPr/>
        </p:nvSpPr>
        <p:spPr>
          <a:xfrm>
            <a:off x="4771556" y="576356"/>
            <a:ext cx="53464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pc="-70" dirty="0">
                <a:solidFill>
                  <a:srgbClr val="0070C0"/>
                </a:solidFill>
                <a:latin typeface="Tw Cen MT" panose="020B0602020104020603" pitchFamily="34" charset="0"/>
              </a:rPr>
              <a:t>Output </a:t>
            </a:r>
            <a:r>
              <a:rPr lang="en-US" sz="5400" b="1" spc="-225" dirty="0">
                <a:solidFill>
                  <a:srgbClr val="0070C0"/>
                </a:solidFill>
                <a:latin typeface="Tw Cen MT" panose="020B0602020104020603" pitchFamily="34" charset="0"/>
              </a:rPr>
              <a:t>File</a:t>
            </a:r>
            <a:r>
              <a:rPr lang="en-US" sz="5400" b="1" spc="-490" dirty="0">
                <a:solidFill>
                  <a:srgbClr val="0070C0"/>
                </a:solidFill>
                <a:latin typeface="Tw Cen MT" panose="020B0602020104020603" pitchFamily="34" charset="0"/>
              </a:rPr>
              <a:t> </a:t>
            </a:r>
            <a:r>
              <a:rPr lang="en-US" sz="5400" b="1" spc="-270" dirty="0">
                <a:solidFill>
                  <a:srgbClr val="0070C0"/>
                </a:solidFill>
                <a:latin typeface="Tw Cen MT" panose="020B0602020104020603" pitchFamily="34" charset="0"/>
              </a:rPr>
              <a:t>Streams</a:t>
            </a:r>
            <a:endParaRPr lang="en-US" sz="5400" b="1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3200"/>
            <a:ext cx="10287000" cy="304800"/>
          </a:xfrm>
          <a:custGeom>
            <a:avLst/>
            <a:gdLst/>
            <a:ahLst/>
            <a:cxnLst/>
            <a:rect l="l" t="t" r="r" b="b"/>
            <a:pathLst>
              <a:path w="10287000" h="304800">
                <a:moveTo>
                  <a:pt x="0" y="304800"/>
                </a:moveTo>
                <a:lnTo>
                  <a:pt x="10287000" y="304800"/>
                </a:lnTo>
                <a:lnTo>
                  <a:pt x="10287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19500" y="726310"/>
            <a:ext cx="6370955" cy="7072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b="1" spc="10" dirty="0">
                <a:latin typeface="Tw Cen MT" panose="020B0602020104020603" pitchFamily="34" charset="0"/>
              </a:rPr>
              <a:t>INPUT/OUTPUT </a:t>
            </a:r>
            <a:r>
              <a:rPr lang="en-US" b="1" spc="30" dirty="0">
                <a:latin typeface="Tw Cen MT" panose="020B0602020104020603" pitchFamily="34" charset="0"/>
              </a:rPr>
              <a:t>WITH</a:t>
            </a:r>
            <a:r>
              <a:rPr lang="en-US" b="1" spc="-620" dirty="0">
                <a:latin typeface="Tw Cen MT" panose="020B0602020104020603" pitchFamily="34" charset="0"/>
              </a:rPr>
              <a:t> </a:t>
            </a:r>
            <a:r>
              <a:rPr lang="en-US" b="1" spc="-275" dirty="0">
                <a:latin typeface="Tw Cen MT" panose="020B0602020104020603" pitchFamily="34" charset="0"/>
              </a:rPr>
              <a:t>FILES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3242" y="1536268"/>
            <a:ext cx="9083675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32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sz="32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3200" spc="-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to/from </a:t>
            </a:r>
            <a:r>
              <a:rPr sz="3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sz="32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700" y="2607360"/>
            <a:ext cx="1946961" cy="171841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59079" indent="-246379">
              <a:lnSpc>
                <a:spcPct val="100000"/>
              </a:lnSpc>
              <a:spcBef>
                <a:spcPts val="680"/>
              </a:spcBef>
              <a:buClr>
                <a:srgbClr val="0E6EC5"/>
              </a:buClr>
              <a:buSzPct val="85416"/>
              <a:buChar char=""/>
              <a:tabLst>
                <a:tab pos="259715" algn="l"/>
              </a:tabLst>
            </a:pPr>
            <a:r>
              <a:rPr sz="3200" spc="-10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9079" indent="-246379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Char char=""/>
              <a:tabLst>
                <a:tab pos="259715" algn="l"/>
              </a:tabLst>
            </a:pPr>
            <a:r>
              <a:rPr sz="3200" spc="-6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9079" indent="-246379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Char char=""/>
              <a:tabLst>
                <a:tab pos="259715" algn="l"/>
              </a:tabLst>
            </a:pPr>
            <a:r>
              <a:rPr sz="3200" spc="-7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0300" y="2590512"/>
            <a:ext cx="7821155" cy="171841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3200" spc="-2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200" spc="-16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2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sz="3200" spc="-16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8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3200" spc="-14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-14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3200" spc="-1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-1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3200" spc="-2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3200" spc="-12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sz="3200" spc="-18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sz="3200" spc="2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sz="32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3200" spc="-4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2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200" spc="-16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2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sz="3200" spc="-16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8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3200" spc="-14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-13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3200" spc="-16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sz="3200" spc="-1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-1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3200" spc="-1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from/to</a:t>
            </a:r>
            <a:r>
              <a:rPr sz="3200" spc="-1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0206" y="4954885"/>
            <a:ext cx="8859520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32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32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classes, </a:t>
            </a:r>
            <a:r>
              <a:rPr sz="3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114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&lt;fstream&gt; </a:t>
            </a:r>
            <a:r>
              <a:rPr sz="3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sz="3200" spc="-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3200"/>
            <a:ext cx="10287000" cy="304800"/>
          </a:xfrm>
          <a:custGeom>
            <a:avLst/>
            <a:gdLst/>
            <a:ahLst/>
            <a:cxnLst/>
            <a:rect l="l" t="t" r="r" b="b"/>
            <a:pathLst>
              <a:path w="10287000" h="304800">
                <a:moveTo>
                  <a:pt x="0" y="304800"/>
                </a:moveTo>
                <a:lnTo>
                  <a:pt x="10287000" y="304800"/>
                </a:lnTo>
                <a:lnTo>
                  <a:pt x="10287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67101" y="708532"/>
            <a:ext cx="6469760" cy="7072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b="1" spc="10" dirty="0">
                <a:latin typeface="Tw Cen MT" panose="020B0602020104020603" pitchFamily="34" charset="0"/>
              </a:rPr>
              <a:t>INPUT/OUTPUT </a:t>
            </a:r>
            <a:r>
              <a:rPr lang="en-US" b="1" spc="30" dirty="0">
                <a:latin typeface="Tw Cen MT" panose="020B0602020104020603" pitchFamily="34" charset="0"/>
              </a:rPr>
              <a:t>WITH</a:t>
            </a:r>
            <a:r>
              <a:rPr lang="en-US" b="1" spc="-620" dirty="0">
                <a:latin typeface="Tw Cen MT" panose="020B0602020104020603" pitchFamily="34" charset="0"/>
              </a:rPr>
              <a:t> </a:t>
            </a:r>
            <a:r>
              <a:rPr lang="en-US" b="1" spc="-275" dirty="0">
                <a:latin typeface="Tw Cen MT" panose="020B0602020104020603" pitchFamily="34" charset="0"/>
              </a:rPr>
              <a:t>FILES</a:t>
            </a:r>
          </a:p>
        </p:txBody>
      </p:sp>
      <p:sp>
        <p:nvSpPr>
          <p:cNvPr id="9" name="object 9"/>
          <p:cNvSpPr/>
          <p:nvPr/>
        </p:nvSpPr>
        <p:spPr>
          <a:xfrm>
            <a:off x="4423664" y="3048000"/>
            <a:ext cx="1371600" cy="381000"/>
          </a:xfrm>
          <a:custGeom>
            <a:avLst/>
            <a:gdLst/>
            <a:ahLst/>
            <a:cxnLst/>
            <a:rect l="l" t="t" r="r" b="b"/>
            <a:pathLst>
              <a:path w="1371600" h="381000">
                <a:moveTo>
                  <a:pt x="1308100" y="0"/>
                </a:moveTo>
                <a:lnTo>
                  <a:pt x="63500" y="0"/>
                </a:lnTo>
                <a:lnTo>
                  <a:pt x="38790" y="4992"/>
                </a:lnTo>
                <a:lnTo>
                  <a:pt x="18605" y="18605"/>
                </a:lnTo>
                <a:lnTo>
                  <a:pt x="4992" y="38790"/>
                </a:lnTo>
                <a:lnTo>
                  <a:pt x="0" y="63500"/>
                </a:lnTo>
                <a:lnTo>
                  <a:pt x="0" y="317500"/>
                </a:lnTo>
                <a:lnTo>
                  <a:pt x="4992" y="342209"/>
                </a:lnTo>
                <a:lnTo>
                  <a:pt x="18605" y="362394"/>
                </a:lnTo>
                <a:lnTo>
                  <a:pt x="38790" y="376007"/>
                </a:lnTo>
                <a:lnTo>
                  <a:pt x="63500" y="381000"/>
                </a:lnTo>
                <a:lnTo>
                  <a:pt x="1308100" y="381000"/>
                </a:lnTo>
                <a:lnTo>
                  <a:pt x="1332809" y="376007"/>
                </a:lnTo>
                <a:lnTo>
                  <a:pt x="1352994" y="362394"/>
                </a:lnTo>
                <a:lnTo>
                  <a:pt x="1366607" y="342209"/>
                </a:lnTo>
                <a:lnTo>
                  <a:pt x="1371600" y="317500"/>
                </a:lnTo>
                <a:lnTo>
                  <a:pt x="1371600" y="63500"/>
                </a:lnTo>
                <a:lnTo>
                  <a:pt x="1366607" y="38790"/>
                </a:lnTo>
                <a:lnTo>
                  <a:pt x="1352994" y="18605"/>
                </a:lnTo>
                <a:lnTo>
                  <a:pt x="1332809" y="4992"/>
                </a:lnTo>
                <a:lnTo>
                  <a:pt x="1308100" y="0"/>
                </a:lnTo>
                <a:close/>
              </a:path>
            </a:pathLst>
          </a:custGeom>
          <a:solidFill>
            <a:srgbClr val="0FC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3664" y="3048000"/>
            <a:ext cx="1371600" cy="381000"/>
          </a:xfrm>
          <a:custGeom>
            <a:avLst/>
            <a:gdLst/>
            <a:ahLst/>
            <a:cxnLst/>
            <a:rect l="l" t="t" r="r" b="b"/>
            <a:pathLst>
              <a:path w="13716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08100" y="0"/>
                </a:lnTo>
                <a:lnTo>
                  <a:pt x="1332809" y="4992"/>
                </a:lnTo>
                <a:lnTo>
                  <a:pt x="1352994" y="18605"/>
                </a:lnTo>
                <a:lnTo>
                  <a:pt x="1366607" y="38790"/>
                </a:lnTo>
                <a:lnTo>
                  <a:pt x="1371600" y="63500"/>
                </a:lnTo>
                <a:lnTo>
                  <a:pt x="1371600" y="317500"/>
                </a:lnTo>
                <a:lnTo>
                  <a:pt x="1366607" y="342209"/>
                </a:lnTo>
                <a:lnTo>
                  <a:pt x="1352994" y="362394"/>
                </a:lnTo>
                <a:lnTo>
                  <a:pt x="1332809" y="376007"/>
                </a:lnTo>
                <a:lnTo>
                  <a:pt x="13081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0997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3242" y="1460068"/>
            <a:ext cx="9096375" cy="1957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" panose="05000000000000000000" pitchFamily="2" charset="2"/>
              <a:buChar char="Ø"/>
              <a:tabLst>
                <a:tab pos="287020" algn="l"/>
                <a:tab pos="704850" algn="l"/>
                <a:tab pos="1457960" algn="l"/>
                <a:tab pos="1780539" algn="l"/>
                <a:tab pos="2878455" algn="l"/>
                <a:tab pos="3247390" algn="l"/>
                <a:tab pos="5043170" algn="l"/>
                <a:tab pos="5525135" algn="l"/>
                <a:tab pos="6018530" algn="l"/>
                <a:tab pos="7025005" algn="l"/>
                <a:tab pos="7463790" algn="l"/>
                <a:tab pos="7783830" algn="l"/>
              </a:tabLst>
            </a:pPr>
            <a:r>
              <a:rPr sz="2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6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60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6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6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6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6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6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6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6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6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6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6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6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6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6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6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6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6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6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6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6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6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6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6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</a:t>
            </a:r>
            <a:r>
              <a:rPr sz="2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6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</a:t>
            </a:r>
            <a:r>
              <a:rPr sz="26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sz="26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26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sz="26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sz="2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 </a:t>
            </a:r>
            <a:r>
              <a:rPr sz="26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6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6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48895" indent="-342900" algn="ctr">
              <a:lnSpc>
                <a:spcPct val="100000"/>
              </a:lnSpc>
              <a:spcBef>
                <a:spcPts val="2350"/>
              </a:spcBef>
              <a:buFont typeface="Wingdings" panose="05000000000000000000" pitchFamily="2" charset="2"/>
              <a:buChar char="Ø"/>
            </a:pPr>
            <a:r>
              <a:rPr sz="2400" spc="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24100" y="4038600"/>
            <a:ext cx="1600200" cy="381000"/>
          </a:xfrm>
          <a:custGeom>
            <a:avLst/>
            <a:gdLst/>
            <a:ahLst/>
            <a:cxnLst/>
            <a:rect l="l" t="t" r="r" b="b"/>
            <a:pathLst>
              <a:path w="1600200" h="381000">
                <a:moveTo>
                  <a:pt x="1536700" y="0"/>
                </a:moveTo>
                <a:lnTo>
                  <a:pt x="63500" y="0"/>
                </a:lnTo>
                <a:lnTo>
                  <a:pt x="38790" y="4992"/>
                </a:lnTo>
                <a:lnTo>
                  <a:pt x="18605" y="18605"/>
                </a:lnTo>
                <a:lnTo>
                  <a:pt x="4992" y="38790"/>
                </a:lnTo>
                <a:lnTo>
                  <a:pt x="0" y="63500"/>
                </a:lnTo>
                <a:lnTo>
                  <a:pt x="0" y="317500"/>
                </a:lnTo>
                <a:lnTo>
                  <a:pt x="4992" y="342209"/>
                </a:lnTo>
                <a:lnTo>
                  <a:pt x="18605" y="362394"/>
                </a:lnTo>
                <a:lnTo>
                  <a:pt x="38790" y="376007"/>
                </a:lnTo>
                <a:lnTo>
                  <a:pt x="63500" y="381000"/>
                </a:lnTo>
                <a:lnTo>
                  <a:pt x="1536700" y="381000"/>
                </a:lnTo>
                <a:lnTo>
                  <a:pt x="1561409" y="376007"/>
                </a:lnTo>
                <a:lnTo>
                  <a:pt x="1581594" y="362394"/>
                </a:lnTo>
                <a:lnTo>
                  <a:pt x="1595207" y="342209"/>
                </a:lnTo>
                <a:lnTo>
                  <a:pt x="1600200" y="317500"/>
                </a:lnTo>
                <a:lnTo>
                  <a:pt x="1600200" y="63500"/>
                </a:lnTo>
                <a:lnTo>
                  <a:pt x="1595207" y="38790"/>
                </a:lnTo>
                <a:lnTo>
                  <a:pt x="1581594" y="18605"/>
                </a:lnTo>
                <a:lnTo>
                  <a:pt x="1561409" y="4992"/>
                </a:lnTo>
                <a:lnTo>
                  <a:pt x="1536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4100" y="4038600"/>
            <a:ext cx="1600200" cy="381000"/>
          </a:xfrm>
          <a:custGeom>
            <a:avLst/>
            <a:gdLst/>
            <a:ahLst/>
            <a:cxnLst/>
            <a:rect l="l" t="t" r="r" b="b"/>
            <a:pathLst>
              <a:path w="16002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536700" y="0"/>
                </a:lnTo>
                <a:lnTo>
                  <a:pt x="1561409" y="4992"/>
                </a:lnTo>
                <a:lnTo>
                  <a:pt x="1581594" y="18605"/>
                </a:lnTo>
                <a:lnTo>
                  <a:pt x="1595207" y="38790"/>
                </a:lnTo>
                <a:lnTo>
                  <a:pt x="1600200" y="63500"/>
                </a:lnTo>
                <a:lnTo>
                  <a:pt x="1600200" y="317500"/>
                </a:lnTo>
                <a:lnTo>
                  <a:pt x="1595207" y="342209"/>
                </a:lnTo>
                <a:lnTo>
                  <a:pt x="1581594" y="362394"/>
                </a:lnTo>
                <a:lnTo>
                  <a:pt x="1561409" y="376007"/>
                </a:lnTo>
                <a:lnTo>
                  <a:pt x="15367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20517" y="4017009"/>
            <a:ext cx="1009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130" dirty="0">
                <a:latin typeface="Times New Roman"/>
                <a:cs typeface="Times New Roman"/>
              </a:rPr>
              <a:t>t</a:t>
            </a:r>
            <a:r>
              <a:rPr sz="2400" spc="120" dirty="0">
                <a:latin typeface="Times New Roman"/>
                <a:cs typeface="Times New Roman"/>
              </a:rPr>
              <a:t>r</a:t>
            </a:r>
            <a:r>
              <a:rPr sz="2400" spc="125" dirty="0">
                <a:latin typeface="Times New Roman"/>
                <a:cs typeface="Times New Roman"/>
              </a:rPr>
              <a:t>eam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86500" y="4038600"/>
            <a:ext cx="1600200" cy="381000"/>
          </a:xfrm>
          <a:custGeom>
            <a:avLst/>
            <a:gdLst/>
            <a:ahLst/>
            <a:cxnLst/>
            <a:rect l="l" t="t" r="r" b="b"/>
            <a:pathLst>
              <a:path w="1600200" h="381000">
                <a:moveTo>
                  <a:pt x="1536700" y="0"/>
                </a:moveTo>
                <a:lnTo>
                  <a:pt x="63500" y="0"/>
                </a:lnTo>
                <a:lnTo>
                  <a:pt x="38790" y="4992"/>
                </a:lnTo>
                <a:lnTo>
                  <a:pt x="18605" y="18605"/>
                </a:lnTo>
                <a:lnTo>
                  <a:pt x="4992" y="38790"/>
                </a:lnTo>
                <a:lnTo>
                  <a:pt x="0" y="63500"/>
                </a:lnTo>
                <a:lnTo>
                  <a:pt x="0" y="317500"/>
                </a:lnTo>
                <a:lnTo>
                  <a:pt x="4992" y="342209"/>
                </a:lnTo>
                <a:lnTo>
                  <a:pt x="18605" y="362394"/>
                </a:lnTo>
                <a:lnTo>
                  <a:pt x="38790" y="376007"/>
                </a:lnTo>
                <a:lnTo>
                  <a:pt x="63500" y="381000"/>
                </a:lnTo>
                <a:lnTo>
                  <a:pt x="1536700" y="381000"/>
                </a:lnTo>
                <a:lnTo>
                  <a:pt x="1561409" y="376007"/>
                </a:lnTo>
                <a:lnTo>
                  <a:pt x="1581594" y="362394"/>
                </a:lnTo>
                <a:lnTo>
                  <a:pt x="1595207" y="342209"/>
                </a:lnTo>
                <a:lnTo>
                  <a:pt x="1600200" y="317500"/>
                </a:lnTo>
                <a:lnTo>
                  <a:pt x="1600200" y="63500"/>
                </a:lnTo>
                <a:lnTo>
                  <a:pt x="1595207" y="38790"/>
                </a:lnTo>
                <a:lnTo>
                  <a:pt x="1581594" y="18605"/>
                </a:lnTo>
                <a:lnTo>
                  <a:pt x="1561409" y="4992"/>
                </a:lnTo>
                <a:lnTo>
                  <a:pt x="1536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86500" y="4038600"/>
            <a:ext cx="1600200" cy="381000"/>
          </a:xfrm>
          <a:custGeom>
            <a:avLst/>
            <a:gdLst/>
            <a:ahLst/>
            <a:cxnLst/>
            <a:rect l="l" t="t" r="r" b="b"/>
            <a:pathLst>
              <a:path w="16002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536700" y="0"/>
                </a:lnTo>
                <a:lnTo>
                  <a:pt x="1561409" y="4992"/>
                </a:lnTo>
                <a:lnTo>
                  <a:pt x="1581594" y="18605"/>
                </a:lnTo>
                <a:lnTo>
                  <a:pt x="1595207" y="38790"/>
                </a:lnTo>
                <a:lnTo>
                  <a:pt x="1600200" y="63500"/>
                </a:lnTo>
                <a:lnTo>
                  <a:pt x="1600200" y="317500"/>
                </a:lnTo>
                <a:lnTo>
                  <a:pt x="1595207" y="342209"/>
                </a:lnTo>
                <a:lnTo>
                  <a:pt x="1581594" y="362394"/>
                </a:lnTo>
                <a:lnTo>
                  <a:pt x="1561409" y="376007"/>
                </a:lnTo>
                <a:lnTo>
                  <a:pt x="15367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44436" y="4017009"/>
            <a:ext cx="1088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latin typeface="Times New Roman"/>
                <a:cs typeface="Times New Roman"/>
              </a:rPr>
              <a:t>o</a:t>
            </a:r>
            <a:r>
              <a:rPr sz="2400" spc="40" dirty="0">
                <a:latin typeface="Times New Roman"/>
                <a:cs typeface="Times New Roman"/>
              </a:rPr>
              <a:t>s</a:t>
            </a:r>
            <a:r>
              <a:rPr sz="2400" spc="130" dirty="0">
                <a:latin typeface="Times New Roman"/>
                <a:cs typeface="Times New Roman"/>
              </a:rPr>
              <a:t>t</a:t>
            </a:r>
            <a:r>
              <a:rPr sz="2400" spc="120" dirty="0">
                <a:latin typeface="Times New Roman"/>
                <a:cs typeface="Times New Roman"/>
              </a:rPr>
              <a:t>r</a:t>
            </a:r>
            <a:r>
              <a:rPr sz="2400" spc="125" dirty="0">
                <a:latin typeface="Times New Roman"/>
                <a:cs typeface="Times New Roman"/>
              </a:rPr>
              <a:t>eam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24100" y="5867400"/>
            <a:ext cx="1600200" cy="381000"/>
          </a:xfrm>
          <a:custGeom>
            <a:avLst/>
            <a:gdLst/>
            <a:ahLst/>
            <a:cxnLst/>
            <a:rect l="l" t="t" r="r" b="b"/>
            <a:pathLst>
              <a:path w="1600200" h="381000">
                <a:moveTo>
                  <a:pt x="1536700" y="0"/>
                </a:moveTo>
                <a:lnTo>
                  <a:pt x="63500" y="0"/>
                </a:lnTo>
                <a:lnTo>
                  <a:pt x="38790" y="4990"/>
                </a:lnTo>
                <a:lnTo>
                  <a:pt x="18605" y="18600"/>
                </a:lnTo>
                <a:lnTo>
                  <a:pt x="4992" y="38785"/>
                </a:lnTo>
                <a:lnTo>
                  <a:pt x="0" y="63500"/>
                </a:lnTo>
                <a:lnTo>
                  <a:pt x="0" y="317500"/>
                </a:lnTo>
                <a:lnTo>
                  <a:pt x="4992" y="342214"/>
                </a:lnTo>
                <a:lnTo>
                  <a:pt x="18605" y="362399"/>
                </a:lnTo>
                <a:lnTo>
                  <a:pt x="38790" y="376009"/>
                </a:lnTo>
                <a:lnTo>
                  <a:pt x="63500" y="381000"/>
                </a:lnTo>
                <a:lnTo>
                  <a:pt x="1536700" y="381000"/>
                </a:lnTo>
                <a:lnTo>
                  <a:pt x="1561409" y="376009"/>
                </a:lnTo>
                <a:lnTo>
                  <a:pt x="1581594" y="362399"/>
                </a:lnTo>
                <a:lnTo>
                  <a:pt x="1595207" y="342214"/>
                </a:lnTo>
                <a:lnTo>
                  <a:pt x="1600200" y="317500"/>
                </a:lnTo>
                <a:lnTo>
                  <a:pt x="1600200" y="63500"/>
                </a:lnTo>
                <a:lnTo>
                  <a:pt x="1595207" y="38785"/>
                </a:lnTo>
                <a:lnTo>
                  <a:pt x="1581594" y="18600"/>
                </a:lnTo>
                <a:lnTo>
                  <a:pt x="1561409" y="4990"/>
                </a:lnTo>
                <a:lnTo>
                  <a:pt x="15367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24100" y="5867400"/>
            <a:ext cx="1600200" cy="381000"/>
          </a:xfrm>
          <a:custGeom>
            <a:avLst/>
            <a:gdLst/>
            <a:ahLst/>
            <a:cxnLst/>
            <a:rect l="l" t="t" r="r" b="b"/>
            <a:pathLst>
              <a:path w="1600200" h="381000">
                <a:moveTo>
                  <a:pt x="0" y="63500"/>
                </a:moveTo>
                <a:lnTo>
                  <a:pt x="4992" y="38785"/>
                </a:lnTo>
                <a:lnTo>
                  <a:pt x="18605" y="18600"/>
                </a:lnTo>
                <a:lnTo>
                  <a:pt x="38790" y="4990"/>
                </a:lnTo>
                <a:lnTo>
                  <a:pt x="63500" y="0"/>
                </a:lnTo>
                <a:lnTo>
                  <a:pt x="1536700" y="0"/>
                </a:lnTo>
                <a:lnTo>
                  <a:pt x="1561409" y="4990"/>
                </a:lnTo>
                <a:lnTo>
                  <a:pt x="1581594" y="18600"/>
                </a:lnTo>
                <a:lnTo>
                  <a:pt x="1595207" y="38785"/>
                </a:lnTo>
                <a:lnTo>
                  <a:pt x="1600200" y="63500"/>
                </a:lnTo>
                <a:lnTo>
                  <a:pt x="1600200" y="317500"/>
                </a:lnTo>
                <a:lnTo>
                  <a:pt x="1595207" y="342214"/>
                </a:lnTo>
                <a:lnTo>
                  <a:pt x="1581594" y="362399"/>
                </a:lnTo>
                <a:lnTo>
                  <a:pt x="1561409" y="376009"/>
                </a:lnTo>
                <a:lnTo>
                  <a:pt x="1536700" y="381000"/>
                </a:lnTo>
                <a:lnTo>
                  <a:pt x="63500" y="381000"/>
                </a:lnTo>
                <a:lnTo>
                  <a:pt x="38790" y="376009"/>
                </a:lnTo>
                <a:lnTo>
                  <a:pt x="18605" y="362399"/>
                </a:lnTo>
                <a:lnTo>
                  <a:pt x="4992" y="342214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71750" y="5846470"/>
            <a:ext cx="1104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400" spc="17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spc="125" dirty="0">
                <a:solidFill>
                  <a:srgbClr val="FFFFFF"/>
                </a:solidFill>
                <a:latin typeface="Times New Roman"/>
                <a:cs typeface="Times New Roman"/>
              </a:rPr>
              <a:t>eam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86500" y="5867400"/>
            <a:ext cx="1600200" cy="381000"/>
          </a:xfrm>
          <a:custGeom>
            <a:avLst/>
            <a:gdLst/>
            <a:ahLst/>
            <a:cxnLst/>
            <a:rect l="l" t="t" r="r" b="b"/>
            <a:pathLst>
              <a:path w="1600200" h="381000">
                <a:moveTo>
                  <a:pt x="1536700" y="0"/>
                </a:moveTo>
                <a:lnTo>
                  <a:pt x="63500" y="0"/>
                </a:lnTo>
                <a:lnTo>
                  <a:pt x="38790" y="4990"/>
                </a:lnTo>
                <a:lnTo>
                  <a:pt x="18605" y="18600"/>
                </a:lnTo>
                <a:lnTo>
                  <a:pt x="4992" y="38785"/>
                </a:lnTo>
                <a:lnTo>
                  <a:pt x="0" y="63500"/>
                </a:lnTo>
                <a:lnTo>
                  <a:pt x="0" y="317500"/>
                </a:lnTo>
                <a:lnTo>
                  <a:pt x="4992" y="342214"/>
                </a:lnTo>
                <a:lnTo>
                  <a:pt x="18605" y="362399"/>
                </a:lnTo>
                <a:lnTo>
                  <a:pt x="38790" y="376009"/>
                </a:lnTo>
                <a:lnTo>
                  <a:pt x="63500" y="381000"/>
                </a:lnTo>
                <a:lnTo>
                  <a:pt x="1536700" y="381000"/>
                </a:lnTo>
                <a:lnTo>
                  <a:pt x="1561409" y="376009"/>
                </a:lnTo>
                <a:lnTo>
                  <a:pt x="1581594" y="362399"/>
                </a:lnTo>
                <a:lnTo>
                  <a:pt x="1595207" y="342214"/>
                </a:lnTo>
                <a:lnTo>
                  <a:pt x="1600200" y="317500"/>
                </a:lnTo>
                <a:lnTo>
                  <a:pt x="1600200" y="63500"/>
                </a:lnTo>
                <a:lnTo>
                  <a:pt x="1595207" y="38785"/>
                </a:lnTo>
                <a:lnTo>
                  <a:pt x="1581594" y="18600"/>
                </a:lnTo>
                <a:lnTo>
                  <a:pt x="1561409" y="4990"/>
                </a:lnTo>
                <a:lnTo>
                  <a:pt x="15367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86500" y="5867400"/>
            <a:ext cx="1600200" cy="381000"/>
          </a:xfrm>
          <a:custGeom>
            <a:avLst/>
            <a:gdLst/>
            <a:ahLst/>
            <a:cxnLst/>
            <a:rect l="l" t="t" r="r" b="b"/>
            <a:pathLst>
              <a:path w="1600200" h="381000">
                <a:moveTo>
                  <a:pt x="0" y="63500"/>
                </a:moveTo>
                <a:lnTo>
                  <a:pt x="4992" y="38785"/>
                </a:lnTo>
                <a:lnTo>
                  <a:pt x="18605" y="18600"/>
                </a:lnTo>
                <a:lnTo>
                  <a:pt x="38790" y="4990"/>
                </a:lnTo>
                <a:lnTo>
                  <a:pt x="63500" y="0"/>
                </a:lnTo>
                <a:lnTo>
                  <a:pt x="1536700" y="0"/>
                </a:lnTo>
                <a:lnTo>
                  <a:pt x="1561409" y="4990"/>
                </a:lnTo>
                <a:lnTo>
                  <a:pt x="1581594" y="18600"/>
                </a:lnTo>
                <a:lnTo>
                  <a:pt x="1595207" y="38785"/>
                </a:lnTo>
                <a:lnTo>
                  <a:pt x="1600200" y="63500"/>
                </a:lnTo>
                <a:lnTo>
                  <a:pt x="1600200" y="317500"/>
                </a:lnTo>
                <a:lnTo>
                  <a:pt x="1595207" y="342214"/>
                </a:lnTo>
                <a:lnTo>
                  <a:pt x="1581594" y="362399"/>
                </a:lnTo>
                <a:lnTo>
                  <a:pt x="1561409" y="376009"/>
                </a:lnTo>
                <a:lnTo>
                  <a:pt x="1536700" y="381000"/>
                </a:lnTo>
                <a:lnTo>
                  <a:pt x="63500" y="381000"/>
                </a:lnTo>
                <a:lnTo>
                  <a:pt x="38790" y="376009"/>
                </a:lnTo>
                <a:lnTo>
                  <a:pt x="18605" y="362399"/>
                </a:lnTo>
                <a:lnTo>
                  <a:pt x="4992" y="342214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495669" y="5846470"/>
            <a:ext cx="11836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ofstream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57700" y="5029200"/>
            <a:ext cx="1371600" cy="381000"/>
          </a:xfrm>
          <a:custGeom>
            <a:avLst/>
            <a:gdLst/>
            <a:ahLst/>
            <a:cxnLst/>
            <a:rect l="l" t="t" r="r" b="b"/>
            <a:pathLst>
              <a:path w="1371600" h="381000">
                <a:moveTo>
                  <a:pt x="1308100" y="0"/>
                </a:moveTo>
                <a:lnTo>
                  <a:pt x="63500" y="0"/>
                </a:lnTo>
                <a:lnTo>
                  <a:pt x="38790" y="4992"/>
                </a:lnTo>
                <a:lnTo>
                  <a:pt x="18605" y="18605"/>
                </a:lnTo>
                <a:lnTo>
                  <a:pt x="4992" y="38790"/>
                </a:lnTo>
                <a:lnTo>
                  <a:pt x="0" y="63500"/>
                </a:lnTo>
                <a:lnTo>
                  <a:pt x="0" y="317500"/>
                </a:lnTo>
                <a:lnTo>
                  <a:pt x="4992" y="342209"/>
                </a:lnTo>
                <a:lnTo>
                  <a:pt x="18605" y="362394"/>
                </a:lnTo>
                <a:lnTo>
                  <a:pt x="38790" y="376007"/>
                </a:lnTo>
                <a:lnTo>
                  <a:pt x="63500" y="381000"/>
                </a:lnTo>
                <a:lnTo>
                  <a:pt x="1308100" y="381000"/>
                </a:lnTo>
                <a:lnTo>
                  <a:pt x="1332809" y="376007"/>
                </a:lnTo>
                <a:lnTo>
                  <a:pt x="1352994" y="362394"/>
                </a:lnTo>
                <a:lnTo>
                  <a:pt x="1366607" y="342209"/>
                </a:lnTo>
                <a:lnTo>
                  <a:pt x="1371600" y="317500"/>
                </a:lnTo>
                <a:lnTo>
                  <a:pt x="1371600" y="63500"/>
                </a:lnTo>
                <a:lnTo>
                  <a:pt x="1366607" y="38790"/>
                </a:lnTo>
                <a:lnTo>
                  <a:pt x="1352994" y="18605"/>
                </a:lnTo>
                <a:lnTo>
                  <a:pt x="1332809" y="4992"/>
                </a:lnTo>
                <a:lnTo>
                  <a:pt x="1308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57700" y="5029200"/>
            <a:ext cx="1371600" cy="381000"/>
          </a:xfrm>
          <a:custGeom>
            <a:avLst/>
            <a:gdLst/>
            <a:ahLst/>
            <a:cxnLst/>
            <a:rect l="l" t="t" r="r" b="b"/>
            <a:pathLst>
              <a:path w="13716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08100" y="0"/>
                </a:lnTo>
                <a:lnTo>
                  <a:pt x="1332809" y="4992"/>
                </a:lnTo>
                <a:lnTo>
                  <a:pt x="1352994" y="18605"/>
                </a:lnTo>
                <a:lnTo>
                  <a:pt x="1366607" y="38790"/>
                </a:lnTo>
                <a:lnTo>
                  <a:pt x="1371600" y="63500"/>
                </a:lnTo>
                <a:lnTo>
                  <a:pt x="1371600" y="317500"/>
                </a:lnTo>
                <a:lnTo>
                  <a:pt x="1366607" y="342209"/>
                </a:lnTo>
                <a:lnTo>
                  <a:pt x="1352994" y="362394"/>
                </a:lnTo>
                <a:lnTo>
                  <a:pt x="1332809" y="376007"/>
                </a:lnTo>
                <a:lnTo>
                  <a:pt x="13081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556505" y="5007940"/>
            <a:ext cx="11741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75" dirty="0">
                <a:latin typeface="Times New Roman"/>
                <a:cs typeface="Times New Roman"/>
              </a:rPr>
              <a:t>o</a:t>
            </a:r>
            <a:r>
              <a:rPr sz="2400" spc="40" dirty="0">
                <a:latin typeface="Times New Roman"/>
                <a:cs typeface="Times New Roman"/>
              </a:rPr>
              <a:t>s</a:t>
            </a:r>
            <a:r>
              <a:rPr sz="2400" spc="170" dirty="0">
                <a:latin typeface="Times New Roman"/>
                <a:cs typeface="Times New Roman"/>
              </a:rPr>
              <a:t>t</a:t>
            </a:r>
            <a:r>
              <a:rPr sz="2400" spc="85" dirty="0">
                <a:latin typeface="Times New Roman"/>
                <a:cs typeface="Times New Roman"/>
              </a:rPr>
              <a:t>r</a:t>
            </a:r>
            <a:r>
              <a:rPr sz="2400" spc="125" dirty="0">
                <a:latin typeface="Times New Roman"/>
                <a:cs typeface="Times New Roman"/>
              </a:rPr>
              <a:t>eam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72510" y="3429000"/>
            <a:ext cx="2043430" cy="609600"/>
          </a:xfrm>
          <a:custGeom>
            <a:avLst/>
            <a:gdLst/>
            <a:ahLst/>
            <a:cxnLst/>
            <a:rect l="l" t="t" r="r" b="b"/>
            <a:pathLst>
              <a:path w="2043429" h="609600">
                <a:moveTo>
                  <a:pt x="7112" y="513588"/>
                </a:moveTo>
                <a:lnTo>
                  <a:pt x="1015" y="517144"/>
                </a:lnTo>
                <a:lnTo>
                  <a:pt x="0" y="520954"/>
                </a:lnTo>
                <a:lnTo>
                  <a:pt x="51688" y="609600"/>
                </a:lnTo>
                <a:lnTo>
                  <a:pt x="59020" y="597026"/>
                </a:lnTo>
                <a:lnTo>
                  <a:pt x="45338" y="597026"/>
                </a:lnTo>
                <a:lnTo>
                  <a:pt x="45338" y="573604"/>
                </a:lnTo>
                <a:lnTo>
                  <a:pt x="10921" y="514604"/>
                </a:lnTo>
                <a:lnTo>
                  <a:pt x="7112" y="513588"/>
                </a:lnTo>
                <a:close/>
              </a:path>
              <a:path w="2043429" h="609600">
                <a:moveTo>
                  <a:pt x="45338" y="573604"/>
                </a:moveTo>
                <a:lnTo>
                  <a:pt x="45338" y="597026"/>
                </a:lnTo>
                <a:lnTo>
                  <a:pt x="58038" y="597026"/>
                </a:lnTo>
                <a:lnTo>
                  <a:pt x="58038" y="593851"/>
                </a:lnTo>
                <a:lnTo>
                  <a:pt x="46227" y="593851"/>
                </a:lnTo>
                <a:lnTo>
                  <a:pt x="51688" y="584490"/>
                </a:lnTo>
                <a:lnTo>
                  <a:pt x="45338" y="573604"/>
                </a:lnTo>
                <a:close/>
              </a:path>
              <a:path w="2043429" h="609600">
                <a:moveTo>
                  <a:pt x="96265" y="513588"/>
                </a:moveTo>
                <a:lnTo>
                  <a:pt x="92456" y="514604"/>
                </a:lnTo>
                <a:lnTo>
                  <a:pt x="58038" y="573604"/>
                </a:lnTo>
                <a:lnTo>
                  <a:pt x="58038" y="597026"/>
                </a:lnTo>
                <a:lnTo>
                  <a:pt x="59020" y="597026"/>
                </a:lnTo>
                <a:lnTo>
                  <a:pt x="103377" y="520954"/>
                </a:lnTo>
                <a:lnTo>
                  <a:pt x="102362" y="517144"/>
                </a:lnTo>
                <a:lnTo>
                  <a:pt x="96265" y="513588"/>
                </a:lnTo>
                <a:close/>
              </a:path>
              <a:path w="2043429" h="609600">
                <a:moveTo>
                  <a:pt x="51688" y="584490"/>
                </a:moveTo>
                <a:lnTo>
                  <a:pt x="46227" y="593851"/>
                </a:lnTo>
                <a:lnTo>
                  <a:pt x="57150" y="593851"/>
                </a:lnTo>
                <a:lnTo>
                  <a:pt x="51688" y="584490"/>
                </a:lnTo>
                <a:close/>
              </a:path>
              <a:path w="2043429" h="609600">
                <a:moveTo>
                  <a:pt x="58038" y="573604"/>
                </a:moveTo>
                <a:lnTo>
                  <a:pt x="51688" y="584490"/>
                </a:lnTo>
                <a:lnTo>
                  <a:pt x="57150" y="593851"/>
                </a:lnTo>
                <a:lnTo>
                  <a:pt x="58038" y="593851"/>
                </a:lnTo>
                <a:lnTo>
                  <a:pt x="58038" y="573604"/>
                </a:lnTo>
                <a:close/>
              </a:path>
              <a:path w="2043429" h="609600">
                <a:moveTo>
                  <a:pt x="2030602" y="298450"/>
                </a:moveTo>
                <a:lnTo>
                  <a:pt x="48132" y="298450"/>
                </a:lnTo>
                <a:lnTo>
                  <a:pt x="45338" y="301244"/>
                </a:lnTo>
                <a:lnTo>
                  <a:pt x="45338" y="573604"/>
                </a:lnTo>
                <a:lnTo>
                  <a:pt x="51688" y="584490"/>
                </a:lnTo>
                <a:lnTo>
                  <a:pt x="58038" y="573604"/>
                </a:lnTo>
                <a:lnTo>
                  <a:pt x="58038" y="311150"/>
                </a:lnTo>
                <a:lnTo>
                  <a:pt x="51688" y="311150"/>
                </a:lnTo>
                <a:lnTo>
                  <a:pt x="58038" y="304800"/>
                </a:lnTo>
                <a:lnTo>
                  <a:pt x="2030602" y="304800"/>
                </a:lnTo>
                <a:lnTo>
                  <a:pt x="2030602" y="298450"/>
                </a:lnTo>
                <a:close/>
              </a:path>
              <a:path w="2043429" h="609600">
                <a:moveTo>
                  <a:pt x="58038" y="304800"/>
                </a:moveTo>
                <a:lnTo>
                  <a:pt x="51688" y="311150"/>
                </a:lnTo>
                <a:lnTo>
                  <a:pt x="58038" y="311150"/>
                </a:lnTo>
                <a:lnTo>
                  <a:pt x="58038" y="304800"/>
                </a:lnTo>
                <a:close/>
              </a:path>
              <a:path w="2043429" h="609600">
                <a:moveTo>
                  <a:pt x="2043302" y="298450"/>
                </a:moveTo>
                <a:lnTo>
                  <a:pt x="2036952" y="298450"/>
                </a:lnTo>
                <a:lnTo>
                  <a:pt x="2030602" y="304800"/>
                </a:lnTo>
                <a:lnTo>
                  <a:pt x="58038" y="304800"/>
                </a:lnTo>
                <a:lnTo>
                  <a:pt x="58038" y="311150"/>
                </a:lnTo>
                <a:lnTo>
                  <a:pt x="2040509" y="311150"/>
                </a:lnTo>
                <a:lnTo>
                  <a:pt x="2043302" y="308356"/>
                </a:lnTo>
                <a:lnTo>
                  <a:pt x="2043302" y="298450"/>
                </a:lnTo>
                <a:close/>
              </a:path>
              <a:path w="2043429" h="609600">
                <a:moveTo>
                  <a:pt x="2043302" y="0"/>
                </a:moveTo>
                <a:lnTo>
                  <a:pt x="2030602" y="0"/>
                </a:lnTo>
                <a:lnTo>
                  <a:pt x="2030602" y="304800"/>
                </a:lnTo>
                <a:lnTo>
                  <a:pt x="2036952" y="298450"/>
                </a:lnTo>
                <a:lnTo>
                  <a:pt x="2043302" y="298450"/>
                </a:lnTo>
                <a:lnTo>
                  <a:pt x="20433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03114" y="3429000"/>
            <a:ext cx="2035175" cy="609600"/>
          </a:xfrm>
          <a:custGeom>
            <a:avLst/>
            <a:gdLst/>
            <a:ahLst/>
            <a:cxnLst/>
            <a:rect l="l" t="t" r="r" b="b"/>
            <a:pathLst>
              <a:path w="2035175" h="609600">
                <a:moveTo>
                  <a:pt x="1938909" y="513588"/>
                </a:moveTo>
                <a:lnTo>
                  <a:pt x="1932813" y="517144"/>
                </a:lnTo>
                <a:lnTo>
                  <a:pt x="1931796" y="520954"/>
                </a:lnTo>
                <a:lnTo>
                  <a:pt x="1983486" y="609600"/>
                </a:lnTo>
                <a:lnTo>
                  <a:pt x="1990817" y="597026"/>
                </a:lnTo>
                <a:lnTo>
                  <a:pt x="1977136" y="597026"/>
                </a:lnTo>
                <a:lnTo>
                  <a:pt x="1977136" y="573604"/>
                </a:lnTo>
                <a:lnTo>
                  <a:pt x="1942718" y="514604"/>
                </a:lnTo>
                <a:lnTo>
                  <a:pt x="1938909" y="513588"/>
                </a:lnTo>
                <a:close/>
              </a:path>
              <a:path w="2035175" h="609600">
                <a:moveTo>
                  <a:pt x="1977136" y="573604"/>
                </a:moveTo>
                <a:lnTo>
                  <a:pt x="1977136" y="597026"/>
                </a:lnTo>
                <a:lnTo>
                  <a:pt x="1989836" y="597026"/>
                </a:lnTo>
                <a:lnTo>
                  <a:pt x="1989836" y="593851"/>
                </a:lnTo>
                <a:lnTo>
                  <a:pt x="1978025" y="593851"/>
                </a:lnTo>
                <a:lnTo>
                  <a:pt x="1983486" y="584490"/>
                </a:lnTo>
                <a:lnTo>
                  <a:pt x="1977136" y="573604"/>
                </a:lnTo>
                <a:close/>
              </a:path>
              <a:path w="2035175" h="609600">
                <a:moveTo>
                  <a:pt x="2028063" y="513588"/>
                </a:moveTo>
                <a:lnTo>
                  <a:pt x="2024253" y="514604"/>
                </a:lnTo>
                <a:lnTo>
                  <a:pt x="1989836" y="573604"/>
                </a:lnTo>
                <a:lnTo>
                  <a:pt x="1989836" y="597026"/>
                </a:lnTo>
                <a:lnTo>
                  <a:pt x="1990817" y="597026"/>
                </a:lnTo>
                <a:lnTo>
                  <a:pt x="2035175" y="520954"/>
                </a:lnTo>
                <a:lnTo>
                  <a:pt x="2034159" y="517144"/>
                </a:lnTo>
                <a:lnTo>
                  <a:pt x="2028063" y="513588"/>
                </a:lnTo>
                <a:close/>
              </a:path>
              <a:path w="2035175" h="609600">
                <a:moveTo>
                  <a:pt x="1983486" y="584490"/>
                </a:moveTo>
                <a:lnTo>
                  <a:pt x="1978025" y="593851"/>
                </a:lnTo>
                <a:lnTo>
                  <a:pt x="1988946" y="593851"/>
                </a:lnTo>
                <a:lnTo>
                  <a:pt x="1983486" y="584490"/>
                </a:lnTo>
                <a:close/>
              </a:path>
              <a:path w="2035175" h="609600">
                <a:moveTo>
                  <a:pt x="1989836" y="573604"/>
                </a:moveTo>
                <a:lnTo>
                  <a:pt x="1983486" y="584490"/>
                </a:lnTo>
                <a:lnTo>
                  <a:pt x="1988946" y="593851"/>
                </a:lnTo>
                <a:lnTo>
                  <a:pt x="1989836" y="593851"/>
                </a:lnTo>
                <a:lnTo>
                  <a:pt x="1989836" y="573604"/>
                </a:lnTo>
                <a:close/>
              </a:path>
              <a:path w="2035175" h="609600">
                <a:moveTo>
                  <a:pt x="1977136" y="304800"/>
                </a:moveTo>
                <a:lnTo>
                  <a:pt x="1977136" y="573604"/>
                </a:lnTo>
                <a:lnTo>
                  <a:pt x="1983486" y="584490"/>
                </a:lnTo>
                <a:lnTo>
                  <a:pt x="1989836" y="573604"/>
                </a:lnTo>
                <a:lnTo>
                  <a:pt x="1989836" y="311150"/>
                </a:lnTo>
                <a:lnTo>
                  <a:pt x="1983486" y="311150"/>
                </a:lnTo>
                <a:lnTo>
                  <a:pt x="1977136" y="304800"/>
                </a:lnTo>
                <a:close/>
              </a:path>
              <a:path w="2035175" h="609600">
                <a:moveTo>
                  <a:pt x="12700" y="0"/>
                </a:moveTo>
                <a:lnTo>
                  <a:pt x="0" y="0"/>
                </a:lnTo>
                <a:lnTo>
                  <a:pt x="0" y="308356"/>
                </a:lnTo>
                <a:lnTo>
                  <a:pt x="2921" y="311150"/>
                </a:lnTo>
                <a:lnTo>
                  <a:pt x="1977136" y="311150"/>
                </a:lnTo>
                <a:lnTo>
                  <a:pt x="1977136" y="304800"/>
                </a:lnTo>
                <a:lnTo>
                  <a:pt x="12700" y="304800"/>
                </a:lnTo>
                <a:lnTo>
                  <a:pt x="6350" y="298450"/>
                </a:lnTo>
                <a:lnTo>
                  <a:pt x="12700" y="298450"/>
                </a:lnTo>
                <a:lnTo>
                  <a:pt x="12700" y="0"/>
                </a:lnTo>
                <a:close/>
              </a:path>
              <a:path w="2035175" h="609600">
                <a:moveTo>
                  <a:pt x="1987041" y="298450"/>
                </a:moveTo>
                <a:lnTo>
                  <a:pt x="12700" y="298450"/>
                </a:lnTo>
                <a:lnTo>
                  <a:pt x="12700" y="304800"/>
                </a:lnTo>
                <a:lnTo>
                  <a:pt x="1977136" y="304800"/>
                </a:lnTo>
                <a:lnTo>
                  <a:pt x="1983486" y="311150"/>
                </a:lnTo>
                <a:lnTo>
                  <a:pt x="1989836" y="311150"/>
                </a:lnTo>
                <a:lnTo>
                  <a:pt x="1989836" y="301244"/>
                </a:lnTo>
                <a:lnTo>
                  <a:pt x="1987041" y="298450"/>
                </a:lnTo>
                <a:close/>
              </a:path>
              <a:path w="2035175" h="609600">
                <a:moveTo>
                  <a:pt x="12700" y="298450"/>
                </a:moveTo>
                <a:lnTo>
                  <a:pt x="6350" y="298450"/>
                </a:lnTo>
                <a:lnTo>
                  <a:pt x="12700" y="304800"/>
                </a:lnTo>
                <a:lnTo>
                  <a:pt x="12700" y="298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34148" y="4420361"/>
            <a:ext cx="103505" cy="1448435"/>
          </a:xfrm>
          <a:custGeom>
            <a:avLst/>
            <a:gdLst/>
            <a:ahLst/>
            <a:cxnLst/>
            <a:rect l="l" t="t" r="r" b="b"/>
            <a:pathLst>
              <a:path w="103504" h="1448435">
                <a:moveTo>
                  <a:pt x="7111" y="1351762"/>
                </a:moveTo>
                <a:lnTo>
                  <a:pt x="1016" y="1355280"/>
                </a:lnTo>
                <a:lnTo>
                  <a:pt x="0" y="1359166"/>
                </a:lnTo>
                <a:lnTo>
                  <a:pt x="51689" y="1447863"/>
                </a:lnTo>
                <a:lnTo>
                  <a:pt x="59049" y="1435277"/>
                </a:lnTo>
                <a:lnTo>
                  <a:pt x="45339" y="1435265"/>
                </a:lnTo>
                <a:lnTo>
                  <a:pt x="45354" y="1411778"/>
                </a:lnTo>
                <a:lnTo>
                  <a:pt x="11049" y="1352778"/>
                </a:lnTo>
                <a:lnTo>
                  <a:pt x="7111" y="1351762"/>
                </a:lnTo>
                <a:close/>
              </a:path>
              <a:path w="103504" h="1448435">
                <a:moveTo>
                  <a:pt x="45363" y="1411794"/>
                </a:moveTo>
                <a:lnTo>
                  <a:pt x="45339" y="1435265"/>
                </a:lnTo>
                <a:lnTo>
                  <a:pt x="58039" y="1435277"/>
                </a:lnTo>
                <a:lnTo>
                  <a:pt x="58042" y="1432064"/>
                </a:lnTo>
                <a:lnTo>
                  <a:pt x="46227" y="1432052"/>
                </a:lnTo>
                <a:lnTo>
                  <a:pt x="51696" y="1422685"/>
                </a:lnTo>
                <a:lnTo>
                  <a:pt x="45363" y="1411794"/>
                </a:lnTo>
                <a:close/>
              </a:path>
              <a:path w="103504" h="1448435">
                <a:moveTo>
                  <a:pt x="96393" y="1351851"/>
                </a:moveTo>
                <a:lnTo>
                  <a:pt x="92455" y="1352867"/>
                </a:lnTo>
                <a:lnTo>
                  <a:pt x="58063" y="1411778"/>
                </a:lnTo>
                <a:lnTo>
                  <a:pt x="58039" y="1435277"/>
                </a:lnTo>
                <a:lnTo>
                  <a:pt x="59056" y="1435265"/>
                </a:lnTo>
                <a:lnTo>
                  <a:pt x="103504" y="1359281"/>
                </a:lnTo>
                <a:lnTo>
                  <a:pt x="102489" y="1355394"/>
                </a:lnTo>
                <a:lnTo>
                  <a:pt x="96393" y="1351851"/>
                </a:lnTo>
                <a:close/>
              </a:path>
              <a:path w="103504" h="1448435">
                <a:moveTo>
                  <a:pt x="51696" y="1422685"/>
                </a:moveTo>
                <a:lnTo>
                  <a:pt x="46227" y="1432052"/>
                </a:lnTo>
                <a:lnTo>
                  <a:pt x="57150" y="1432064"/>
                </a:lnTo>
                <a:lnTo>
                  <a:pt x="51696" y="1422685"/>
                </a:lnTo>
                <a:close/>
              </a:path>
              <a:path w="103504" h="1448435">
                <a:moveTo>
                  <a:pt x="58063" y="1411778"/>
                </a:moveTo>
                <a:lnTo>
                  <a:pt x="51696" y="1422685"/>
                </a:lnTo>
                <a:lnTo>
                  <a:pt x="57150" y="1432064"/>
                </a:lnTo>
                <a:lnTo>
                  <a:pt x="58042" y="1432064"/>
                </a:lnTo>
                <a:lnTo>
                  <a:pt x="58063" y="1411778"/>
                </a:lnTo>
                <a:close/>
              </a:path>
              <a:path w="103504" h="1448435">
                <a:moveTo>
                  <a:pt x="59562" y="0"/>
                </a:moveTo>
                <a:lnTo>
                  <a:pt x="46862" y="0"/>
                </a:lnTo>
                <a:lnTo>
                  <a:pt x="45363" y="1411794"/>
                </a:lnTo>
                <a:lnTo>
                  <a:pt x="51696" y="1422685"/>
                </a:lnTo>
                <a:lnTo>
                  <a:pt x="58054" y="1411794"/>
                </a:lnTo>
                <a:lnTo>
                  <a:pt x="59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71748" y="4420361"/>
            <a:ext cx="103505" cy="1448435"/>
          </a:xfrm>
          <a:custGeom>
            <a:avLst/>
            <a:gdLst/>
            <a:ahLst/>
            <a:cxnLst/>
            <a:rect l="l" t="t" r="r" b="b"/>
            <a:pathLst>
              <a:path w="103505" h="1448435">
                <a:moveTo>
                  <a:pt x="7112" y="1351749"/>
                </a:moveTo>
                <a:lnTo>
                  <a:pt x="1015" y="1355280"/>
                </a:lnTo>
                <a:lnTo>
                  <a:pt x="0" y="1359166"/>
                </a:lnTo>
                <a:lnTo>
                  <a:pt x="51688" y="1447863"/>
                </a:lnTo>
                <a:lnTo>
                  <a:pt x="59050" y="1435277"/>
                </a:lnTo>
                <a:lnTo>
                  <a:pt x="45338" y="1435265"/>
                </a:lnTo>
                <a:lnTo>
                  <a:pt x="45354" y="1411778"/>
                </a:lnTo>
                <a:lnTo>
                  <a:pt x="11049" y="1352778"/>
                </a:lnTo>
                <a:lnTo>
                  <a:pt x="7112" y="1351749"/>
                </a:lnTo>
                <a:close/>
              </a:path>
              <a:path w="103505" h="1448435">
                <a:moveTo>
                  <a:pt x="45363" y="1411794"/>
                </a:moveTo>
                <a:lnTo>
                  <a:pt x="45338" y="1435265"/>
                </a:lnTo>
                <a:lnTo>
                  <a:pt x="58038" y="1435277"/>
                </a:lnTo>
                <a:lnTo>
                  <a:pt x="58042" y="1432064"/>
                </a:lnTo>
                <a:lnTo>
                  <a:pt x="46227" y="1432052"/>
                </a:lnTo>
                <a:lnTo>
                  <a:pt x="51696" y="1422685"/>
                </a:lnTo>
                <a:lnTo>
                  <a:pt x="45363" y="1411794"/>
                </a:lnTo>
                <a:close/>
              </a:path>
              <a:path w="103505" h="1448435">
                <a:moveTo>
                  <a:pt x="96393" y="1351851"/>
                </a:moveTo>
                <a:lnTo>
                  <a:pt x="92456" y="1352867"/>
                </a:lnTo>
                <a:lnTo>
                  <a:pt x="58063" y="1411778"/>
                </a:lnTo>
                <a:lnTo>
                  <a:pt x="58038" y="1435277"/>
                </a:lnTo>
                <a:lnTo>
                  <a:pt x="59058" y="1435265"/>
                </a:lnTo>
                <a:lnTo>
                  <a:pt x="103505" y="1359281"/>
                </a:lnTo>
                <a:lnTo>
                  <a:pt x="102488" y="1355394"/>
                </a:lnTo>
                <a:lnTo>
                  <a:pt x="96393" y="1351851"/>
                </a:lnTo>
                <a:close/>
              </a:path>
              <a:path w="103505" h="1448435">
                <a:moveTo>
                  <a:pt x="51696" y="1422685"/>
                </a:moveTo>
                <a:lnTo>
                  <a:pt x="46227" y="1432052"/>
                </a:lnTo>
                <a:lnTo>
                  <a:pt x="57150" y="1432064"/>
                </a:lnTo>
                <a:lnTo>
                  <a:pt x="51696" y="1422685"/>
                </a:lnTo>
                <a:close/>
              </a:path>
              <a:path w="103505" h="1448435">
                <a:moveTo>
                  <a:pt x="58063" y="1411778"/>
                </a:moveTo>
                <a:lnTo>
                  <a:pt x="51696" y="1422685"/>
                </a:lnTo>
                <a:lnTo>
                  <a:pt x="57150" y="1432064"/>
                </a:lnTo>
                <a:lnTo>
                  <a:pt x="58042" y="1432064"/>
                </a:lnTo>
                <a:lnTo>
                  <a:pt x="58063" y="1411778"/>
                </a:lnTo>
                <a:close/>
              </a:path>
              <a:path w="103505" h="1448435">
                <a:moveTo>
                  <a:pt x="59562" y="0"/>
                </a:moveTo>
                <a:lnTo>
                  <a:pt x="46862" y="0"/>
                </a:lnTo>
                <a:lnTo>
                  <a:pt x="45363" y="1411794"/>
                </a:lnTo>
                <a:lnTo>
                  <a:pt x="51696" y="1422685"/>
                </a:lnTo>
                <a:lnTo>
                  <a:pt x="58054" y="1411794"/>
                </a:lnTo>
                <a:lnTo>
                  <a:pt x="59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7464" y="5867400"/>
            <a:ext cx="1600200" cy="381000"/>
          </a:xfrm>
          <a:custGeom>
            <a:avLst/>
            <a:gdLst/>
            <a:ahLst/>
            <a:cxnLst/>
            <a:rect l="l" t="t" r="r" b="b"/>
            <a:pathLst>
              <a:path w="1600200" h="381000">
                <a:moveTo>
                  <a:pt x="1536700" y="0"/>
                </a:moveTo>
                <a:lnTo>
                  <a:pt x="63500" y="0"/>
                </a:lnTo>
                <a:lnTo>
                  <a:pt x="38790" y="4990"/>
                </a:lnTo>
                <a:lnTo>
                  <a:pt x="18605" y="18600"/>
                </a:lnTo>
                <a:lnTo>
                  <a:pt x="4992" y="38785"/>
                </a:lnTo>
                <a:lnTo>
                  <a:pt x="0" y="63500"/>
                </a:lnTo>
                <a:lnTo>
                  <a:pt x="0" y="317500"/>
                </a:lnTo>
                <a:lnTo>
                  <a:pt x="4992" y="342214"/>
                </a:lnTo>
                <a:lnTo>
                  <a:pt x="18605" y="362399"/>
                </a:lnTo>
                <a:lnTo>
                  <a:pt x="38790" y="376009"/>
                </a:lnTo>
                <a:lnTo>
                  <a:pt x="63500" y="381000"/>
                </a:lnTo>
                <a:lnTo>
                  <a:pt x="1536700" y="381000"/>
                </a:lnTo>
                <a:lnTo>
                  <a:pt x="1561409" y="376009"/>
                </a:lnTo>
                <a:lnTo>
                  <a:pt x="1581594" y="362399"/>
                </a:lnTo>
                <a:lnTo>
                  <a:pt x="1595207" y="342214"/>
                </a:lnTo>
                <a:lnTo>
                  <a:pt x="1600200" y="317500"/>
                </a:lnTo>
                <a:lnTo>
                  <a:pt x="1600200" y="63500"/>
                </a:lnTo>
                <a:lnTo>
                  <a:pt x="1595207" y="38785"/>
                </a:lnTo>
                <a:lnTo>
                  <a:pt x="1581594" y="18600"/>
                </a:lnTo>
                <a:lnTo>
                  <a:pt x="1561409" y="4990"/>
                </a:lnTo>
                <a:lnTo>
                  <a:pt x="15367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47464" y="5867400"/>
            <a:ext cx="1600200" cy="381000"/>
          </a:xfrm>
          <a:custGeom>
            <a:avLst/>
            <a:gdLst/>
            <a:ahLst/>
            <a:cxnLst/>
            <a:rect l="l" t="t" r="r" b="b"/>
            <a:pathLst>
              <a:path w="1600200" h="381000">
                <a:moveTo>
                  <a:pt x="0" y="63500"/>
                </a:moveTo>
                <a:lnTo>
                  <a:pt x="4992" y="38785"/>
                </a:lnTo>
                <a:lnTo>
                  <a:pt x="18605" y="18600"/>
                </a:lnTo>
                <a:lnTo>
                  <a:pt x="38790" y="4990"/>
                </a:lnTo>
                <a:lnTo>
                  <a:pt x="63500" y="0"/>
                </a:lnTo>
                <a:lnTo>
                  <a:pt x="1536700" y="0"/>
                </a:lnTo>
                <a:lnTo>
                  <a:pt x="1561409" y="4990"/>
                </a:lnTo>
                <a:lnTo>
                  <a:pt x="1581594" y="18600"/>
                </a:lnTo>
                <a:lnTo>
                  <a:pt x="1595207" y="38785"/>
                </a:lnTo>
                <a:lnTo>
                  <a:pt x="1600200" y="63500"/>
                </a:lnTo>
                <a:lnTo>
                  <a:pt x="1600200" y="317500"/>
                </a:lnTo>
                <a:lnTo>
                  <a:pt x="1595207" y="342214"/>
                </a:lnTo>
                <a:lnTo>
                  <a:pt x="1581594" y="362399"/>
                </a:lnTo>
                <a:lnTo>
                  <a:pt x="1561409" y="376009"/>
                </a:lnTo>
                <a:lnTo>
                  <a:pt x="1536700" y="381000"/>
                </a:lnTo>
                <a:lnTo>
                  <a:pt x="63500" y="381000"/>
                </a:lnTo>
                <a:lnTo>
                  <a:pt x="38790" y="376009"/>
                </a:lnTo>
                <a:lnTo>
                  <a:pt x="18605" y="362399"/>
                </a:lnTo>
                <a:lnTo>
                  <a:pt x="4992" y="342214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638547" y="5846470"/>
            <a:ext cx="10198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fstream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095113" y="5410200"/>
            <a:ext cx="103505" cy="457834"/>
          </a:xfrm>
          <a:custGeom>
            <a:avLst/>
            <a:gdLst/>
            <a:ahLst/>
            <a:cxnLst/>
            <a:rect l="l" t="t" r="r" b="b"/>
            <a:pathLst>
              <a:path w="103504" h="457835">
                <a:moveTo>
                  <a:pt x="6985" y="361581"/>
                </a:moveTo>
                <a:lnTo>
                  <a:pt x="3937" y="363372"/>
                </a:lnTo>
                <a:lnTo>
                  <a:pt x="1015" y="365163"/>
                </a:lnTo>
                <a:lnTo>
                  <a:pt x="0" y="369062"/>
                </a:lnTo>
                <a:lnTo>
                  <a:pt x="52450" y="457225"/>
                </a:lnTo>
                <a:lnTo>
                  <a:pt x="59618" y="444677"/>
                </a:lnTo>
                <a:lnTo>
                  <a:pt x="45974" y="444677"/>
                </a:lnTo>
                <a:lnTo>
                  <a:pt x="45765" y="421170"/>
                </a:lnTo>
                <a:lnTo>
                  <a:pt x="12700" y="365582"/>
                </a:lnTo>
                <a:lnTo>
                  <a:pt x="10922" y="362559"/>
                </a:lnTo>
                <a:lnTo>
                  <a:pt x="6985" y="361581"/>
                </a:lnTo>
                <a:close/>
              </a:path>
              <a:path w="103504" h="457835">
                <a:moveTo>
                  <a:pt x="45765" y="421170"/>
                </a:moveTo>
                <a:lnTo>
                  <a:pt x="45974" y="444677"/>
                </a:lnTo>
                <a:lnTo>
                  <a:pt x="58674" y="444576"/>
                </a:lnTo>
                <a:lnTo>
                  <a:pt x="58646" y="441477"/>
                </a:lnTo>
                <a:lnTo>
                  <a:pt x="46862" y="441477"/>
                </a:lnTo>
                <a:lnTo>
                  <a:pt x="52246" y="432065"/>
                </a:lnTo>
                <a:lnTo>
                  <a:pt x="45765" y="421170"/>
                </a:lnTo>
                <a:close/>
              </a:path>
              <a:path w="103504" h="457835">
                <a:moveTo>
                  <a:pt x="96265" y="360781"/>
                </a:moveTo>
                <a:lnTo>
                  <a:pt x="92328" y="361835"/>
                </a:lnTo>
                <a:lnTo>
                  <a:pt x="90677" y="364883"/>
                </a:lnTo>
                <a:lnTo>
                  <a:pt x="58479" y="421170"/>
                </a:lnTo>
                <a:lnTo>
                  <a:pt x="58674" y="444576"/>
                </a:lnTo>
                <a:lnTo>
                  <a:pt x="45974" y="444677"/>
                </a:lnTo>
                <a:lnTo>
                  <a:pt x="59618" y="444677"/>
                </a:lnTo>
                <a:lnTo>
                  <a:pt x="101600" y="371182"/>
                </a:lnTo>
                <a:lnTo>
                  <a:pt x="103377" y="368134"/>
                </a:lnTo>
                <a:lnTo>
                  <a:pt x="102362" y="364261"/>
                </a:lnTo>
                <a:lnTo>
                  <a:pt x="96265" y="360781"/>
                </a:lnTo>
                <a:close/>
              </a:path>
              <a:path w="103504" h="457835">
                <a:moveTo>
                  <a:pt x="52246" y="432065"/>
                </a:moveTo>
                <a:lnTo>
                  <a:pt x="46862" y="441477"/>
                </a:lnTo>
                <a:lnTo>
                  <a:pt x="57785" y="441375"/>
                </a:lnTo>
                <a:lnTo>
                  <a:pt x="52246" y="432065"/>
                </a:lnTo>
                <a:close/>
              </a:path>
              <a:path w="103504" h="457835">
                <a:moveTo>
                  <a:pt x="58466" y="421192"/>
                </a:moveTo>
                <a:lnTo>
                  <a:pt x="52246" y="432065"/>
                </a:lnTo>
                <a:lnTo>
                  <a:pt x="57785" y="441375"/>
                </a:lnTo>
                <a:lnTo>
                  <a:pt x="46862" y="441477"/>
                </a:lnTo>
                <a:lnTo>
                  <a:pt x="58646" y="441477"/>
                </a:lnTo>
                <a:lnTo>
                  <a:pt x="58466" y="421192"/>
                </a:lnTo>
                <a:close/>
              </a:path>
              <a:path w="103504" h="457835">
                <a:moveTo>
                  <a:pt x="54737" y="0"/>
                </a:moveTo>
                <a:lnTo>
                  <a:pt x="42037" y="0"/>
                </a:lnTo>
                <a:lnTo>
                  <a:pt x="45765" y="421170"/>
                </a:lnTo>
                <a:lnTo>
                  <a:pt x="52246" y="432065"/>
                </a:lnTo>
                <a:lnTo>
                  <a:pt x="58466" y="421170"/>
                </a:lnTo>
                <a:lnTo>
                  <a:pt x="547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17850" y="4419600"/>
            <a:ext cx="2077720" cy="609600"/>
          </a:xfrm>
          <a:custGeom>
            <a:avLst/>
            <a:gdLst/>
            <a:ahLst/>
            <a:cxnLst/>
            <a:rect l="l" t="t" r="r" b="b"/>
            <a:pathLst>
              <a:path w="2077720" h="609600">
                <a:moveTo>
                  <a:pt x="1981073" y="513588"/>
                </a:moveTo>
                <a:lnTo>
                  <a:pt x="1974977" y="517144"/>
                </a:lnTo>
                <a:lnTo>
                  <a:pt x="1973961" y="520954"/>
                </a:lnTo>
                <a:lnTo>
                  <a:pt x="2025650" y="609600"/>
                </a:lnTo>
                <a:lnTo>
                  <a:pt x="2032981" y="597026"/>
                </a:lnTo>
                <a:lnTo>
                  <a:pt x="2019300" y="597026"/>
                </a:lnTo>
                <a:lnTo>
                  <a:pt x="2019300" y="573604"/>
                </a:lnTo>
                <a:lnTo>
                  <a:pt x="1984883" y="514604"/>
                </a:lnTo>
                <a:lnTo>
                  <a:pt x="1981073" y="513588"/>
                </a:lnTo>
                <a:close/>
              </a:path>
              <a:path w="2077720" h="609600">
                <a:moveTo>
                  <a:pt x="2019300" y="573604"/>
                </a:moveTo>
                <a:lnTo>
                  <a:pt x="2019300" y="597026"/>
                </a:lnTo>
                <a:lnTo>
                  <a:pt x="2032000" y="597026"/>
                </a:lnTo>
                <a:lnTo>
                  <a:pt x="2032000" y="593851"/>
                </a:lnTo>
                <a:lnTo>
                  <a:pt x="2020189" y="593851"/>
                </a:lnTo>
                <a:lnTo>
                  <a:pt x="2025650" y="584490"/>
                </a:lnTo>
                <a:lnTo>
                  <a:pt x="2019300" y="573604"/>
                </a:lnTo>
                <a:close/>
              </a:path>
              <a:path w="2077720" h="609600">
                <a:moveTo>
                  <a:pt x="2070227" y="513588"/>
                </a:moveTo>
                <a:lnTo>
                  <a:pt x="2066416" y="514604"/>
                </a:lnTo>
                <a:lnTo>
                  <a:pt x="2032000" y="573604"/>
                </a:lnTo>
                <a:lnTo>
                  <a:pt x="2032000" y="597026"/>
                </a:lnTo>
                <a:lnTo>
                  <a:pt x="2032981" y="597026"/>
                </a:lnTo>
                <a:lnTo>
                  <a:pt x="2077339" y="520954"/>
                </a:lnTo>
                <a:lnTo>
                  <a:pt x="2076323" y="517144"/>
                </a:lnTo>
                <a:lnTo>
                  <a:pt x="2070227" y="513588"/>
                </a:lnTo>
                <a:close/>
              </a:path>
              <a:path w="2077720" h="609600">
                <a:moveTo>
                  <a:pt x="2025650" y="584490"/>
                </a:moveTo>
                <a:lnTo>
                  <a:pt x="2020189" y="593851"/>
                </a:lnTo>
                <a:lnTo>
                  <a:pt x="2031111" y="593851"/>
                </a:lnTo>
                <a:lnTo>
                  <a:pt x="2025650" y="584490"/>
                </a:lnTo>
                <a:close/>
              </a:path>
              <a:path w="2077720" h="609600">
                <a:moveTo>
                  <a:pt x="2032000" y="573604"/>
                </a:moveTo>
                <a:lnTo>
                  <a:pt x="2025650" y="584490"/>
                </a:lnTo>
                <a:lnTo>
                  <a:pt x="2031111" y="593851"/>
                </a:lnTo>
                <a:lnTo>
                  <a:pt x="2032000" y="593851"/>
                </a:lnTo>
                <a:lnTo>
                  <a:pt x="2032000" y="573604"/>
                </a:lnTo>
                <a:close/>
              </a:path>
              <a:path w="2077720" h="609600">
                <a:moveTo>
                  <a:pt x="2019300" y="304800"/>
                </a:moveTo>
                <a:lnTo>
                  <a:pt x="2019300" y="573604"/>
                </a:lnTo>
                <a:lnTo>
                  <a:pt x="2025650" y="584490"/>
                </a:lnTo>
                <a:lnTo>
                  <a:pt x="2032000" y="573604"/>
                </a:lnTo>
                <a:lnTo>
                  <a:pt x="2032000" y="311150"/>
                </a:lnTo>
                <a:lnTo>
                  <a:pt x="2025650" y="311150"/>
                </a:lnTo>
                <a:lnTo>
                  <a:pt x="2019300" y="304800"/>
                </a:lnTo>
                <a:close/>
              </a:path>
              <a:path w="2077720" h="609600">
                <a:moveTo>
                  <a:pt x="12700" y="0"/>
                </a:moveTo>
                <a:lnTo>
                  <a:pt x="0" y="0"/>
                </a:lnTo>
                <a:lnTo>
                  <a:pt x="0" y="308356"/>
                </a:lnTo>
                <a:lnTo>
                  <a:pt x="2793" y="311150"/>
                </a:lnTo>
                <a:lnTo>
                  <a:pt x="2019300" y="311150"/>
                </a:lnTo>
                <a:lnTo>
                  <a:pt x="2019300" y="304800"/>
                </a:lnTo>
                <a:lnTo>
                  <a:pt x="12700" y="304800"/>
                </a:lnTo>
                <a:lnTo>
                  <a:pt x="6350" y="298450"/>
                </a:lnTo>
                <a:lnTo>
                  <a:pt x="12700" y="298450"/>
                </a:lnTo>
                <a:lnTo>
                  <a:pt x="12700" y="0"/>
                </a:lnTo>
                <a:close/>
              </a:path>
              <a:path w="2077720" h="609600">
                <a:moveTo>
                  <a:pt x="2029205" y="298450"/>
                </a:moveTo>
                <a:lnTo>
                  <a:pt x="12700" y="298450"/>
                </a:lnTo>
                <a:lnTo>
                  <a:pt x="12700" y="304800"/>
                </a:lnTo>
                <a:lnTo>
                  <a:pt x="2019300" y="304800"/>
                </a:lnTo>
                <a:lnTo>
                  <a:pt x="2025650" y="311150"/>
                </a:lnTo>
                <a:lnTo>
                  <a:pt x="2032000" y="311150"/>
                </a:lnTo>
                <a:lnTo>
                  <a:pt x="2032000" y="301244"/>
                </a:lnTo>
                <a:lnTo>
                  <a:pt x="2029205" y="298450"/>
                </a:lnTo>
                <a:close/>
              </a:path>
              <a:path w="2077720" h="609600">
                <a:moveTo>
                  <a:pt x="12700" y="298450"/>
                </a:moveTo>
                <a:lnTo>
                  <a:pt x="6350" y="298450"/>
                </a:lnTo>
                <a:lnTo>
                  <a:pt x="12700" y="304800"/>
                </a:lnTo>
                <a:lnTo>
                  <a:pt x="12700" y="29845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91810" y="4419600"/>
            <a:ext cx="2001520" cy="609600"/>
          </a:xfrm>
          <a:custGeom>
            <a:avLst/>
            <a:gdLst/>
            <a:ahLst/>
            <a:cxnLst/>
            <a:rect l="l" t="t" r="r" b="b"/>
            <a:pathLst>
              <a:path w="2001520" h="609600">
                <a:moveTo>
                  <a:pt x="7112" y="513588"/>
                </a:moveTo>
                <a:lnTo>
                  <a:pt x="1015" y="517144"/>
                </a:lnTo>
                <a:lnTo>
                  <a:pt x="0" y="520954"/>
                </a:lnTo>
                <a:lnTo>
                  <a:pt x="51688" y="609600"/>
                </a:lnTo>
                <a:lnTo>
                  <a:pt x="59020" y="597026"/>
                </a:lnTo>
                <a:lnTo>
                  <a:pt x="45338" y="597026"/>
                </a:lnTo>
                <a:lnTo>
                  <a:pt x="45338" y="573604"/>
                </a:lnTo>
                <a:lnTo>
                  <a:pt x="10922" y="514604"/>
                </a:lnTo>
                <a:lnTo>
                  <a:pt x="7112" y="513588"/>
                </a:lnTo>
                <a:close/>
              </a:path>
              <a:path w="2001520" h="609600">
                <a:moveTo>
                  <a:pt x="45338" y="573604"/>
                </a:moveTo>
                <a:lnTo>
                  <a:pt x="45338" y="597026"/>
                </a:lnTo>
                <a:lnTo>
                  <a:pt x="58038" y="597026"/>
                </a:lnTo>
                <a:lnTo>
                  <a:pt x="58038" y="593851"/>
                </a:lnTo>
                <a:lnTo>
                  <a:pt x="46227" y="593851"/>
                </a:lnTo>
                <a:lnTo>
                  <a:pt x="51688" y="584490"/>
                </a:lnTo>
                <a:lnTo>
                  <a:pt x="45338" y="573604"/>
                </a:lnTo>
                <a:close/>
              </a:path>
              <a:path w="2001520" h="609600">
                <a:moveTo>
                  <a:pt x="96265" y="513588"/>
                </a:moveTo>
                <a:lnTo>
                  <a:pt x="92455" y="514604"/>
                </a:lnTo>
                <a:lnTo>
                  <a:pt x="58038" y="573604"/>
                </a:lnTo>
                <a:lnTo>
                  <a:pt x="58038" y="597026"/>
                </a:lnTo>
                <a:lnTo>
                  <a:pt x="59020" y="597026"/>
                </a:lnTo>
                <a:lnTo>
                  <a:pt x="103377" y="520954"/>
                </a:lnTo>
                <a:lnTo>
                  <a:pt x="102362" y="517144"/>
                </a:lnTo>
                <a:lnTo>
                  <a:pt x="96265" y="513588"/>
                </a:lnTo>
                <a:close/>
              </a:path>
              <a:path w="2001520" h="609600">
                <a:moveTo>
                  <a:pt x="51688" y="584490"/>
                </a:moveTo>
                <a:lnTo>
                  <a:pt x="46227" y="593851"/>
                </a:lnTo>
                <a:lnTo>
                  <a:pt x="57150" y="593851"/>
                </a:lnTo>
                <a:lnTo>
                  <a:pt x="51688" y="584490"/>
                </a:lnTo>
                <a:close/>
              </a:path>
              <a:path w="2001520" h="609600">
                <a:moveTo>
                  <a:pt x="58038" y="573604"/>
                </a:moveTo>
                <a:lnTo>
                  <a:pt x="51688" y="584490"/>
                </a:lnTo>
                <a:lnTo>
                  <a:pt x="57150" y="593851"/>
                </a:lnTo>
                <a:lnTo>
                  <a:pt x="58038" y="593851"/>
                </a:lnTo>
                <a:lnTo>
                  <a:pt x="58038" y="573604"/>
                </a:lnTo>
                <a:close/>
              </a:path>
              <a:path w="2001520" h="609600">
                <a:moveTo>
                  <a:pt x="1988439" y="298450"/>
                </a:moveTo>
                <a:lnTo>
                  <a:pt x="48133" y="298450"/>
                </a:lnTo>
                <a:lnTo>
                  <a:pt x="45338" y="301244"/>
                </a:lnTo>
                <a:lnTo>
                  <a:pt x="45338" y="573604"/>
                </a:lnTo>
                <a:lnTo>
                  <a:pt x="51688" y="584490"/>
                </a:lnTo>
                <a:lnTo>
                  <a:pt x="58038" y="573604"/>
                </a:lnTo>
                <a:lnTo>
                  <a:pt x="58038" y="311150"/>
                </a:lnTo>
                <a:lnTo>
                  <a:pt x="51688" y="311150"/>
                </a:lnTo>
                <a:lnTo>
                  <a:pt x="58038" y="304800"/>
                </a:lnTo>
                <a:lnTo>
                  <a:pt x="1988439" y="304800"/>
                </a:lnTo>
                <a:lnTo>
                  <a:pt x="1988439" y="298450"/>
                </a:lnTo>
                <a:close/>
              </a:path>
              <a:path w="2001520" h="609600">
                <a:moveTo>
                  <a:pt x="58038" y="304800"/>
                </a:moveTo>
                <a:lnTo>
                  <a:pt x="51688" y="311150"/>
                </a:lnTo>
                <a:lnTo>
                  <a:pt x="58038" y="311150"/>
                </a:lnTo>
                <a:lnTo>
                  <a:pt x="58038" y="304800"/>
                </a:lnTo>
                <a:close/>
              </a:path>
              <a:path w="2001520" h="609600">
                <a:moveTo>
                  <a:pt x="2001139" y="298450"/>
                </a:moveTo>
                <a:lnTo>
                  <a:pt x="1994789" y="298450"/>
                </a:lnTo>
                <a:lnTo>
                  <a:pt x="1988439" y="304800"/>
                </a:lnTo>
                <a:lnTo>
                  <a:pt x="58038" y="304800"/>
                </a:lnTo>
                <a:lnTo>
                  <a:pt x="58038" y="311150"/>
                </a:lnTo>
                <a:lnTo>
                  <a:pt x="1998344" y="311150"/>
                </a:lnTo>
                <a:lnTo>
                  <a:pt x="2001139" y="308356"/>
                </a:lnTo>
                <a:lnTo>
                  <a:pt x="2001139" y="298450"/>
                </a:lnTo>
                <a:close/>
              </a:path>
              <a:path w="2001520" h="609600">
                <a:moveTo>
                  <a:pt x="2001139" y="0"/>
                </a:moveTo>
                <a:lnTo>
                  <a:pt x="1988439" y="0"/>
                </a:lnTo>
                <a:lnTo>
                  <a:pt x="1988439" y="304800"/>
                </a:lnTo>
                <a:lnTo>
                  <a:pt x="1994789" y="298450"/>
                </a:lnTo>
                <a:lnTo>
                  <a:pt x="2001139" y="298450"/>
                </a:lnTo>
                <a:lnTo>
                  <a:pt x="2001139" y="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3200"/>
            <a:ext cx="10287000" cy="304800"/>
          </a:xfrm>
          <a:custGeom>
            <a:avLst/>
            <a:gdLst/>
            <a:ahLst/>
            <a:cxnLst/>
            <a:rect l="l" t="t" r="r" b="b"/>
            <a:pathLst>
              <a:path w="10287000" h="304800">
                <a:moveTo>
                  <a:pt x="0" y="304800"/>
                </a:moveTo>
                <a:lnTo>
                  <a:pt x="10287000" y="304800"/>
                </a:lnTo>
                <a:lnTo>
                  <a:pt x="10287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242" y="1536268"/>
            <a:ext cx="9100820" cy="24436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2450" spc="-625" dirty="0">
                <a:solidFill>
                  <a:srgbClr val="0AD0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6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sz="2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2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26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6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</a:t>
            </a:r>
            <a:r>
              <a:rPr sz="2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sz="26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z="2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sz="26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sz="26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variable, 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6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endParaRPr lang="en-US" sz="2600" spc="-1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>
              <a:lnSpc>
                <a:spcPct val="100000"/>
              </a:lnSpc>
              <a:spcBef>
                <a:spcPts val="95"/>
              </a:spcBef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8665" indent="-342900">
              <a:lnSpc>
                <a:spcPct val="100000"/>
              </a:lnSpc>
              <a:spcBef>
                <a:spcPts val="570"/>
              </a:spcBef>
              <a:buFont typeface="Wingdings" panose="05000000000000000000" pitchFamily="2" charset="2"/>
              <a:buChar char="Ø"/>
              <a:tabLst>
                <a:tab pos="1793239" algn="l"/>
              </a:tabLst>
            </a:pPr>
            <a:r>
              <a:rPr sz="3200" spc="229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ifstream	</a:t>
            </a:r>
            <a:r>
              <a:rPr sz="3200" spc="10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myInputStream;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8665" indent="-342900">
              <a:lnSpc>
                <a:spcPct val="100000"/>
              </a:lnSpc>
              <a:spcBef>
                <a:spcPts val="525"/>
              </a:spcBef>
              <a:buFont typeface="Wingdings" panose="05000000000000000000" pitchFamily="2" charset="2"/>
              <a:buChar char="Ø"/>
              <a:tabLst>
                <a:tab pos="1793239" algn="l"/>
              </a:tabLst>
            </a:pPr>
            <a:r>
              <a:rPr sz="3200" spc="14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ofstream	</a:t>
            </a:r>
            <a:r>
              <a:rPr sz="3200" spc="6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myOutputStream;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0BC67B5B-FDB6-4B09-8A68-1E252B074EEE}"/>
              </a:ext>
            </a:extLst>
          </p:cNvPr>
          <p:cNvSpPr txBox="1">
            <a:spLocks/>
          </p:cNvSpPr>
          <p:nvPr/>
        </p:nvSpPr>
        <p:spPr>
          <a:xfrm>
            <a:off x="3467101" y="708532"/>
            <a:ext cx="6469760" cy="7072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>
            <a:lvl1pPr>
              <a:defRPr sz="4500" b="0" i="0">
                <a:solidFill>
                  <a:srgbClr val="04607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15"/>
              </a:spcBef>
            </a:pPr>
            <a:r>
              <a:rPr lang="en-US" b="1" kern="0" spc="10">
                <a:latin typeface="Tw Cen MT" panose="020B0602020104020603" pitchFamily="34" charset="0"/>
              </a:rPr>
              <a:t>INPUT/OUTPUT </a:t>
            </a:r>
            <a:r>
              <a:rPr lang="en-US" b="1" kern="0" spc="30">
                <a:latin typeface="Tw Cen MT" panose="020B0602020104020603" pitchFamily="34" charset="0"/>
              </a:rPr>
              <a:t>WITH</a:t>
            </a:r>
            <a:r>
              <a:rPr lang="en-US" b="1" kern="0" spc="-620">
                <a:latin typeface="Tw Cen MT" panose="020B0602020104020603" pitchFamily="34" charset="0"/>
              </a:rPr>
              <a:t> </a:t>
            </a:r>
            <a:r>
              <a:rPr lang="en-US" b="1" kern="0" spc="-275">
                <a:latin typeface="Tw Cen MT" panose="020B0602020104020603" pitchFamily="34" charset="0"/>
              </a:rPr>
              <a:t>FILES</a:t>
            </a:r>
            <a:endParaRPr lang="en-US" b="1" kern="0" spc="-275" dirty="0"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3200"/>
            <a:ext cx="10287000" cy="304800"/>
          </a:xfrm>
          <a:custGeom>
            <a:avLst/>
            <a:gdLst/>
            <a:ahLst/>
            <a:cxnLst/>
            <a:rect l="l" t="t" r="r" b="b"/>
            <a:pathLst>
              <a:path w="10287000" h="304800">
                <a:moveTo>
                  <a:pt x="0" y="304800"/>
                </a:moveTo>
                <a:lnTo>
                  <a:pt x="10287000" y="304800"/>
                </a:lnTo>
                <a:lnTo>
                  <a:pt x="10287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5763B7C0-3F52-4A54-9E1A-518D7C53B9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80390" y="674550"/>
            <a:ext cx="5029199" cy="7072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b="1" spc="10" dirty="0">
                <a:latin typeface="Tw Cen MT" panose="020B0602020104020603" pitchFamily="34" charset="0"/>
              </a:rPr>
              <a:t>OPENING OF FILES</a:t>
            </a:r>
            <a:endParaRPr lang="en-US" b="1" spc="-275" dirty="0">
              <a:latin typeface="Tw Cen MT" panose="020B06020201040206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577E72-52C0-4C72-887F-014AD1E94F12}"/>
              </a:ext>
            </a:extLst>
          </p:cNvPr>
          <p:cNvSpPr txBox="1"/>
          <p:nvPr/>
        </p:nvSpPr>
        <p:spPr>
          <a:xfrm>
            <a:off x="263666" y="1320895"/>
            <a:ext cx="9372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opening a file we must first create a file stream and then link it to the filename.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defined using the classes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that are contained in the header file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 to be used depends upon the purpose that is whether we want to read data from the file or we want to write data to file 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file can be opened in two ways.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using the constructor of the class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using the member function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 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class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43500" y="724141"/>
            <a:ext cx="4326890" cy="7072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pc="-85" dirty="0"/>
              <a:t>I</a:t>
            </a:r>
            <a:r>
              <a:rPr lang="en-US" spc="-215" dirty="0"/>
              <a:t>N</a:t>
            </a:r>
            <a:r>
              <a:rPr lang="en-US" spc="150" dirty="0"/>
              <a:t>T</a:t>
            </a:r>
            <a:r>
              <a:rPr lang="en-US" spc="114" dirty="0"/>
              <a:t>R</a:t>
            </a:r>
            <a:r>
              <a:rPr lang="en-US" spc="-195" dirty="0"/>
              <a:t>ODU</a:t>
            </a:r>
            <a:r>
              <a:rPr lang="en-US" spc="-160" dirty="0"/>
              <a:t>C</a:t>
            </a:r>
            <a:r>
              <a:rPr lang="en-US" spc="10" dirty="0"/>
              <a:t>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3242" y="1452643"/>
            <a:ext cx="9054465" cy="4943661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50"/>
              </a:spcBef>
              <a:buSzPct val="94230"/>
              <a:buFont typeface="Wingdings" panose="05000000000000000000" pitchFamily="2" charset="2"/>
              <a:buChar char="v"/>
              <a:tabLst>
                <a:tab pos="287020" algn="l"/>
              </a:tabLst>
            </a:pP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8665" lvl="1" indent="-342900">
              <a:lnSpc>
                <a:spcPct val="100000"/>
              </a:lnSpc>
              <a:spcBef>
                <a:spcPts val="610"/>
              </a:spcBef>
              <a:buSzPct val="85416"/>
              <a:buFont typeface="Wingdings" panose="05000000000000000000" pitchFamily="2" charset="2"/>
              <a:buChar char="v"/>
              <a:tabLst>
                <a:tab pos="653415" algn="l"/>
              </a:tabLst>
            </a:pPr>
            <a:r>
              <a:rPr sz="2800" spc="-9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</a:t>
            </a:r>
            <a:r>
              <a:rPr sz="2800" spc="-7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z="2800" spc="-6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(temporary</a:t>
            </a:r>
            <a:r>
              <a:rPr sz="2800" spc="-32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8665" lvl="1" indent="-342900">
              <a:lnSpc>
                <a:spcPct val="100000"/>
              </a:lnSpc>
              <a:spcBef>
                <a:spcPts val="580"/>
              </a:spcBef>
              <a:buSzPct val="85416"/>
              <a:buFont typeface="Wingdings" panose="05000000000000000000" pitchFamily="2" charset="2"/>
              <a:buChar char="v"/>
              <a:tabLst>
                <a:tab pos="653415" algn="l"/>
              </a:tabLst>
            </a:pPr>
            <a:r>
              <a:rPr sz="2800" spc="-15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</a:t>
            </a:r>
            <a:r>
              <a:rPr sz="2800" spc="-7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z="2800" spc="-7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(permanent</a:t>
            </a:r>
            <a:r>
              <a:rPr sz="2800" spc="-28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SzPct val="94230"/>
              <a:buFont typeface="Wingdings" panose="05000000000000000000" pitchFamily="2" charset="2"/>
              <a:buChar char="v"/>
              <a:tabLst>
                <a:tab pos="287020" algn="l"/>
              </a:tabLst>
            </a:pP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studied</a:t>
            </a:r>
            <a:r>
              <a:rPr sz="28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earlier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8665" lvl="1" indent="-342900">
              <a:lnSpc>
                <a:spcPct val="100000"/>
              </a:lnSpc>
              <a:spcBef>
                <a:spcPts val="610"/>
              </a:spcBef>
              <a:buSzPct val="85416"/>
              <a:buFont typeface="Wingdings" panose="05000000000000000000" pitchFamily="2" charset="2"/>
              <a:buChar char="v"/>
              <a:tabLst>
                <a:tab pos="653415" algn="l"/>
              </a:tabLst>
            </a:pPr>
            <a:r>
              <a:rPr sz="2800" spc="-7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 </a:t>
            </a:r>
            <a:r>
              <a:rPr sz="2800" spc="-9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800" spc="-2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800" spc="-36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8665" lvl="1" indent="-342900">
              <a:lnSpc>
                <a:spcPct val="100000"/>
              </a:lnSpc>
              <a:spcBef>
                <a:spcPts val="580"/>
              </a:spcBef>
              <a:buSzPct val="85416"/>
              <a:buFont typeface="Wingdings" panose="05000000000000000000" pitchFamily="2" charset="2"/>
              <a:buChar char="v"/>
              <a:tabLst>
                <a:tab pos="653415" algn="l"/>
              </a:tabLst>
            </a:pPr>
            <a:r>
              <a:rPr sz="2800" spc="-7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 </a:t>
            </a:r>
            <a:r>
              <a:rPr sz="2800" spc="-8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sz="2800" spc="2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51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3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595"/>
              </a:spcBef>
              <a:buSzPct val="94230"/>
              <a:buFont typeface="Wingdings" panose="05000000000000000000" pitchFamily="2" charset="2"/>
              <a:buChar char="v"/>
              <a:tabLst>
                <a:tab pos="287020" algn="l"/>
              </a:tabLst>
            </a:pP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utilised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8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sz="28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variables,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arrays,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structure/class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62560" indent="-342900">
              <a:lnSpc>
                <a:spcPct val="100000"/>
              </a:lnSpc>
              <a:spcBef>
                <a:spcPts val="625"/>
              </a:spcBef>
              <a:buSzPct val="94230"/>
              <a:buFont typeface="Wingdings" panose="05000000000000000000" pitchFamily="2" charset="2"/>
              <a:buChar char="v"/>
              <a:tabLst>
                <a:tab pos="287020" algn="l"/>
              </a:tabLst>
            </a:pP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termination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entered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lost </a:t>
            </a:r>
            <a:r>
              <a:rPr sz="2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on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3200"/>
            <a:ext cx="10287000" cy="304800"/>
          </a:xfrm>
          <a:custGeom>
            <a:avLst/>
            <a:gdLst/>
            <a:ahLst/>
            <a:cxnLst/>
            <a:rect l="l" t="t" r="r" b="b"/>
            <a:pathLst>
              <a:path w="10287000" h="304800">
                <a:moveTo>
                  <a:pt x="0" y="304800"/>
                </a:moveTo>
                <a:lnTo>
                  <a:pt x="10287000" y="304800"/>
                </a:lnTo>
                <a:lnTo>
                  <a:pt x="10287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242" y="1536268"/>
            <a:ext cx="9098915" cy="29258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5080" indent="-45720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declared,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file, </a:t>
            </a:r>
            <a:endParaRPr lang="en-US" sz="2800" spc="-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marR="5080" indent="-45720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 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open().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4400" i="1" spc="-11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StreamObject.open </a:t>
            </a:r>
            <a:r>
              <a:rPr sz="4400" i="1" spc="-13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(FileName,</a:t>
            </a:r>
            <a:r>
              <a:rPr sz="4400" i="1" spc="-20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i="1" spc="-3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[Mode]);</a:t>
            </a:r>
            <a:endParaRPr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9A027E65-3907-40A1-992D-4BF395CDA7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5100" y="708532"/>
            <a:ext cx="7231761" cy="7072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b="1" spc="10" dirty="0">
                <a:latin typeface="Tw Cen MT" panose="020B0602020104020603" pitchFamily="34" charset="0"/>
              </a:rPr>
              <a:t>OPENEING</a:t>
            </a:r>
            <a:r>
              <a:rPr lang="en-US" b="1" spc="-620" dirty="0">
                <a:latin typeface="Tw Cen MT" panose="020B0602020104020603" pitchFamily="34" charset="0"/>
              </a:rPr>
              <a:t> </a:t>
            </a:r>
            <a:r>
              <a:rPr lang="en-US" b="1" spc="-275" dirty="0">
                <a:latin typeface="Tw Cen MT" panose="020B0602020104020603" pitchFamily="34" charset="0"/>
              </a:rPr>
              <a:t>FILES USING OPEN( 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3200"/>
            <a:ext cx="10287000" cy="304800"/>
          </a:xfrm>
          <a:custGeom>
            <a:avLst/>
            <a:gdLst/>
            <a:ahLst/>
            <a:cxnLst/>
            <a:rect l="l" t="t" r="r" b="b"/>
            <a:pathLst>
              <a:path w="10287000" h="304800">
                <a:moveTo>
                  <a:pt x="0" y="304800"/>
                </a:moveTo>
                <a:lnTo>
                  <a:pt x="10287000" y="304800"/>
                </a:lnTo>
                <a:lnTo>
                  <a:pt x="10287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593242" y="1481137"/>
            <a:ext cx="8665058" cy="13657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90"/>
              </a:spcBef>
            </a:pPr>
            <a:r>
              <a:rPr sz="3200" i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StreamObject.open </a:t>
            </a:r>
            <a:r>
              <a:rPr sz="3200" i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(FileName,</a:t>
            </a:r>
            <a:r>
              <a:rPr sz="3200" i="1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[Mode]);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2800" spc="-1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sz="2800" spc="-6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sz="2800" spc="-19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800" spc="-1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spc="-1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7562" y="2971800"/>
            <a:ext cx="1292860" cy="1001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2800" u="sng" spc="-39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u="sng" spc="-3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sz="2800" u="sng" spc="-6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u="sng" spc="-23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u="sng" spc="-17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u="sng" spc="-90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  </a:t>
            </a:r>
            <a:r>
              <a:rPr sz="2800" u="sng" spc="-7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endParaRPr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22651" y="2971800"/>
            <a:ext cx="6633845" cy="103169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8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800" i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name/full</a:t>
            </a:r>
            <a:r>
              <a:rPr sz="2800" i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sz="2800" i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i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sz="28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sz="2800" i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800" i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i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</a:t>
            </a:r>
            <a:r>
              <a:rPr sz="2800" i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opened</a:t>
            </a:r>
            <a:endParaRPr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800" i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</a:t>
            </a:r>
            <a:r>
              <a:rPr sz="28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</a:t>
            </a:r>
            <a:r>
              <a:rPr sz="2800" i="1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file,</a:t>
            </a:r>
            <a:r>
              <a:rPr sz="2800" i="1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(Reading/Writing)</a:t>
            </a:r>
            <a:endParaRPr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5622" y="4535144"/>
            <a:ext cx="9103995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5080" indent="-45720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ifstream 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ofstream, </a:t>
            </a:r>
            <a:r>
              <a:rPr sz="28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ifstream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implicitly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mode,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ofstream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implicitly 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mode,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fstream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73906941-F9C1-45CB-9717-B1ABF39AD34F}"/>
              </a:ext>
            </a:extLst>
          </p:cNvPr>
          <p:cNvSpPr txBox="1">
            <a:spLocks/>
          </p:cNvSpPr>
          <p:nvPr/>
        </p:nvSpPr>
        <p:spPr>
          <a:xfrm>
            <a:off x="2705100" y="708532"/>
            <a:ext cx="7231761" cy="7072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>
            <a:lvl1pPr>
              <a:defRPr sz="4500" b="0" i="0">
                <a:solidFill>
                  <a:srgbClr val="04607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15"/>
              </a:spcBef>
            </a:pPr>
            <a:r>
              <a:rPr lang="en-US" b="1" kern="0" spc="10">
                <a:latin typeface="Tw Cen MT" panose="020B0602020104020603" pitchFamily="34" charset="0"/>
              </a:rPr>
              <a:t>OPENEING</a:t>
            </a:r>
            <a:r>
              <a:rPr lang="en-US" b="1" kern="0" spc="-620">
                <a:latin typeface="Tw Cen MT" panose="020B0602020104020603" pitchFamily="34" charset="0"/>
              </a:rPr>
              <a:t> </a:t>
            </a:r>
            <a:r>
              <a:rPr lang="en-US" b="1" kern="0" spc="-275">
                <a:latin typeface="Tw Cen MT" panose="020B0602020104020603" pitchFamily="34" charset="0"/>
              </a:rPr>
              <a:t>FILES USING OPEN( )</a:t>
            </a:r>
            <a:endParaRPr lang="en-US" b="1" kern="0" spc="-275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54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3200"/>
            <a:ext cx="10287000" cy="304800"/>
          </a:xfrm>
          <a:custGeom>
            <a:avLst/>
            <a:gdLst/>
            <a:ahLst/>
            <a:cxnLst/>
            <a:rect l="l" t="t" r="r" b="b"/>
            <a:pathLst>
              <a:path w="10287000" h="304800">
                <a:moveTo>
                  <a:pt x="0" y="304800"/>
                </a:moveTo>
                <a:lnTo>
                  <a:pt x="10287000" y="304800"/>
                </a:lnTo>
                <a:lnTo>
                  <a:pt x="10287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19156" y="637187"/>
            <a:ext cx="7290434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b="1" spc="-235" dirty="0">
                <a:latin typeface="Tw Cen MT" panose="020B0602020104020603" pitchFamily="34" charset="0"/>
              </a:rPr>
              <a:t>Various </a:t>
            </a:r>
            <a:r>
              <a:rPr b="1" spc="-180" dirty="0">
                <a:latin typeface="Tw Cen MT" panose="020B0602020104020603" pitchFamily="34" charset="0"/>
              </a:rPr>
              <a:t>Modes </a:t>
            </a:r>
            <a:r>
              <a:rPr b="1" spc="-10" dirty="0">
                <a:latin typeface="Tw Cen MT" panose="020B0602020104020603" pitchFamily="34" charset="0"/>
              </a:rPr>
              <a:t>for </a:t>
            </a:r>
            <a:r>
              <a:rPr b="1" spc="-220" dirty="0">
                <a:latin typeface="Tw Cen MT" panose="020B0602020104020603" pitchFamily="34" charset="0"/>
              </a:rPr>
              <a:t>Opening</a:t>
            </a:r>
            <a:r>
              <a:rPr b="1" spc="-785" dirty="0">
                <a:latin typeface="Tw Cen MT" panose="020B0602020104020603" pitchFamily="34" charset="0"/>
              </a:rPr>
              <a:t> </a:t>
            </a:r>
            <a:r>
              <a:rPr b="1" spc="-225" dirty="0">
                <a:latin typeface="Tw Cen MT" panose="020B0602020104020603" pitchFamily="34" charset="0"/>
              </a:rPr>
              <a:t>File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49030" y="1536268"/>
            <a:ext cx="94615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5140" algn="l"/>
              </a:tabLst>
            </a:pPr>
            <a:r>
              <a:rPr sz="2600" spc="-15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35" dirty="0">
                <a:latin typeface="Arial"/>
                <a:cs typeface="Arial"/>
              </a:rPr>
              <a:t>the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242" y="1536268"/>
            <a:ext cx="7982584" cy="817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1274445" algn="l"/>
                <a:tab pos="1677035" algn="l"/>
                <a:tab pos="2207260" algn="l"/>
                <a:tab pos="3521710" algn="l"/>
                <a:tab pos="5131435" algn="l"/>
                <a:tab pos="5924550" algn="l"/>
                <a:tab pos="6280785" algn="l"/>
              </a:tabLst>
            </a:pPr>
            <a:r>
              <a:rPr sz="2450" spc="105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600" spc="35" dirty="0">
                <a:latin typeface="Arial"/>
                <a:cs typeface="Arial"/>
              </a:rPr>
              <a:t>M</a:t>
            </a:r>
            <a:r>
              <a:rPr sz="2600" spc="-114" dirty="0">
                <a:latin typeface="Arial"/>
                <a:cs typeface="Arial"/>
              </a:rPr>
              <a:t>od</a:t>
            </a:r>
            <a:r>
              <a:rPr sz="2600" spc="-1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135" dirty="0">
                <a:latin typeface="Arial"/>
                <a:cs typeface="Arial"/>
              </a:rPr>
              <a:t>is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140" dirty="0">
                <a:latin typeface="Arial"/>
                <a:cs typeface="Arial"/>
              </a:rPr>
              <a:t>a</a:t>
            </a:r>
            <a:r>
              <a:rPr sz="2600" spc="-14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30" dirty="0">
                <a:latin typeface="Arial"/>
                <a:cs typeface="Arial"/>
              </a:rPr>
              <a:t>option</a:t>
            </a:r>
            <a:r>
              <a:rPr sz="2600" spc="-95" dirty="0">
                <a:latin typeface="Arial"/>
                <a:cs typeface="Arial"/>
              </a:rPr>
              <a:t>al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150" dirty="0">
                <a:latin typeface="Arial"/>
                <a:cs typeface="Arial"/>
              </a:rPr>
              <a:t>p</a:t>
            </a:r>
            <a:r>
              <a:rPr sz="2600" spc="-14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165" dirty="0">
                <a:latin typeface="Arial"/>
                <a:cs typeface="Arial"/>
              </a:rPr>
              <a:t>am</a:t>
            </a:r>
            <a:r>
              <a:rPr sz="2600" spc="-155" dirty="0">
                <a:latin typeface="Arial"/>
                <a:cs typeface="Arial"/>
              </a:rPr>
              <a:t>e</a:t>
            </a:r>
            <a:r>
              <a:rPr sz="2600" spc="114" dirty="0">
                <a:latin typeface="Arial"/>
                <a:cs typeface="Arial"/>
              </a:rPr>
              <a:t>t</a:t>
            </a:r>
            <a:r>
              <a:rPr sz="2600" spc="-60" dirty="0">
                <a:latin typeface="Arial"/>
                <a:cs typeface="Arial"/>
              </a:rPr>
              <a:t>er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5" dirty="0">
                <a:latin typeface="Arial"/>
                <a:cs typeface="Arial"/>
              </a:rPr>
              <a:t>w</a:t>
            </a:r>
            <a:r>
              <a:rPr sz="2600" spc="10" dirty="0">
                <a:latin typeface="Arial"/>
                <a:cs typeface="Arial"/>
              </a:rPr>
              <a:t>i</a:t>
            </a:r>
            <a:r>
              <a:rPr sz="2600" spc="30" dirty="0">
                <a:latin typeface="Arial"/>
                <a:cs typeface="Arial"/>
              </a:rPr>
              <a:t>th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204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90" dirty="0">
                <a:latin typeface="Arial"/>
                <a:cs typeface="Arial"/>
              </a:rPr>
              <a:t>combi</a:t>
            </a:r>
            <a:r>
              <a:rPr sz="2600" spc="-85" dirty="0">
                <a:latin typeface="Arial"/>
                <a:cs typeface="Arial"/>
              </a:rPr>
              <a:t>n</a:t>
            </a:r>
            <a:r>
              <a:rPr sz="2600" spc="-22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tion  </a:t>
            </a:r>
            <a:r>
              <a:rPr sz="2600" spc="-50" dirty="0">
                <a:latin typeface="Arial"/>
                <a:cs typeface="Arial"/>
              </a:rPr>
              <a:t>following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flags:</a:t>
            </a:r>
            <a:endParaRPr sz="2600" dirty="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571837"/>
              </p:ext>
            </p:extLst>
          </p:nvPr>
        </p:nvGraphicFramePr>
        <p:xfrm>
          <a:off x="551484" y="2675479"/>
          <a:ext cx="9220200" cy="3545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5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80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00" spc="30" dirty="0">
                          <a:latin typeface="Times New Roman"/>
                          <a:cs typeface="Times New Roman"/>
                        </a:rPr>
                        <a:t>ios </a:t>
                      </a:r>
                      <a:r>
                        <a:rPr sz="1700" spc="-40" dirty="0">
                          <a:latin typeface="Times New Roman"/>
                          <a:cs typeface="Times New Roman"/>
                        </a:rPr>
                        <a:t>::</a:t>
                      </a:r>
                      <a:r>
                        <a:rPr sz="17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70" dirty="0">
                          <a:latin typeface="Times New Roman"/>
                          <a:cs typeface="Times New Roman"/>
                        </a:rPr>
                        <a:t>in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00" spc="110" dirty="0"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17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7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5" dirty="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sz="17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60" dirty="0">
                          <a:latin typeface="Times New Roman"/>
                          <a:cs typeface="Times New Roman"/>
                        </a:rPr>
                        <a:t>operations.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80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00" spc="25" dirty="0">
                          <a:latin typeface="Times New Roman"/>
                          <a:cs typeface="Times New Roman"/>
                        </a:rPr>
                        <a:t>ios </a:t>
                      </a:r>
                      <a:r>
                        <a:rPr sz="1700" spc="-40" dirty="0">
                          <a:latin typeface="Times New Roman"/>
                          <a:cs typeface="Times New Roman"/>
                        </a:rPr>
                        <a:t>::</a:t>
                      </a:r>
                      <a:r>
                        <a:rPr sz="17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5" dirty="0">
                          <a:latin typeface="Times New Roman"/>
                          <a:cs typeface="Times New Roman"/>
                        </a:rPr>
                        <a:t>out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00" spc="105" dirty="0"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17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7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7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5" dirty="0">
                          <a:latin typeface="Times New Roman"/>
                          <a:cs typeface="Times New Roman"/>
                        </a:rPr>
                        <a:t>output</a:t>
                      </a:r>
                      <a:r>
                        <a:rPr sz="17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60" dirty="0">
                          <a:latin typeface="Times New Roman"/>
                          <a:cs typeface="Times New Roman"/>
                        </a:rPr>
                        <a:t>operations.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0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00" spc="25" dirty="0">
                          <a:latin typeface="Times New Roman"/>
                          <a:cs typeface="Times New Roman"/>
                        </a:rPr>
                        <a:t>ios </a:t>
                      </a:r>
                      <a:r>
                        <a:rPr sz="1700" spc="-40" dirty="0">
                          <a:latin typeface="Times New Roman"/>
                          <a:cs typeface="Times New Roman"/>
                        </a:rPr>
                        <a:t>::</a:t>
                      </a:r>
                      <a:r>
                        <a:rPr sz="17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60" dirty="0">
                          <a:latin typeface="Times New Roman"/>
                          <a:cs typeface="Times New Roman"/>
                        </a:rPr>
                        <a:t>binary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00" spc="105" dirty="0"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1700" spc="-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7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700" spc="60" dirty="0">
                          <a:latin typeface="Times New Roman"/>
                          <a:cs typeface="Times New Roman"/>
                        </a:rPr>
                        <a:t>binary </a:t>
                      </a:r>
                      <a:r>
                        <a:rPr sz="1700" spc="80" dirty="0">
                          <a:latin typeface="Times New Roman"/>
                          <a:cs typeface="Times New Roman"/>
                        </a:rPr>
                        <a:t>mode.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15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700" spc="30" dirty="0">
                          <a:latin typeface="Times New Roman"/>
                          <a:cs typeface="Times New Roman"/>
                        </a:rPr>
                        <a:t>ios </a:t>
                      </a:r>
                      <a:r>
                        <a:rPr sz="1700" spc="-40" dirty="0">
                          <a:latin typeface="Times New Roman"/>
                          <a:cs typeface="Times New Roman"/>
                        </a:rPr>
                        <a:t>::</a:t>
                      </a:r>
                      <a:r>
                        <a:rPr sz="1700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75" dirty="0">
                          <a:latin typeface="Times New Roman"/>
                          <a:cs typeface="Times New Roman"/>
                        </a:rPr>
                        <a:t>ate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59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00" spc="35" dirty="0">
                          <a:latin typeface="Times New Roman"/>
                          <a:cs typeface="Times New Roman"/>
                        </a:rPr>
                        <a:t>Set</a:t>
                      </a:r>
                      <a:r>
                        <a:rPr sz="17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45" dirty="0">
                          <a:latin typeface="Times New Roman"/>
                          <a:cs typeface="Times New Roman"/>
                        </a:rPr>
                        <a:t>initial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65" dirty="0">
                          <a:latin typeface="Times New Roman"/>
                          <a:cs typeface="Times New Roman"/>
                        </a:rPr>
                        <a:t>position</a:t>
                      </a: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5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7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7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0" dirty="0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17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7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file.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7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7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45" dirty="0">
                          <a:latin typeface="Times New Roman"/>
                          <a:cs typeface="Times New Roman"/>
                        </a:rPr>
                        <a:t>flag</a:t>
                      </a: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5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7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55" dirty="0">
                          <a:latin typeface="Times New Roman"/>
                          <a:cs typeface="Times New Roman"/>
                        </a:rPr>
                        <a:t>set,</a:t>
                      </a:r>
                      <a:r>
                        <a:rPr sz="17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45" dirty="0">
                          <a:latin typeface="Times New Roman"/>
                          <a:cs typeface="Times New Roman"/>
                        </a:rPr>
                        <a:t>initial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65" dirty="0">
                          <a:latin typeface="Times New Roman"/>
                          <a:cs typeface="Times New Roman"/>
                        </a:rPr>
                        <a:t>position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7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65" dirty="0">
                          <a:latin typeface="Times New Roman"/>
                          <a:cs typeface="Times New Roman"/>
                        </a:rPr>
                        <a:t>beginning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7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file.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815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700" spc="25" dirty="0">
                          <a:latin typeface="Times New Roman"/>
                          <a:cs typeface="Times New Roman"/>
                        </a:rPr>
                        <a:t>ios </a:t>
                      </a:r>
                      <a:r>
                        <a:rPr sz="1700" spc="-40" dirty="0">
                          <a:latin typeface="Times New Roman"/>
                          <a:cs typeface="Times New Roman"/>
                        </a:rPr>
                        <a:t>::</a:t>
                      </a:r>
                      <a:r>
                        <a:rPr sz="170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0" dirty="0">
                          <a:latin typeface="Times New Roman"/>
                          <a:cs typeface="Times New Roman"/>
                        </a:rPr>
                        <a:t>app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59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28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00" spc="-30" dirty="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sz="17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5" dirty="0">
                          <a:latin typeface="Times New Roman"/>
                          <a:cs typeface="Times New Roman"/>
                        </a:rPr>
                        <a:t>output</a:t>
                      </a:r>
                      <a:r>
                        <a:rPr sz="17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65" dirty="0">
                          <a:latin typeface="Times New Roman"/>
                          <a:cs typeface="Times New Roman"/>
                        </a:rPr>
                        <a:t>operations</a:t>
                      </a: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55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7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70" dirty="0">
                          <a:latin typeface="Times New Roman"/>
                          <a:cs typeface="Times New Roman"/>
                        </a:rPr>
                        <a:t>performed</a:t>
                      </a:r>
                      <a:r>
                        <a:rPr sz="17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5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7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7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0" dirty="0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7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file,</a:t>
                      </a: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0" dirty="0">
                          <a:latin typeface="Times New Roman"/>
                          <a:cs typeface="Times New Roman"/>
                        </a:rPr>
                        <a:t>appending</a:t>
                      </a:r>
                      <a:r>
                        <a:rPr sz="17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7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5" dirty="0">
                          <a:latin typeface="Times New Roman"/>
                          <a:cs typeface="Times New Roman"/>
                        </a:rPr>
                        <a:t>content</a:t>
                      </a: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5" dirty="0">
                          <a:latin typeface="Times New Roman"/>
                          <a:cs typeface="Times New Roman"/>
                        </a:rPr>
                        <a:t>to  </a:t>
                      </a:r>
                      <a:r>
                        <a:rPr sz="1700" spc="10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7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0" dirty="0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sz="17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5" dirty="0">
                          <a:latin typeface="Times New Roman"/>
                          <a:cs typeface="Times New Roman"/>
                        </a:rPr>
                        <a:t>content</a:t>
                      </a:r>
                      <a:r>
                        <a:rPr sz="17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7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file.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660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700" spc="30" dirty="0">
                          <a:latin typeface="Times New Roman"/>
                          <a:cs typeface="Times New Roman"/>
                        </a:rPr>
                        <a:t>ios </a:t>
                      </a:r>
                      <a:r>
                        <a:rPr sz="1700" spc="-40" dirty="0">
                          <a:latin typeface="Times New Roman"/>
                          <a:cs typeface="Times New Roman"/>
                        </a:rPr>
                        <a:t>::</a:t>
                      </a:r>
                      <a:r>
                        <a:rPr sz="17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5" dirty="0">
                          <a:latin typeface="Times New Roman"/>
                          <a:cs typeface="Times New Roman"/>
                        </a:rPr>
                        <a:t>trunc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096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7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7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7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5" dirty="0">
                          <a:latin typeface="Times New Roman"/>
                          <a:cs typeface="Times New Roman"/>
                        </a:rPr>
                        <a:t>opened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7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5" dirty="0">
                          <a:latin typeface="Times New Roman"/>
                          <a:cs typeface="Times New Roman"/>
                        </a:rPr>
                        <a:t>output</a:t>
                      </a:r>
                      <a:r>
                        <a:rPr sz="17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65" dirty="0">
                          <a:latin typeface="Times New Roman"/>
                          <a:cs typeface="Times New Roman"/>
                        </a:rPr>
                        <a:t>operations</a:t>
                      </a:r>
                      <a:r>
                        <a:rPr sz="17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6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7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40" dirty="0">
                          <a:latin typeface="Times New Roman"/>
                          <a:cs typeface="Times New Roman"/>
                        </a:rPr>
                        <a:t>already</a:t>
                      </a:r>
                      <a:r>
                        <a:rPr sz="17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40" dirty="0">
                          <a:latin typeface="Times New Roman"/>
                          <a:cs typeface="Times New Roman"/>
                        </a:rPr>
                        <a:t>existed,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50" dirty="0"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45" dirty="0">
                          <a:latin typeface="Times New Roman"/>
                          <a:cs typeface="Times New Roman"/>
                        </a:rPr>
                        <a:t>previous</a:t>
                      </a: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5" dirty="0">
                          <a:latin typeface="Times New Roman"/>
                          <a:cs typeface="Times New Roman"/>
                        </a:rPr>
                        <a:t>content  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7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70" dirty="0">
                          <a:latin typeface="Times New Roman"/>
                          <a:cs typeface="Times New Roman"/>
                        </a:rPr>
                        <a:t>deleted</a:t>
                      </a:r>
                      <a:r>
                        <a:rPr sz="17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7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60" dirty="0">
                          <a:latin typeface="Times New Roman"/>
                          <a:cs typeface="Times New Roman"/>
                        </a:rPr>
                        <a:t>replaced</a:t>
                      </a:r>
                      <a:r>
                        <a:rPr sz="17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5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7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70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17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65" dirty="0">
                          <a:latin typeface="Times New Roman"/>
                          <a:cs typeface="Times New Roman"/>
                        </a:rPr>
                        <a:t>one.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3200"/>
            <a:ext cx="10287000" cy="304800"/>
          </a:xfrm>
          <a:custGeom>
            <a:avLst/>
            <a:gdLst/>
            <a:ahLst/>
            <a:cxnLst/>
            <a:rect l="l" t="t" r="r" b="b"/>
            <a:pathLst>
              <a:path w="10287000" h="304800">
                <a:moveTo>
                  <a:pt x="0" y="304800"/>
                </a:moveTo>
                <a:lnTo>
                  <a:pt x="10287000" y="304800"/>
                </a:lnTo>
                <a:lnTo>
                  <a:pt x="10287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73906941-F9C1-45CB-9717-B1ABF39AD34F}"/>
              </a:ext>
            </a:extLst>
          </p:cNvPr>
          <p:cNvSpPr txBox="1">
            <a:spLocks/>
          </p:cNvSpPr>
          <p:nvPr/>
        </p:nvSpPr>
        <p:spPr>
          <a:xfrm>
            <a:off x="2705100" y="708532"/>
            <a:ext cx="7231761" cy="7072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>
            <a:lvl1pPr>
              <a:defRPr sz="4500" b="0" i="0">
                <a:solidFill>
                  <a:srgbClr val="04607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15"/>
              </a:spcBef>
            </a:pPr>
            <a:r>
              <a:rPr lang="en-US" b="1" kern="0" spc="10" dirty="0">
                <a:latin typeface="Tw Cen MT" panose="020B0602020104020603" pitchFamily="34" charset="0"/>
              </a:rPr>
              <a:t>OPENEING</a:t>
            </a:r>
            <a:r>
              <a:rPr lang="en-US" b="1" kern="0" spc="-620" dirty="0">
                <a:latin typeface="Tw Cen MT" panose="020B0602020104020603" pitchFamily="34" charset="0"/>
              </a:rPr>
              <a:t> </a:t>
            </a:r>
            <a:r>
              <a:rPr lang="en-US" b="1" kern="0" spc="-275" dirty="0">
                <a:latin typeface="Tw Cen MT" panose="020B0602020104020603" pitchFamily="34" charset="0"/>
              </a:rPr>
              <a:t>FILES USING OPEN( 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7AD06B-043B-4FDF-A862-D9CE4DB5BE8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483"/>
                    </a14:imgEffect>
                  </a14:imgLayer>
                </a14:imgProps>
              </a:ext>
            </a:extLst>
          </a:blip>
          <a:srcRect l="12963" t="30238" r="35926" b="15745"/>
          <a:stretch/>
        </p:blipFill>
        <p:spPr>
          <a:xfrm>
            <a:off x="495300" y="1665095"/>
            <a:ext cx="9144000" cy="4888105"/>
          </a:xfrm>
          <a:prstGeom prst="rect">
            <a:avLst/>
          </a:prstGeom>
          <a:effectLst>
            <a:reflection blurRad="1270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85047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3200"/>
            <a:ext cx="10287000" cy="304800"/>
          </a:xfrm>
          <a:custGeom>
            <a:avLst/>
            <a:gdLst/>
            <a:ahLst/>
            <a:cxnLst/>
            <a:rect l="l" t="t" r="r" b="b"/>
            <a:pathLst>
              <a:path w="10287000" h="304800">
                <a:moveTo>
                  <a:pt x="0" y="304800"/>
                </a:moveTo>
                <a:lnTo>
                  <a:pt x="10287000" y="304800"/>
                </a:lnTo>
                <a:lnTo>
                  <a:pt x="10287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1230" y="905221"/>
            <a:ext cx="9189720" cy="95026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600" spc="-300" dirty="0">
                <a:solidFill>
                  <a:srgbClr val="000000"/>
                </a:solidFill>
              </a:rPr>
              <a:t>O</a:t>
            </a:r>
            <a:r>
              <a:rPr sz="2600" spc="-160" dirty="0">
                <a:solidFill>
                  <a:srgbClr val="000000"/>
                </a:solidFill>
              </a:rPr>
              <a:t>n</a:t>
            </a:r>
            <a:r>
              <a:rPr sz="2600" spc="-135" dirty="0">
                <a:solidFill>
                  <a:srgbClr val="000000"/>
                </a:solidFill>
              </a:rPr>
              <a:t>c</a:t>
            </a:r>
            <a:r>
              <a:rPr sz="2600" spc="-160" dirty="0">
                <a:solidFill>
                  <a:srgbClr val="000000"/>
                </a:solidFill>
              </a:rPr>
              <a:t>e</a:t>
            </a:r>
            <a:r>
              <a:rPr sz="2600" dirty="0">
                <a:solidFill>
                  <a:srgbClr val="000000"/>
                </a:solidFill>
              </a:rPr>
              <a:t>	</a:t>
            </a:r>
            <a:r>
              <a:rPr sz="2600" spc="-125" dirty="0">
                <a:solidFill>
                  <a:srgbClr val="000000"/>
                </a:solidFill>
              </a:rPr>
              <a:t>d</a:t>
            </a:r>
            <a:r>
              <a:rPr sz="2600" spc="-114" dirty="0">
                <a:solidFill>
                  <a:srgbClr val="000000"/>
                </a:solidFill>
              </a:rPr>
              <a:t>e</a:t>
            </a:r>
            <a:r>
              <a:rPr sz="2600" spc="-130" dirty="0">
                <a:solidFill>
                  <a:srgbClr val="000000"/>
                </a:solidFill>
              </a:rPr>
              <a:t>c</a:t>
            </a:r>
            <a:r>
              <a:rPr sz="2600" spc="-55" dirty="0">
                <a:solidFill>
                  <a:srgbClr val="000000"/>
                </a:solidFill>
              </a:rPr>
              <a:t>l</a:t>
            </a:r>
            <a:r>
              <a:rPr sz="2600" spc="-225" dirty="0">
                <a:solidFill>
                  <a:srgbClr val="000000"/>
                </a:solidFill>
              </a:rPr>
              <a:t>a</a:t>
            </a:r>
            <a:r>
              <a:rPr sz="2600" spc="15" dirty="0">
                <a:solidFill>
                  <a:srgbClr val="000000"/>
                </a:solidFill>
              </a:rPr>
              <a:t>r</a:t>
            </a:r>
            <a:r>
              <a:rPr sz="2600" spc="-120" dirty="0">
                <a:solidFill>
                  <a:srgbClr val="000000"/>
                </a:solidFill>
              </a:rPr>
              <a:t>ed</a:t>
            </a:r>
            <a:r>
              <a:rPr sz="2600" dirty="0">
                <a:solidFill>
                  <a:srgbClr val="000000"/>
                </a:solidFill>
              </a:rPr>
              <a:t>	</a:t>
            </a:r>
            <a:r>
              <a:rPr sz="2600" spc="-140" dirty="0">
                <a:solidFill>
                  <a:srgbClr val="000000"/>
                </a:solidFill>
              </a:rPr>
              <a:t>w</a:t>
            </a:r>
            <a:r>
              <a:rPr sz="2600" spc="-80" dirty="0">
                <a:solidFill>
                  <a:srgbClr val="000000"/>
                </a:solidFill>
              </a:rPr>
              <a:t>e</a:t>
            </a:r>
            <a:r>
              <a:rPr sz="2600" dirty="0">
                <a:solidFill>
                  <a:srgbClr val="000000"/>
                </a:solidFill>
              </a:rPr>
              <a:t>	</a:t>
            </a:r>
            <a:r>
              <a:rPr sz="2600" spc="-225" dirty="0">
                <a:solidFill>
                  <a:srgbClr val="000000"/>
                </a:solidFill>
              </a:rPr>
              <a:t>c</a:t>
            </a:r>
            <a:r>
              <a:rPr sz="2600" spc="-145" dirty="0">
                <a:solidFill>
                  <a:srgbClr val="000000"/>
                </a:solidFill>
              </a:rPr>
              <a:t>an</a:t>
            </a:r>
            <a:r>
              <a:rPr sz="2600" dirty="0">
                <a:solidFill>
                  <a:srgbClr val="000000"/>
                </a:solidFill>
              </a:rPr>
              <a:t>	</a:t>
            </a:r>
            <a:r>
              <a:rPr sz="2600" spc="-180" dirty="0">
                <a:solidFill>
                  <a:srgbClr val="000000"/>
                </a:solidFill>
              </a:rPr>
              <a:t>us</a:t>
            </a:r>
            <a:r>
              <a:rPr sz="2600" spc="-185" dirty="0">
                <a:solidFill>
                  <a:srgbClr val="000000"/>
                </a:solidFill>
              </a:rPr>
              <a:t>e</a:t>
            </a:r>
            <a:r>
              <a:rPr sz="2600" dirty="0">
                <a:solidFill>
                  <a:srgbClr val="000000"/>
                </a:solidFill>
              </a:rPr>
              <a:t>	</a:t>
            </a:r>
            <a:r>
              <a:rPr sz="2600" spc="-15" dirty="0">
                <a:solidFill>
                  <a:srgbClr val="000000"/>
                </a:solidFill>
              </a:rPr>
              <a:t>fil</a:t>
            </a:r>
            <a:r>
              <a:rPr sz="2600" spc="-25" dirty="0">
                <a:solidFill>
                  <a:srgbClr val="000000"/>
                </a:solidFill>
              </a:rPr>
              <a:t>e</a:t>
            </a:r>
            <a:r>
              <a:rPr sz="2600" dirty="0">
                <a:solidFill>
                  <a:srgbClr val="000000"/>
                </a:solidFill>
              </a:rPr>
              <a:t>	</a:t>
            </a:r>
            <a:r>
              <a:rPr sz="2600" spc="-325" dirty="0">
                <a:solidFill>
                  <a:srgbClr val="000000"/>
                </a:solidFill>
              </a:rPr>
              <a:t>s</a:t>
            </a:r>
            <a:r>
              <a:rPr sz="2600" spc="80" dirty="0">
                <a:solidFill>
                  <a:srgbClr val="000000"/>
                </a:solidFill>
              </a:rPr>
              <a:t>t</a:t>
            </a:r>
            <a:r>
              <a:rPr sz="2600" spc="75" dirty="0">
                <a:solidFill>
                  <a:srgbClr val="000000"/>
                </a:solidFill>
              </a:rPr>
              <a:t>r</a:t>
            </a:r>
            <a:r>
              <a:rPr sz="2600" spc="-180" dirty="0">
                <a:solidFill>
                  <a:srgbClr val="000000"/>
                </a:solidFill>
              </a:rPr>
              <a:t>e</a:t>
            </a:r>
            <a:r>
              <a:rPr sz="2600" spc="-175" dirty="0">
                <a:solidFill>
                  <a:srgbClr val="000000"/>
                </a:solidFill>
              </a:rPr>
              <a:t>a</a:t>
            </a:r>
            <a:r>
              <a:rPr sz="2600" spc="-105" dirty="0">
                <a:solidFill>
                  <a:srgbClr val="000000"/>
                </a:solidFill>
              </a:rPr>
              <a:t>m</a:t>
            </a:r>
            <a:r>
              <a:rPr sz="2600" spc="-290" dirty="0">
                <a:solidFill>
                  <a:srgbClr val="000000"/>
                </a:solidFill>
              </a:rPr>
              <a:t>s</a:t>
            </a:r>
            <a:r>
              <a:rPr lang="en-US" sz="2600" spc="-290" dirty="0">
                <a:solidFill>
                  <a:srgbClr val="000000"/>
                </a:solidFill>
              </a:rPr>
              <a:t>  </a:t>
            </a:r>
            <a:r>
              <a:rPr sz="2600" spc="-90" dirty="0">
                <a:solidFill>
                  <a:srgbClr val="000000"/>
                </a:solidFill>
              </a:rPr>
              <a:t>n</a:t>
            </a:r>
            <a:r>
              <a:rPr sz="2600" spc="-60" dirty="0">
                <a:solidFill>
                  <a:srgbClr val="000000"/>
                </a:solidFill>
              </a:rPr>
              <a:t>o</a:t>
            </a:r>
            <a:r>
              <a:rPr sz="2600" spc="-50" dirty="0">
                <a:solidFill>
                  <a:srgbClr val="000000"/>
                </a:solidFill>
              </a:rPr>
              <a:t>rmal</a:t>
            </a:r>
            <a:r>
              <a:rPr sz="2600" spc="-20" dirty="0">
                <a:solidFill>
                  <a:srgbClr val="000000"/>
                </a:solidFill>
              </a:rPr>
              <a:t>l</a:t>
            </a:r>
            <a:r>
              <a:rPr sz="2600" spc="-130" dirty="0">
                <a:solidFill>
                  <a:srgbClr val="000000"/>
                </a:solidFill>
              </a:rPr>
              <a:t>y</a:t>
            </a:r>
            <a:r>
              <a:rPr lang="en-US" sz="2600" spc="-130" dirty="0">
                <a:solidFill>
                  <a:srgbClr val="000000"/>
                </a:solidFill>
              </a:rPr>
              <a:t>  </a:t>
            </a:r>
            <a:r>
              <a:rPr sz="2600" spc="-35" dirty="0">
                <a:solidFill>
                  <a:srgbClr val="000000"/>
                </a:solidFill>
              </a:rPr>
              <a:t>in</a:t>
            </a:r>
            <a:r>
              <a:rPr lang="en-US" sz="2600" spc="-35" dirty="0">
                <a:solidFill>
                  <a:srgbClr val="000000"/>
                </a:solidFill>
              </a:rPr>
              <a:t> </a:t>
            </a:r>
            <a:r>
              <a:rPr sz="2600" spc="-35" dirty="0">
                <a:solidFill>
                  <a:srgbClr val="000000"/>
                </a:solidFill>
              </a:rPr>
              <a:t>the</a:t>
            </a:r>
            <a:r>
              <a:rPr lang="en-US" sz="2600" spc="-35" dirty="0">
                <a:solidFill>
                  <a:srgbClr val="000000"/>
                </a:solidFill>
              </a:rPr>
              <a:t> </a:t>
            </a:r>
            <a:r>
              <a:rPr sz="2600" spc="-170" dirty="0">
                <a:solidFill>
                  <a:srgbClr val="000000"/>
                </a:solidFill>
              </a:rPr>
              <a:t>sa</a:t>
            </a:r>
            <a:r>
              <a:rPr sz="2600" spc="-275" dirty="0">
                <a:solidFill>
                  <a:srgbClr val="000000"/>
                </a:solidFill>
              </a:rPr>
              <a:t>m</a:t>
            </a:r>
            <a:r>
              <a:rPr sz="2600" spc="-105" dirty="0">
                <a:solidFill>
                  <a:srgbClr val="000000"/>
                </a:solidFill>
              </a:rPr>
              <a:t>e  </a:t>
            </a:r>
            <a:r>
              <a:rPr sz="2600" spc="-100" dirty="0">
                <a:solidFill>
                  <a:srgbClr val="000000"/>
                </a:solidFill>
              </a:rPr>
              <a:t>fashion </a:t>
            </a:r>
            <a:r>
              <a:rPr sz="2600" spc="-110" dirty="0">
                <a:solidFill>
                  <a:srgbClr val="000000"/>
                </a:solidFill>
              </a:rPr>
              <a:t>we </a:t>
            </a:r>
            <a:r>
              <a:rPr sz="2600" spc="-160" dirty="0">
                <a:solidFill>
                  <a:srgbClr val="000000"/>
                </a:solidFill>
              </a:rPr>
              <a:t>have used </a:t>
            </a:r>
            <a:r>
              <a:rPr sz="2600" spc="-65" dirty="0">
                <a:solidFill>
                  <a:srgbClr val="FF0000"/>
                </a:solidFill>
              </a:rPr>
              <a:t>cout </a:t>
            </a:r>
            <a:r>
              <a:rPr sz="2600" spc="-125" dirty="0">
                <a:solidFill>
                  <a:srgbClr val="000000"/>
                </a:solidFill>
              </a:rPr>
              <a:t>and </a:t>
            </a:r>
            <a:r>
              <a:rPr sz="2600" spc="-90" dirty="0">
                <a:solidFill>
                  <a:srgbClr val="FF0000"/>
                </a:solidFill>
              </a:rPr>
              <a:t>cin</a:t>
            </a:r>
            <a:r>
              <a:rPr sz="2600" spc="-240" dirty="0">
                <a:solidFill>
                  <a:srgbClr val="FF0000"/>
                </a:solidFill>
              </a:rPr>
              <a:t> </a:t>
            </a:r>
            <a:r>
              <a:rPr sz="2600" spc="-125" dirty="0">
                <a:solidFill>
                  <a:srgbClr val="000000"/>
                </a:solidFill>
              </a:rPr>
              <a:t>streams.</a:t>
            </a:r>
            <a:endParaRPr sz="2600" dirty="0"/>
          </a:p>
        </p:txBody>
      </p:sp>
      <p:sp>
        <p:nvSpPr>
          <p:cNvPr id="9" name="object 9"/>
          <p:cNvSpPr/>
          <p:nvPr/>
        </p:nvSpPr>
        <p:spPr>
          <a:xfrm>
            <a:off x="532751" y="2057400"/>
            <a:ext cx="8573149" cy="4370927"/>
          </a:xfrm>
          <a:prstGeom prst="rect">
            <a:avLst/>
          </a:prstGeom>
          <a:blipFill>
            <a:blip r:embed="rId6" cstate="print"/>
            <a:stretch>
              <a:fillRect r="-32796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74A29F-C3D7-441C-A12E-2A180D048868}"/>
              </a:ext>
            </a:extLst>
          </p:cNvPr>
          <p:cNvSpPr/>
          <p:nvPr/>
        </p:nvSpPr>
        <p:spPr>
          <a:xfrm>
            <a:off x="2447690" y="275458"/>
            <a:ext cx="7916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spc="-70" dirty="0">
                <a:solidFill>
                  <a:srgbClr val="002060"/>
                </a:solidFill>
                <a:latin typeface="Tw Cen MT" panose="020B0602020104020603" pitchFamily="34" charset="0"/>
              </a:rPr>
              <a:t>Writing </a:t>
            </a:r>
            <a:r>
              <a:rPr lang="en-US" sz="4800" b="1" spc="-165" dirty="0">
                <a:solidFill>
                  <a:srgbClr val="002060"/>
                </a:solidFill>
                <a:latin typeface="Tw Cen MT" panose="020B0602020104020603" pitchFamily="34" charset="0"/>
              </a:rPr>
              <a:t>data </a:t>
            </a:r>
            <a:r>
              <a:rPr lang="en-US" sz="4800" b="1" spc="40" dirty="0">
                <a:solidFill>
                  <a:srgbClr val="002060"/>
                </a:solidFill>
                <a:latin typeface="Tw Cen MT" panose="020B0602020104020603" pitchFamily="34" charset="0"/>
              </a:rPr>
              <a:t>to </a:t>
            </a:r>
            <a:r>
              <a:rPr lang="en-US" sz="4800" b="1" spc="-275" dirty="0">
                <a:solidFill>
                  <a:srgbClr val="002060"/>
                </a:solidFill>
                <a:latin typeface="Tw Cen MT" panose="020B0602020104020603" pitchFamily="34" charset="0"/>
              </a:rPr>
              <a:t>Files </a:t>
            </a:r>
            <a:r>
              <a:rPr lang="en-US" sz="4800" b="1" spc="-45" dirty="0">
                <a:solidFill>
                  <a:srgbClr val="002060"/>
                </a:solidFill>
                <a:latin typeface="Tw Cen MT" panose="020B0602020104020603" pitchFamily="34" charset="0"/>
              </a:rPr>
              <a:t>(file</a:t>
            </a:r>
            <a:r>
              <a:rPr lang="en-US" sz="4800" b="1" spc="-825" dirty="0">
                <a:solidFill>
                  <a:srgbClr val="002060"/>
                </a:solidFill>
                <a:latin typeface="Tw Cen MT" panose="020B0602020104020603" pitchFamily="34" charset="0"/>
              </a:rPr>
              <a:t> </a:t>
            </a:r>
            <a:r>
              <a:rPr lang="en-US" sz="4800" b="1" spc="-25" dirty="0">
                <a:solidFill>
                  <a:srgbClr val="002060"/>
                </a:solidFill>
                <a:latin typeface="Tw Cen MT" panose="020B0602020104020603" pitchFamily="34" charset="0"/>
              </a:rPr>
              <a:t>output)</a:t>
            </a:r>
            <a:endParaRPr lang="en-US" sz="4800" b="1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3200"/>
            <a:ext cx="10287000" cy="304800"/>
          </a:xfrm>
          <a:custGeom>
            <a:avLst/>
            <a:gdLst/>
            <a:ahLst/>
            <a:cxnLst/>
            <a:rect l="l" t="t" r="r" b="b"/>
            <a:pathLst>
              <a:path w="10287000" h="304800">
                <a:moveTo>
                  <a:pt x="0" y="304800"/>
                </a:moveTo>
                <a:lnTo>
                  <a:pt x="10287000" y="304800"/>
                </a:lnTo>
                <a:lnTo>
                  <a:pt x="10287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7420" y="1160812"/>
            <a:ext cx="9197340" cy="10879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60705" marR="5080" indent="-457200" algn="just">
              <a:lnSpc>
                <a:spcPct val="80000"/>
              </a:lnSpc>
              <a:spcBef>
                <a:spcPts val="695"/>
              </a:spcBef>
              <a:buFont typeface="Wingdings" panose="05000000000000000000" pitchFamily="2" charset="2"/>
              <a:buChar char="Ø"/>
            </a:pPr>
            <a:r>
              <a:rPr lang="en-US" sz="2800" spc="-14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4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 </a:t>
            </a:r>
            <a:r>
              <a:rPr sz="2800" spc="-1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sz="2800" spc="-1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</a:t>
            </a:r>
            <a:r>
              <a:rPr sz="2800" spc="-16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2800" spc="-9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800" spc="-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TestFile.txt </a:t>
            </a:r>
            <a:r>
              <a:rPr sz="2800" spc="-1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inserts </a:t>
            </a:r>
            <a:r>
              <a:rPr sz="2800" spc="-16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 </a:t>
            </a:r>
            <a:r>
              <a:rPr sz="28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2800" spc="2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it, </a:t>
            </a:r>
            <a:r>
              <a:rPr sz="2800" spc="-3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800" spc="-15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2800" spc="-1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 </a:t>
            </a:r>
            <a:r>
              <a:rPr sz="28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800" spc="-10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spc="-1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800" spc="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sz="2800" spc="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800" spc="-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sz="2800" spc="-5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2800" spc="-11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8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 </a:t>
            </a:r>
            <a:r>
              <a:rPr sz="2800" spc="-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sz="2800" spc="-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MyOutputStream</a:t>
            </a:r>
            <a:r>
              <a:rPr sz="2800" spc="-2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1120" y="2361746"/>
            <a:ext cx="9255879" cy="4132867"/>
          </a:xfrm>
          <a:prstGeom prst="rect">
            <a:avLst/>
          </a:prstGeom>
          <a:blipFill>
            <a:blip r:embed="rId6" cstate="print"/>
            <a:stretch>
              <a:fillRect r="-3000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585107-5FD3-4E5F-912C-1193A397F3E6}"/>
              </a:ext>
            </a:extLst>
          </p:cNvPr>
          <p:cNvSpPr/>
          <p:nvPr/>
        </p:nvSpPr>
        <p:spPr>
          <a:xfrm>
            <a:off x="2447690" y="275458"/>
            <a:ext cx="7916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spc="-70" dirty="0">
                <a:solidFill>
                  <a:srgbClr val="002060"/>
                </a:solidFill>
                <a:latin typeface="Tw Cen MT" panose="020B0602020104020603" pitchFamily="34" charset="0"/>
              </a:rPr>
              <a:t>Writing </a:t>
            </a:r>
            <a:r>
              <a:rPr lang="en-US" sz="4800" b="1" spc="-165" dirty="0">
                <a:solidFill>
                  <a:srgbClr val="002060"/>
                </a:solidFill>
                <a:latin typeface="Tw Cen MT" panose="020B0602020104020603" pitchFamily="34" charset="0"/>
              </a:rPr>
              <a:t>data </a:t>
            </a:r>
            <a:r>
              <a:rPr lang="en-US" sz="4800" b="1" spc="40" dirty="0">
                <a:solidFill>
                  <a:srgbClr val="002060"/>
                </a:solidFill>
                <a:latin typeface="Tw Cen MT" panose="020B0602020104020603" pitchFamily="34" charset="0"/>
              </a:rPr>
              <a:t>to </a:t>
            </a:r>
            <a:r>
              <a:rPr lang="en-US" sz="4800" b="1" spc="-275" dirty="0">
                <a:solidFill>
                  <a:srgbClr val="002060"/>
                </a:solidFill>
                <a:latin typeface="Tw Cen MT" panose="020B0602020104020603" pitchFamily="34" charset="0"/>
              </a:rPr>
              <a:t>Files </a:t>
            </a:r>
            <a:r>
              <a:rPr lang="en-US" sz="4800" b="1" spc="-45" dirty="0">
                <a:solidFill>
                  <a:srgbClr val="002060"/>
                </a:solidFill>
                <a:latin typeface="Tw Cen MT" panose="020B0602020104020603" pitchFamily="34" charset="0"/>
              </a:rPr>
              <a:t>(file</a:t>
            </a:r>
            <a:r>
              <a:rPr lang="en-US" sz="4800" b="1" spc="-825" dirty="0">
                <a:solidFill>
                  <a:srgbClr val="002060"/>
                </a:solidFill>
                <a:latin typeface="Tw Cen MT" panose="020B0602020104020603" pitchFamily="34" charset="0"/>
              </a:rPr>
              <a:t> </a:t>
            </a:r>
            <a:r>
              <a:rPr lang="en-US" sz="4800" b="1" spc="-25" dirty="0">
                <a:solidFill>
                  <a:srgbClr val="002060"/>
                </a:solidFill>
                <a:latin typeface="Tw Cen MT" panose="020B0602020104020603" pitchFamily="34" charset="0"/>
              </a:rPr>
              <a:t>output)</a:t>
            </a:r>
            <a:endParaRPr lang="en-US" sz="4800" b="1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3200"/>
            <a:ext cx="10287000" cy="304800"/>
          </a:xfrm>
          <a:custGeom>
            <a:avLst/>
            <a:gdLst/>
            <a:ahLst/>
            <a:cxnLst/>
            <a:rect l="l" t="t" r="r" b="b"/>
            <a:pathLst>
              <a:path w="10287000" h="304800">
                <a:moveTo>
                  <a:pt x="0" y="304800"/>
                </a:moveTo>
                <a:lnTo>
                  <a:pt x="10287000" y="304800"/>
                </a:lnTo>
                <a:lnTo>
                  <a:pt x="10287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6300" y="2362187"/>
            <a:ext cx="9410699" cy="40352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9007" y="981582"/>
            <a:ext cx="9194165" cy="95026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77825" marR="5080" indent="-274320">
              <a:lnSpc>
                <a:spcPct val="100000"/>
              </a:lnSpc>
              <a:spcBef>
                <a:spcPts val="610"/>
              </a:spcBef>
            </a:pPr>
            <a:r>
              <a:rPr sz="2600" spc="-135" dirty="0">
                <a:solidFill>
                  <a:srgbClr val="000000"/>
                </a:solidFill>
              </a:rPr>
              <a:t>Filename </a:t>
            </a:r>
            <a:r>
              <a:rPr sz="2600" spc="35" dirty="0">
                <a:solidFill>
                  <a:srgbClr val="000000"/>
                </a:solidFill>
              </a:rPr>
              <a:t>&amp; </a:t>
            </a:r>
            <a:r>
              <a:rPr sz="2600" spc="-110" dirty="0">
                <a:solidFill>
                  <a:srgbClr val="000000"/>
                </a:solidFill>
              </a:rPr>
              <a:t>mode </a:t>
            </a:r>
            <a:r>
              <a:rPr sz="2600" spc="-170" dirty="0">
                <a:solidFill>
                  <a:srgbClr val="000000"/>
                </a:solidFill>
              </a:rPr>
              <a:t>can </a:t>
            </a:r>
            <a:r>
              <a:rPr sz="2600" spc="-120" dirty="0">
                <a:solidFill>
                  <a:srgbClr val="000000"/>
                </a:solidFill>
              </a:rPr>
              <a:t>be </a:t>
            </a:r>
            <a:r>
              <a:rPr sz="2600" spc="-80" dirty="0">
                <a:solidFill>
                  <a:srgbClr val="000000"/>
                </a:solidFill>
              </a:rPr>
              <a:t>provided </a:t>
            </a:r>
            <a:r>
              <a:rPr sz="2600" spc="15" dirty="0">
                <a:solidFill>
                  <a:srgbClr val="000000"/>
                </a:solidFill>
              </a:rPr>
              <a:t>to </a:t>
            </a:r>
            <a:r>
              <a:rPr sz="2600" spc="-35" dirty="0">
                <a:solidFill>
                  <a:srgbClr val="000000"/>
                </a:solidFill>
              </a:rPr>
              <a:t>the </a:t>
            </a:r>
            <a:r>
              <a:rPr sz="2600" spc="-65" dirty="0">
                <a:solidFill>
                  <a:srgbClr val="000000"/>
                </a:solidFill>
              </a:rPr>
              <a:t>constructor </a:t>
            </a:r>
            <a:r>
              <a:rPr sz="2600" spc="-10" dirty="0">
                <a:solidFill>
                  <a:srgbClr val="000000"/>
                </a:solidFill>
              </a:rPr>
              <a:t>of </a:t>
            </a:r>
            <a:r>
              <a:rPr sz="2600" spc="-165" dirty="0">
                <a:solidFill>
                  <a:srgbClr val="000000"/>
                </a:solidFill>
              </a:rPr>
              <a:t>stream  </a:t>
            </a:r>
            <a:r>
              <a:rPr sz="2600" spc="-175" dirty="0">
                <a:solidFill>
                  <a:srgbClr val="000000"/>
                </a:solidFill>
              </a:rPr>
              <a:t>class, </a:t>
            </a:r>
            <a:r>
              <a:rPr sz="2600" spc="-105" dirty="0">
                <a:solidFill>
                  <a:srgbClr val="000000"/>
                </a:solidFill>
              </a:rPr>
              <a:t>instead </a:t>
            </a:r>
            <a:r>
              <a:rPr sz="2600" spc="-10" dirty="0">
                <a:solidFill>
                  <a:srgbClr val="000000"/>
                </a:solidFill>
              </a:rPr>
              <a:t>of </a:t>
            </a:r>
            <a:r>
              <a:rPr sz="2600" spc="-100" dirty="0">
                <a:solidFill>
                  <a:srgbClr val="000000"/>
                </a:solidFill>
              </a:rPr>
              <a:t>calling </a:t>
            </a:r>
            <a:r>
              <a:rPr sz="2600" spc="-95" dirty="0">
                <a:solidFill>
                  <a:srgbClr val="000000"/>
                </a:solidFill>
              </a:rPr>
              <a:t>open() </a:t>
            </a:r>
            <a:r>
              <a:rPr sz="2600" spc="-65" dirty="0">
                <a:solidFill>
                  <a:srgbClr val="000000"/>
                </a:solidFill>
              </a:rPr>
              <a:t>method</a:t>
            </a:r>
            <a:r>
              <a:rPr sz="2600" spc="-300" dirty="0">
                <a:solidFill>
                  <a:srgbClr val="000000"/>
                </a:solidFill>
              </a:rPr>
              <a:t> </a:t>
            </a:r>
            <a:r>
              <a:rPr sz="2600" spc="-75" dirty="0">
                <a:solidFill>
                  <a:srgbClr val="000000"/>
                </a:solidFill>
              </a:rPr>
              <a:t>explicitly.</a:t>
            </a:r>
            <a:endParaRPr sz="2600" dirty="0"/>
          </a:p>
        </p:txBody>
      </p:sp>
      <p:sp>
        <p:nvSpPr>
          <p:cNvPr id="10" name="object 10"/>
          <p:cNvSpPr/>
          <p:nvPr/>
        </p:nvSpPr>
        <p:spPr>
          <a:xfrm>
            <a:off x="3194304" y="4626864"/>
            <a:ext cx="5605272" cy="149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466344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254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29300" y="3535679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609600" y="457200"/>
                </a:moveTo>
                <a:lnTo>
                  <a:pt x="0" y="457200"/>
                </a:lnTo>
                <a:lnTo>
                  <a:pt x="304800" y="762000"/>
                </a:lnTo>
                <a:lnTo>
                  <a:pt x="609600" y="457200"/>
                </a:lnTo>
                <a:close/>
              </a:path>
              <a:path w="609600" h="762000">
                <a:moveTo>
                  <a:pt x="457200" y="0"/>
                </a:moveTo>
                <a:lnTo>
                  <a:pt x="152400" y="0"/>
                </a:lnTo>
                <a:lnTo>
                  <a:pt x="15240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29300" y="3535679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0" y="457200"/>
                </a:moveTo>
                <a:lnTo>
                  <a:pt x="152400" y="457200"/>
                </a:lnTo>
                <a:lnTo>
                  <a:pt x="15240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609600" y="457200"/>
                </a:lnTo>
                <a:lnTo>
                  <a:pt x="304800" y="76200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42859" y="35052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609600" y="457200"/>
                </a:moveTo>
                <a:lnTo>
                  <a:pt x="0" y="457200"/>
                </a:lnTo>
                <a:lnTo>
                  <a:pt x="304800" y="762000"/>
                </a:lnTo>
                <a:lnTo>
                  <a:pt x="609600" y="457200"/>
                </a:lnTo>
                <a:close/>
              </a:path>
              <a:path w="609600" h="762000">
                <a:moveTo>
                  <a:pt x="457200" y="0"/>
                </a:moveTo>
                <a:lnTo>
                  <a:pt x="152400" y="0"/>
                </a:lnTo>
                <a:lnTo>
                  <a:pt x="15240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42859" y="35052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0" y="457200"/>
                </a:moveTo>
                <a:lnTo>
                  <a:pt x="152400" y="457200"/>
                </a:lnTo>
                <a:lnTo>
                  <a:pt x="15240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609600" y="457200"/>
                </a:lnTo>
                <a:lnTo>
                  <a:pt x="304800" y="76200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61BF74-3FE0-4D6A-8B1F-41410517B2B0}"/>
              </a:ext>
            </a:extLst>
          </p:cNvPr>
          <p:cNvSpPr/>
          <p:nvPr/>
        </p:nvSpPr>
        <p:spPr>
          <a:xfrm>
            <a:off x="2447690" y="275458"/>
            <a:ext cx="7916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spc="-70" dirty="0">
                <a:solidFill>
                  <a:srgbClr val="002060"/>
                </a:solidFill>
                <a:latin typeface="Tw Cen MT" panose="020B0602020104020603" pitchFamily="34" charset="0"/>
              </a:rPr>
              <a:t>Writing </a:t>
            </a:r>
            <a:r>
              <a:rPr lang="en-US" sz="4800" b="1" spc="-165" dirty="0">
                <a:solidFill>
                  <a:srgbClr val="002060"/>
                </a:solidFill>
                <a:latin typeface="Tw Cen MT" panose="020B0602020104020603" pitchFamily="34" charset="0"/>
              </a:rPr>
              <a:t>data </a:t>
            </a:r>
            <a:r>
              <a:rPr lang="en-US" sz="4800" b="1" spc="40" dirty="0">
                <a:solidFill>
                  <a:srgbClr val="002060"/>
                </a:solidFill>
                <a:latin typeface="Tw Cen MT" panose="020B0602020104020603" pitchFamily="34" charset="0"/>
              </a:rPr>
              <a:t>to </a:t>
            </a:r>
            <a:r>
              <a:rPr lang="en-US" sz="4800" b="1" spc="-275" dirty="0">
                <a:solidFill>
                  <a:srgbClr val="002060"/>
                </a:solidFill>
                <a:latin typeface="Tw Cen MT" panose="020B0602020104020603" pitchFamily="34" charset="0"/>
              </a:rPr>
              <a:t>Files </a:t>
            </a:r>
            <a:r>
              <a:rPr lang="en-US" sz="4800" b="1" spc="-45" dirty="0">
                <a:solidFill>
                  <a:srgbClr val="002060"/>
                </a:solidFill>
                <a:latin typeface="Tw Cen MT" panose="020B0602020104020603" pitchFamily="34" charset="0"/>
              </a:rPr>
              <a:t>(file</a:t>
            </a:r>
            <a:r>
              <a:rPr lang="en-US" sz="4800" b="1" spc="-825" dirty="0">
                <a:solidFill>
                  <a:srgbClr val="002060"/>
                </a:solidFill>
                <a:latin typeface="Tw Cen MT" panose="020B0602020104020603" pitchFamily="34" charset="0"/>
              </a:rPr>
              <a:t> </a:t>
            </a:r>
            <a:r>
              <a:rPr lang="en-US" sz="4800" b="1" spc="-25" dirty="0">
                <a:solidFill>
                  <a:srgbClr val="002060"/>
                </a:solidFill>
                <a:latin typeface="Tw Cen MT" panose="020B0602020104020603" pitchFamily="34" charset="0"/>
              </a:rPr>
              <a:t>output)</a:t>
            </a:r>
            <a:endParaRPr lang="en-US" sz="4800" b="1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3200"/>
            <a:ext cx="10287000" cy="304800"/>
          </a:xfrm>
          <a:custGeom>
            <a:avLst/>
            <a:gdLst/>
            <a:ahLst/>
            <a:cxnLst/>
            <a:rect l="l" t="t" r="r" b="b"/>
            <a:pathLst>
              <a:path w="10287000" h="304800">
                <a:moveTo>
                  <a:pt x="0" y="304800"/>
                </a:moveTo>
                <a:lnTo>
                  <a:pt x="10287000" y="304800"/>
                </a:lnTo>
                <a:lnTo>
                  <a:pt x="10287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6300" y="2362212"/>
            <a:ext cx="9410699" cy="39697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0912" y="1122569"/>
            <a:ext cx="9190355" cy="95026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77825" marR="5080" indent="-274320">
              <a:lnSpc>
                <a:spcPct val="100000"/>
              </a:lnSpc>
              <a:spcBef>
                <a:spcPts val="610"/>
              </a:spcBef>
            </a:pPr>
            <a:r>
              <a:rPr sz="2450" spc="-625" dirty="0">
                <a:solidFill>
                  <a:srgbClr val="0AD0D9"/>
                </a:solidFill>
              </a:rPr>
              <a:t> </a:t>
            </a:r>
            <a:r>
              <a:rPr sz="2600" spc="-270" dirty="0">
                <a:solidFill>
                  <a:srgbClr val="000000"/>
                </a:solidFill>
              </a:rPr>
              <a:t>As </a:t>
            </a:r>
            <a:r>
              <a:rPr sz="2600" spc="-110" dirty="0">
                <a:solidFill>
                  <a:srgbClr val="000000"/>
                </a:solidFill>
              </a:rPr>
              <a:t>we </a:t>
            </a:r>
            <a:r>
              <a:rPr sz="2600" spc="-75" dirty="0">
                <a:solidFill>
                  <a:srgbClr val="000000"/>
                </a:solidFill>
              </a:rPr>
              <a:t>know </a:t>
            </a:r>
            <a:r>
              <a:rPr sz="2600" spc="-110" dirty="0">
                <a:solidFill>
                  <a:srgbClr val="000000"/>
                </a:solidFill>
              </a:rPr>
              <a:t>mode </a:t>
            </a:r>
            <a:r>
              <a:rPr sz="2600" spc="-135" dirty="0">
                <a:solidFill>
                  <a:srgbClr val="000000"/>
                </a:solidFill>
              </a:rPr>
              <a:t>is </a:t>
            </a:r>
            <a:r>
              <a:rPr sz="2600" spc="-45" dirty="0">
                <a:solidFill>
                  <a:srgbClr val="000000"/>
                </a:solidFill>
              </a:rPr>
              <a:t>optional </a:t>
            </a:r>
            <a:r>
              <a:rPr sz="2600" spc="-10" dirty="0">
                <a:solidFill>
                  <a:srgbClr val="000000"/>
                </a:solidFill>
              </a:rPr>
              <a:t>for </a:t>
            </a:r>
            <a:r>
              <a:rPr sz="2600" spc="-85" dirty="0">
                <a:solidFill>
                  <a:srgbClr val="000000"/>
                </a:solidFill>
              </a:rPr>
              <a:t>ofstream </a:t>
            </a:r>
            <a:r>
              <a:rPr sz="2600" spc="-114" dirty="0">
                <a:solidFill>
                  <a:srgbClr val="000000"/>
                </a:solidFill>
              </a:rPr>
              <a:t>and </a:t>
            </a:r>
            <a:r>
              <a:rPr sz="2600" spc="-70" dirty="0">
                <a:solidFill>
                  <a:srgbClr val="000000"/>
                </a:solidFill>
              </a:rPr>
              <a:t>ifstream, </a:t>
            </a:r>
            <a:r>
              <a:rPr sz="2600" spc="-190" dirty="0">
                <a:solidFill>
                  <a:srgbClr val="000000"/>
                </a:solidFill>
              </a:rPr>
              <a:t>so </a:t>
            </a:r>
            <a:r>
              <a:rPr sz="2600" spc="-35" dirty="0">
                <a:solidFill>
                  <a:srgbClr val="000000"/>
                </a:solidFill>
              </a:rPr>
              <a:t>its </a:t>
            </a:r>
            <a:r>
              <a:rPr sz="2600" spc="-365" dirty="0">
                <a:solidFill>
                  <a:srgbClr val="000000"/>
                </a:solidFill>
              </a:rPr>
              <a:t>not  </a:t>
            </a:r>
            <a:r>
              <a:rPr sz="2600" spc="-165" dirty="0">
                <a:solidFill>
                  <a:srgbClr val="000000"/>
                </a:solidFill>
              </a:rPr>
              <a:t>necessary</a:t>
            </a:r>
            <a:r>
              <a:rPr sz="2600" spc="-180" dirty="0">
                <a:solidFill>
                  <a:srgbClr val="000000"/>
                </a:solidFill>
              </a:rPr>
              <a:t> </a:t>
            </a:r>
            <a:r>
              <a:rPr sz="2600" spc="15" dirty="0">
                <a:solidFill>
                  <a:srgbClr val="000000"/>
                </a:solidFill>
              </a:rPr>
              <a:t>to</a:t>
            </a:r>
            <a:r>
              <a:rPr sz="2600" spc="-100" dirty="0">
                <a:solidFill>
                  <a:srgbClr val="000000"/>
                </a:solidFill>
              </a:rPr>
              <a:t> </a:t>
            </a:r>
            <a:r>
              <a:rPr sz="2600" spc="-110" dirty="0">
                <a:solidFill>
                  <a:srgbClr val="000000"/>
                </a:solidFill>
              </a:rPr>
              <a:t>specify</a:t>
            </a:r>
            <a:r>
              <a:rPr sz="2600" spc="-165" dirty="0">
                <a:solidFill>
                  <a:srgbClr val="000000"/>
                </a:solidFill>
              </a:rPr>
              <a:t> </a:t>
            </a:r>
            <a:r>
              <a:rPr sz="2600" spc="30" dirty="0">
                <a:solidFill>
                  <a:srgbClr val="000000"/>
                </a:solidFill>
              </a:rPr>
              <a:t>it.</a:t>
            </a:r>
            <a:r>
              <a:rPr sz="2600" spc="-130" dirty="0">
                <a:solidFill>
                  <a:srgbClr val="000000"/>
                </a:solidFill>
              </a:rPr>
              <a:t> </a:t>
            </a:r>
            <a:r>
              <a:rPr sz="2600" spc="-145" dirty="0">
                <a:solidFill>
                  <a:srgbClr val="000000"/>
                </a:solidFill>
              </a:rPr>
              <a:t>Specify</a:t>
            </a:r>
            <a:r>
              <a:rPr sz="2600" spc="-155" dirty="0">
                <a:solidFill>
                  <a:srgbClr val="000000"/>
                </a:solidFill>
              </a:rPr>
              <a:t> </a:t>
            </a:r>
            <a:r>
              <a:rPr sz="2600" spc="-70" dirty="0">
                <a:solidFill>
                  <a:srgbClr val="000000"/>
                </a:solidFill>
              </a:rPr>
              <a:t>only</a:t>
            </a:r>
            <a:r>
              <a:rPr sz="2600" spc="-110" dirty="0">
                <a:solidFill>
                  <a:srgbClr val="000000"/>
                </a:solidFill>
              </a:rPr>
              <a:t> </a:t>
            </a:r>
            <a:r>
              <a:rPr sz="2600" spc="-15" dirty="0">
                <a:solidFill>
                  <a:srgbClr val="000000"/>
                </a:solidFill>
              </a:rPr>
              <a:t>file</a:t>
            </a:r>
            <a:r>
              <a:rPr sz="2600" spc="-135" dirty="0">
                <a:solidFill>
                  <a:srgbClr val="000000"/>
                </a:solidFill>
              </a:rPr>
              <a:t> name</a:t>
            </a:r>
            <a:r>
              <a:rPr sz="2600" spc="-145" dirty="0">
                <a:solidFill>
                  <a:srgbClr val="000000"/>
                </a:solidFill>
              </a:rPr>
              <a:t> </a:t>
            </a:r>
            <a:r>
              <a:rPr sz="2600" spc="15" dirty="0">
                <a:solidFill>
                  <a:srgbClr val="000000"/>
                </a:solidFill>
              </a:rPr>
              <a:t>to</a:t>
            </a:r>
            <a:r>
              <a:rPr sz="2600" spc="-120" dirty="0">
                <a:solidFill>
                  <a:srgbClr val="000000"/>
                </a:solidFill>
              </a:rPr>
              <a:t> be</a:t>
            </a:r>
            <a:r>
              <a:rPr sz="2600" spc="-140" dirty="0">
                <a:solidFill>
                  <a:srgbClr val="000000"/>
                </a:solidFill>
              </a:rPr>
              <a:t> </a:t>
            </a:r>
            <a:r>
              <a:rPr sz="2600" spc="-105" dirty="0">
                <a:solidFill>
                  <a:srgbClr val="000000"/>
                </a:solidFill>
              </a:rPr>
              <a:t>open</a:t>
            </a:r>
            <a:endParaRPr sz="2600" dirty="0"/>
          </a:p>
        </p:txBody>
      </p:sp>
      <p:sp>
        <p:nvSpPr>
          <p:cNvPr id="10" name="object 10"/>
          <p:cNvSpPr/>
          <p:nvPr/>
        </p:nvSpPr>
        <p:spPr>
          <a:xfrm>
            <a:off x="3176016" y="4611623"/>
            <a:ext cx="4087367" cy="1645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8500" y="4648200"/>
            <a:ext cx="3962400" cy="15240"/>
          </a:xfrm>
          <a:custGeom>
            <a:avLst/>
            <a:gdLst/>
            <a:ahLst/>
            <a:cxnLst/>
            <a:rect l="l" t="t" r="r" b="b"/>
            <a:pathLst>
              <a:path w="3962400" h="15239">
                <a:moveTo>
                  <a:pt x="0" y="15239"/>
                </a:moveTo>
                <a:lnTo>
                  <a:pt x="3962400" y="0"/>
                </a:lnTo>
              </a:path>
            </a:pathLst>
          </a:custGeom>
          <a:ln w="25400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29300" y="352044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609600" y="457200"/>
                </a:moveTo>
                <a:lnTo>
                  <a:pt x="0" y="457200"/>
                </a:lnTo>
                <a:lnTo>
                  <a:pt x="304800" y="762000"/>
                </a:lnTo>
                <a:lnTo>
                  <a:pt x="609600" y="457200"/>
                </a:lnTo>
                <a:close/>
              </a:path>
              <a:path w="609600" h="762000">
                <a:moveTo>
                  <a:pt x="457200" y="0"/>
                </a:moveTo>
                <a:lnTo>
                  <a:pt x="152400" y="0"/>
                </a:lnTo>
                <a:lnTo>
                  <a:pt x="15240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29300" y="352044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0" y="457200"/>
                </a:moveTo>
                <a:lnTo>
                  <a:pt x="152400" y="457200"/>
                </a:lnTo>
                <a:lnTo>
                  <a:pt x="15240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609600" y="457200"/>
                </a:lnTo>
                <a:lnTo>
                  <a:pt x="304800" y="76200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C0B16C-F5EF-49F6-BDDA-ADA7C8830A58}"/>
              </a:ext>
            </a:extLst>
          </p:cNvPr>
          <p:cNvSpPr/>
          <p:nvPr/>
        </p:nvSpPr>
        <p:spPr>
          <a:xfrm>
            <a:off x="2447690" y="275458"/>
            <a:ext cx="7916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spc="-70" dirty="0">
                <a:solidFill>
                  <a:srgbClr val="002060"/>
                </a:solidFill>
                <a:latin typeface="Tw Cen MT" panose="020B0602020104020603" pitchFamily="34" charset="0"/>
              </a:rPr>
              <a:t>Writing </a:t>
            </a:r>
            <a:r>
              <a:rPr lang="en-US" sz="4800" b="1" spc="-165" dirty="0">
                <a:solidFill>
                  <a:srgbClr val="002060"/>
                </a:solidFill>
                <a:latin typeface="Tw Cen MT" panose="020B0602020104020603" pitchFamily="34" charset="0"/>
              </a:rPr>
              <a:t>data </a:t>
            </a:r>
            <a:r>
              <a:rPr lang="en-US" sz="4800" b="1" spc="40" dirty="0">
                <a:solidFill>
                  <a:srgbClr val="002060"/>
                </a:solidFill>
                <a:latin typeface="Tw Cen MT" panose="020B0602020104020603" pitchFamily="34" charset="0"/>
              </a:rPr>
              <a:t>to </a:t>
            </a:r>
            <a:r>
              <a:rPr lang="en-US" sz="4800" b="1" spc="-275" dirty="0">
                <a:solidFill>
                  <a:srgbClr val="002060"/>
                </a:solidFill>
                <a:latin typeface="Tw Cen MT" panose="020B0602020104020603" pitchFamily="34" charset="0"/>
              </a:rPr>
              <a:t>Files </a:t>
            </a:r>
            <a:r>
              <a:rPr lang="en-US" sz="4800" b="1" spc="-45" dirty="0">
                <a:solidFill>
                  <a:srgbClr val="002060"/>
                </a:solidFill>
                <a:latin typeface="Tw Cen MT" panose="020B0602020104020603" pitchFamily="34" charset="0"/>
              </a:rPr>
              <a:t>(file</a:t>
            </a:r>
            <a:r>
              <a:rPr lang="en-US" sz="4800" b="1" spc="-825" dirty="0">
                <a:solidFill>
                  <a:srgbClr val="002060"/>
                </a:solidFill>
                <a:latin typeface="Tw Cen MT" panose="020B0602020104020603" pitchFamily="34" charset="0"/>
              </a:rPr>
              <a:t> </a:t>
            </a:r>
            <a:r>
              <a:rPr lang="en-US" sz="4800" b="1" spc="-25" dirty="0">
                <a:solidFill>
                  <a:srgbClr val="002060"/>
                </a:solidFill>
                <a:latin typeface="Tw Cen MT" panose="020B0602020104020603" pitchFamily="34" charset="0"/>
              </a:rPr>
              <a:t>output)</a:t>
            </a:r>
            <a:endParaRPr lang="en-US" sz="4800" b="1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743"/>
            <a:ext cx="10287000" cy="102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9966" y="0"/>
            <a:ext cx="5337033" cy="600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132180" cy="1047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723" y="25019"/>
            <a:ext cx="10291136" cy="956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53200"/>
            <a:ext cx="10287000" cy="304800"/>
          </a:xfrm>
          <a:custGeom>
            <a:avLst/>
            <a:gdLst/>
            <a:ahLst/>
            <a:cxnLst/>
            <a:rect l="l" t="t" r="r" b="b"/>
            <a:pathLst>
              <a:path w="10287000" h="304800">
                <a:moveTo>
                  <a:pt x="0" y="304800"/>
                </a:moveTo>
                <a:lnTo>
                  <a:pt x="10287000" y="304800"/>
                </a:lnTo>
                <a:lnTo>
                  <a:pt x="10287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04F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81656" y="680042"/>
            <a:ext cx="800417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15"/>
              </a:spcBef>
            </a:pPr>
            <a:r>
              <a:rPr b="1" spc="-300" dirty="0">
                <a:solidFill>
                  <a:srgbClr val="002060"/>
                </a:solidFill>
                <a:latin typeface="Tw Cen MT" panose="020B0602020104020603" pitchFamily="34" charset="0"/>
              </a:rPr>
              <a:t>Reading </a:t>
            </a:r>
            <a:r>
              <a:rPr b="1" spc="-165" dirty="0">
                <a:solidFill>
                  <a:srgbClr val="002060"/>
                </a:solidFill>
                <a:latin typeface="Tw Cen MT" panose="020B0602020104020603" pitchFamily="34" charset="0"/>
              </a:rPr>
              <a:t>data </a:t>
            </a:r>
            <a:r>
              <a:rPr b="1" spc="-40" dirty="0">
                <a:solidFill>
                  <a:srgbClr val="002060"/>
                </a:solidFill>
                <a:latin typeface="Tw Cen MT" panose="020B0602020104020603" pitchFamily="34" charset="0"/>
              </a:rPr>
              <a:t>from </a:t>
            </a:r>
            <a:r>
              <a:rPr b="1" spc="-275" dirty="0">
                <a:solidFill>
                  <a:srgbClr val="002060"/>
                </a:solidFill>
                <a:latin typeface="Tw Cen MT" panose="020B0602020104020603" pitchFamily="34" charset="0"/>
              </a:rPr>
              <a:t>Files </a:t>
            </a:r>
            <a:r>
              <a:rPr b="1" spc="-45" dirty="0">
                <a:solidFill>
                  <a:srgbClr val="002060"/>
                </a:solidFill>
                <a:latin typeface="Tw Cen MT" panose="020B0602020104020603" pitchFamily="34" charset="0"/>
              </a:rPr>
              <a:t>(file</a:t>
            </a:r>
            <a:r>
              <a:rPr b="1" spc="-590" dirty="0">
                <a:solidFill>
                  <a:srgbClr val="002060"/>
                </a:solidFill>
                <a:latin typeface="Tw Cen MT" panose="020B0602020104020603" pitchFamily="34" charset="0"/>
              </a:rPr>
              <a:t> </a:t>
            </a:r>
            <a:r>
              <a:rPr b="1" spc="-45" dirty="0">
                <a:solidFill>
                  <a:srgbClr val="002060"/>
                </a:solidFill>
                <a:latin typeface="Tw Cen MT" panose="020B0602020104020603" pitchFamily="34" charset="0"/>
              </a:rPr>
              <a:t>input)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3242" y="1460068"/>
            <a:ext cx="909510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2600" spc="-155" dirty="0">
                <a:latin typeface="Arial"/>
                <a:cs typeface="Arial"/>
              </a:rPr>
              <a:t>Data </a:t>
            </a:r>
            <a:r>
              <a:rPr sz="2600" spc="-170" dirty="0">
                <a:latin typeface="Arial"/>
                <a:cs typeface="Arial"/>
              </a:rPr>
              <a:t>can </a:t>
            </a:r>
            <a:r>
              <a:rPr sz="2600" spc="-120" dirty="0">
                <a:latin typeface="Arial"/>
                <a:cs typeface="Arial"/>
              </a:rPr>
              <a:t>be </a:t>
            </a:r>
            <a:r>
              <a:rPr sz="2600" spc="-60" dirty="0">
                <a:latin typeface="Arial"/>
                <a:cs typeface="Arial"/>
              </a:rPr>
              <a:t>retrieved </a:t>
            </a:r>
            <a:r>
              <a:rPr sz="2600" spc="-30" dirty="0">
                <a:latin typeface="Arial"/>
                <a:cs typeface="Arial"/>
              </a:rPr>
              <a:t>from </a:t>
            </a:r>
            <a:r>
              <a:rPr sz="2600" spc="-204" dirty="0">
                <a:latin typeface="Arial"/>
                <a:cs typeface="Arial"/>
              </a:rPr>
              <a:t>a </a:t>
            </a:r>
            <a:r>
              <a:rPr sz="2600" spc="-20" dirty="0">
                <a:latin typeface="Arial"/>
                <a:cs typeface="Arial"/>
              </a:rPr>
              <a:t>file input </a:t>
            </a:r>
            <a:r>
              <a:rPr sz="2600" spc="-100" dirty="0">
                <a:latin typeface="Arial"/>
                <a:cs typeface="Arial"/>
              </a:rPr>
              <a:t>stream </a:t>
            </a:r>
            <a:r>
              <a:rPr sz="2600" spc="-35" dirty="0">
                <a:latin typeface="Arial"/>
                <a:cs typeface="Arial"/>
              </a:rPr>
              <a:t>the </a:t>
            </a:r>
            <a:r>
              <a:rPr sz="2600" spc="-195" dirty="0">
                <a:latin typeface="Arial"/>
                <a:cs typeface="Arial"/>
              </a:rPr>
              <a:t>same </a:t>
            </a:r>
            <a:r>
              <a:rPr sz="2600" spc="-145" dirty="0">
                <a:latin typeface="Arial"/>
                <a:cs typeface="Arial"/>
              </a:rPr>
              <a:t>way</a:t>
            </a:r>
            <a:r>
              <a:rPr sz="2600" spc="-280" dirty="0">
                <a:latin typeface="Arial"/>
                <a:cs typeface="Arial"/>
              </a:rPr>
              <a:t> </a:t>
            </a:r>
            <a:r>
              <a:rPr sz="2600" spc="-395" dirty="0">
                <a:latin typeface="Arial"/>
                <a:cs typeface="Arial"/>
              </a:rPr>
              <a:t>we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7562" y="1856612"/>
            <a:ext cx="506349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105" dirty="0">
                <a:latin typeface="Arial"/>
                <a:cs typeface="Arial"/>
              </a:rPr>
              <a:t>read </a:t>
            </a:r>
            <a:r>
              <a:rPr sz="2600" spc="-30" dirty="0">
                <a:latin typeface="Arial"/>
                <a:cs typeface="Arial"/>
              </a:rPr>
              <a:t>from </a:t>
            </a:r>
            <a:r>
              <a:rPr sz="2600" spc="-105" dirty="0">
                <a:latin typeface="Arial"/>
                <a:cs typeface="Arial"/>
              </a:rPr>
              <a:t>standard </a:t>
            </a:r>
            <a:r>
              <a:rPr sz="2600" spc="-20" dirty="0">
                <a:latin typeface="Arial"/>
                <a:cs typeface="Arial"/>
              </a:rPr>
              <a:t>input </a:t>
            </a:r>
            <a:r>
              <a:rPr sz="2600" spc="-105" dirty="0">
                <a:latin typeface="Arial"/>
                <a:cs typeface="Arial"/>
              </a:rPr>
              <a:t>stream</a:t>
            </a:r>
            <a:r>
              <a:rPr sz="2600" spc="-480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‘cin’.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186" y="2469029"/>
            <a:ext cx="6754241" cy="403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33388" y="2396598"/>
            <a:ext cx="3944112" cy="1576705"/>
          </a:xfrm>
          <a:custGeom>
            <a:avLst/>
            <a:gdLst/>
            <a:ahLst/>
            <a:cxnLst/>
            <a:rect l="l" t="t" r="r" b="b"/>
            <a:pathLst>
              <a:path w="3505200" h="1576704">
                <a:moveTo>
                  <a:pt x="0" y="1576197"/>
                </a:moveTo>
                <a:lnTo>
                  <a:pt x="3505200" y="1576197"/>
                </a:lnTo>
                <a:lnTo>
                  <a:pt x="3505200" y="0"/>
                </a:lnTo>
                <a:lnTo>
                  <a:pt x="0" y="0"/>
                </a:lnTo>
                <a:lnTo>
                  <a:pt x="0" y="1576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15100" y="2469260"/>
            <a:ext cx="394411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Data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Retrieved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8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Hello</a:t>
            </a:r>
            <a:r>
              <a:rPr lang="en-US"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 File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49567" y="2106167"/>
            <a:ext cx="3636264" cy="4297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31279" y="2063495"/>
            <a:ext cx="1036320" cy="3962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15100" y="2133664"/>
            <a:ext cx="3944112" cy="2826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15100" y="2133663"/>
            <a:ext cx="3505200" cy="297180"/>
          </a:xfrm>
          <a:prstGeom prst="rect">
            <a:avLst/>
          </a:prstGeom>
          <a:ln w="9525">
            <a:solidFill>
              <a:srgbClr val="798F3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345">
              <a:lnSpc>
                <a:spcPts val="1725"/>
              </a:lnSpc>
            </a:pPr>
            <a:r>
              <a:rPr sz="1500" b="1" dirty="0">
                <a:latin typeface="Courier New"/>
                <a:cs typeface="Courier New"/>
              </a:rPr>
              <a:t>Output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55B5D2-3D85-42BF-95AF-D7E37AD2878C}"/>
              </a:ext>
            </a:extLst>
          </p:cNvPr>
          <p:cNvSpPr/>
          <p:nvPr/>
        </p:nvSpPr>
        <p:spPr>
          <a:xfrm>
            <a:off x="0" y="0"/>
            <a:ext cx="10287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#include&lt;string&gt;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myoutfile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("textfile.txt");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myoutfile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&lt;&lt;"hello this is a file program “;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myoutfile.close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myinfile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("textfile.txt");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[80];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myinfile.getline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(ch,80);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&lt;&lt;"output from file is:=="&lt;&lt;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myinfile.close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629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45200" y="683439"/>
            <a:ext cx="7548880" cy="5071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15"/>
              </a:spcBef>
            </a:pPr>
            <a:r>
              <a:rPr lang="en-US" sz="3200" b="1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32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lang="en-US" sz="3200" b="1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200" b="1" spc="-8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PERMANENTLY?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3242" y="1536268"/>
            <a:ext cx="9500838" cy="42723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SzPct val="9423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real-time 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sz="3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3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permanently, </a:t>
            </a:r>
            <a:r>
              <a:rPr sz="3200" spc="-5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32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3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3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32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later, 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3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32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becomes </a:t>
            </a:r>
            <a:r>
              <a:rPr sz="32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</a:t>
            </a:r>
            <a:r>
              <a:rPr sz="3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 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 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sz="32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device.</a:t>
            </a:r>
            <a:endParaRPr lang="en-US" sz="3200" spc="-11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  <a:buSzPct val="94230"/>
              <a:tabLst>
                <a:tab pos="287020" algn="l"/>
              </a:tabLst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SzPct val="9423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32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</a:t>
            </a:r>
            <a:r>
              <a:rPr sz="32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en-US" sz="3200" spc="-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SzPct val="9423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2965" lvl="1" indent="-457200">
              <a:lnSpc>
                <a:spcPct val="100000"/>
              </a:lnSpc>
              <a:spcBef>
                <a:spcPts val="610"/>
              </a:spcBef>
              <a:buSzPct val="85416"/>
              <a:buFont typeface="Wingdings" panose="05000000000000000000" pitchFamily="2" charset="2"/>
              <a:buChar char="Ø"/>
              <a:tabLst>
                <a:tab pos="653415" algn="l"/>
              </a:tabLst>
            </a:pPr>
            <a:r>
              <a:rPr sz="3200" spc="-19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3200" spc="-15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3200" spc="2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7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sz="3200" spc="-2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9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3200" spc="-7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200" spc="-50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2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</a:t>
            </a:r>
            <a:r>
              <a:rPr sz="3200" spc="-11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2965" lvl="1" indent="-457200">
              <a:lnSpc>
                <a:spcPct val="100000"/>
              </a:lnSpc>
              <a:spcBef>
                <a:spcPts val="580"/>
              </a:spcBef>
              <a:buSzPct val="85416"/>
              <a:buFont typeface="Wingdings" panose="05000000000000000000" pitchFamily="2" charset="2"/>
              <a:buChar char="Ø"/>
              <a:tabLst>
                <a:tab pos="653415" algn="l"/>
              </a:tabLst>
            </a:pPr>
            <a:r>
              <a:rPr sz="3200" spc="-18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200" spc="-16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2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r>
              <a:rPr sz="3200" spc="-13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4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sz="3200" spc="-16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8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3200" spc="-16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2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200" spc="-12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7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sz="3200" spc="-17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spc="-13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13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sz="3200" spc="-16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-13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6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files.</a:t>
            </a:r>
            <a:endParaRPr sz="32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682D78-0214-47AF-A240-F5BAB246C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63" t="13109" r="51481" b="11792"/>
          <a:stretch/>
        </p:blipFill>
        <p:spPr>
          <a:xfrm>
            <a:off x="0" y="0"/>
            <a:ext cx="102870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4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C4F097-D60E-4249-9721-4F689E890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22" t="15745" r="44074" b="11791"/>
          <a:stretch/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99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0E82C4-C0FB-4142-9A71-5790B4782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82" t="15744" r="42593" b="13109"/>
          <a:stretch/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9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43501" y="725762"/>
            <a:ext cx="4326890" cy="7072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3242" y="1536268"/>
            <a:ext cx="9101455" cy="43518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7620" indent="-4572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" panose="05000000000000000000" pitchFamily="2" charset="2"/>
              <a:buChar char="Ø"/>
              <a:tabLst>
                <a:tab pos="287020" algn="l"/>
                <a:tab pos="637540" algn="l"/>
                <a:tab pos="1216660" algn="l"/>
                <a:tab pos="1585595" algn="l"/>
                <a:tab pos="1908810" algn="l"/>
                <a:tab pos="3378200" algn="l"/>
                <a:tab pos="3814445" algn="l"/>
                <a:tab pos="4698365" algn="l"/>
                <a:tab pos="5720080" algn="l"/>
                <a:tab pos="6231890" algn="l"/>
                <a:tab pos="6555740" algn="l"/>
                <a:tab pos="8094980" algn="l"/>
              </a:tabLst>
            </a:pPr>
            <a:r>
              <a:rPr sz="28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oll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28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8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device,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28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interpreted,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2965" lvl="1" indent="-457200">
              <a:lnSpc>
                <a:spcPct val="100000"/>
              </a:lnSpc>
              <a:spcBef>
                <a:spcPts val="610"/>
              </a:spcBef>
              <a:buClr>
                <a:srgbClr val="0E6EC5"/>
              </a:buClr>
              <a:buSzPct val="85416"/>
              <a:buFont typeface="Wingdings" panose="05000000000000000000" pitchFamily="2" charset="2"/>
              <a:buChar char="Ø"/>
              <a:tabLst>
                <a:tab pos="653415" algn="l"/>
              </a:tabLst>
            </a:pPr>
            <a:r>
              <a:rPr sz="2800" spc="-11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characters, </a:t>
            </a:r>
            <a:r>
              <a:rPr sz="2800" spc="-9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words, </a:t>
            </a:r>
            <a:r>
              <a:rPr sz="2800" spc="-8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lines, </a:t>
            </a:r>
            <a:r>
              <a:rPr sz="2800" spc="-12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paragraphs </a:t>
            </a:r>
            <a:r>
              <a:rPr sz="2800" spc="-2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800" spc="-19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2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sz="2800" spc="-38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document;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2965" lvl="1" indent="-45720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" panose="05000000000000000000" pitchFamily="2" charset="2"/>
              <a:buChar char="Ø"/>
              <a:tabLst>
                <a:tab pos="653415" algn="l"/>
              </a:tabLst>
            </a:pPr>
            <a:r>
              <a:rPr sz="2800" spc="-6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</a:t>
            </a:r>
            <a:r>
              <a:rPr sz="2800" spc="-11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10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 </a:t>
            </a:r>
            <a:r>
              <a:rPr sz="2800" spc="-9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belonging </a:t>
            </a:r>
            <a:r>
              <a:rPr sz="2800" spc="2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44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14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database; </a:t>
            </a:r>
            <a:r>
              <a:rPr sz="2800" spc="-1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2965" lvl="1" indent="-45720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" panose="05000000000000000000" pitchFamily="2" charset="2"/>
              <a:buChar char="Ø"/>
              <a:tabLst>
                <a:tab pos="653415" algn="l"/>
              </a:tabLst>
            </a:pPr>
            <a:r>
              <a:rPr sz="2800" spc="-114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pixels </a:t>
            </a:r>
            <a:r>
              <a:rPr sz="2800" spc="-2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800" spc="-18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0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sz="2800" spc="-24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4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>
              <a:lnSpc>
                <a:spcPct val="100000"/>
              </a:lnSpc>
              <a:spcBef>
                <a:spcPts val="590"/>
              </a:spcBef>
              <a:buClr>
                <a:srgbClr val="0AD0D9"/>
              </a:buClr>
              <a:buSzPct val="94230"/>
              <a:buFont typeface="Wingdings" panose="05000000000000000000" pitchFamily="2" charset="2"/>
              <a:buChar char="Ø"/>
              <a:tabLst>
                <a:tab pos="287020" algn="l"/>
                <a:tab pos="915035" algn="l"/>
                <a:tab pos="1564640" algn="l"/>
                <a:tab pos="2296160" algn="l"/>
                <a:tab pos="2765425" algn="l"/>
                <a:tab pos="3634740" algn="l"/>
                <a:tab pos="4415155" algn="l"/>
                <a:tab pos="5396865" algn="l"/>
                <a:tab pos="6052185" algn="l"/>
                <a:tab pos="6576695" algn="l"/>
                <a:tab pos="8119109" algn="l"/>
                <a:tab pos="8625840" algn="l"/>
              </a:tabLst>
            </a:pPr>
            <a:r>
              <a:rPr sz="28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34100" y="742047"/>
            <a:ext cx="3401446" cy="7072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15"/>
              </a:spcBef>
            </a:pPr>
            <a:r>
              <a:rPr lang="en-US" spc="-225" dirty="0"/>
              <a:t>ST</a:t>
            </a:r>
            <a:r>
              <a:rPr lang="en-US" spc="-210" dirty="0"/>
              <a:t>R</a:t>
            </a:r>
            <a:r>
              <a:rPr lang="en-US" spc="-310" dirty="0"/>
              <a:t>EAMS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3242" y="1455787"/>
            <a:ext cx="7825740" cy="14600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26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6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sz="26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26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6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sz="2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sz="2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from/to </a:t>
            </a:r>
            <a:r>
              <a:rPr sz="26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6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sz="26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  <a:endParaRPr lang="en-US" sz="2600" spc="-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tabLst>
                <a:tab pos="287020" algn="l"/>
              </a:tabLst>
            </a:pP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26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 </a:t>
            </a:r>
            <a:r>
              <a:rPr sz="26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6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6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</a:t>
            </a:r>
            <a:r>
              <a:rPr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6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sz="2600" spc="-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48100" y="670495"/>
            <a:ext cx="5957239" cy="7072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15"/>
              </a:spcBef>
            </a:pPr>
            <a:r>
              <a:rPr lang="en-US" b="1" spc="-125" dirty="0">
                <a:latin typeface="Tw Cen MT" panose="020B0602020104020603" pitchFamily="34" charset="0"/>
              </a:rPr>
              <a:t>WHAT </a:t>
            </a:r>
            <a:r>
              <a:rPr lang="en-US" b="1" spc="-190" dirty="0">
                <a:latin typeface="Tw Cen MT" panose="020B0602020104020603" pitchFamily="34" charset="0"/>
              </a:rPr>
              <a:t>ARE</a:t>
            </a:r>
            <a:r>
              <a:rPr lang="en-US" b="1" spc="-505" dirty="0">
                <a:latin typeface="Tw Cen MT" panose="020B0602020104020603" pitchFamily="34" charset="0"/>
              </a:rPr>
              <a:t> </a:t>
            </a:r>
            <a:r>
              <a:rPr lang="en-US" b="1" spc="-290" dirty="0">
                <a:latin typeface="Tw Cen MT" panose="020B0602020104020603" pitchFamily="34" charset="0"/>
              </a:rPr>
              <a:t>STREAMS?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3242" y="1536268"/>
            <a:ext cx="9538938" cy="44287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spcBef>
                <a:spcPts val="95"/>
              </a:spcBef>
              <a:buClr>
                <a:srgbClr val="0AD0D9"/>
              </a:buClr>
              <a:buSzPct val="94230"/>
              <a:buFont typeface="Wingdings" panose="05000000000000000000" pitchFamily="2" charset="2"/>
              <a:buChar char="Ø"/>
              <a:tabLst>
                <a:tab pos="287020" algn="l"/>
                <a:tab pos="1607185" algn="l"/>
                <a:tab pos="2274570" algn="l"/>
                <a:tab pos="3738245" algn="l"/>
                <a:tab pos="5149850" algn="l"/>
                <a:tab pos="5540375" algn="l"/>
                <a:tab pos="6280785" algn="l"/>
                <a:tab pos="7656195" algn="l"/>
              </a:tabLst>
            </a:pPr>
            <a:r>
              <a:rPr lang="en-US" sz="2800" spc="-5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en-US"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computer,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2965" lvl="1" indent="-457200">
              <a:lnSpc>
                <a:spcPct val="100000"/>
              </a:lnSpc>
              <a:spcBef>
                <a:spcPts val="610"/>
              </a:spcBef>
              <a:buClr>
                <a:srgbClr val="0E6EC5"/>
              </a:buClr>
              <a:buSzPct val="85416"/>
              <a:buFont typeface="Wingdings" panose="05000000000000000000" pitchFamily="2" charset="2"/>
              <a:buChar char="Ø"/>
              <a:tabLst>
                <a:tab pos="653415" algn="l"/>
              </a:tabLst>
            </a:pPr>
            <a:r>
              <a:rPr sz="2800" spc="-10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keyboard,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2965" lvl="1" indent="-45720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" panose="05000000000000000000" pitchFamily="2" charset="2"/>
              <a:buChar char="Ø"/>
              <a:tabLst>
                <a:tab pos="653415" algn="l"/>
              </a:tabLst>
            </a:pPr>
            <a:r>
              <a:rPr sz="2800" spc="-5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monitor,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2965" lvl="1" indent="-45720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" panose="05000000000000000000" pitchFamily="2" charset="2"/>
              <a:buChar char="Ø"/>
              <a:tabLst>
                <a:tab pos="653415" algn="l"/>
              </a:tabLst>
            </a:pPr>
            <a:r>
              <a:rPr sz="2800" spc="-11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sz="2800" spc="-18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590"/>
              </a:spcBef>
              <a:buClr>
                <a:srgbClr val="0AD0D9"/>
              </a:buClr>
              <a:buSzPct val="9423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2965" lvl="1" indent="-457200">
              <a:lnSpc>
                <a:spcPct val="100000"/>
              </a:lnSpc>
              <a:spcBef>
                <a:spcPts val="610"/>
              </a:spcBef>
              <a:buClr>
                <a:srgbClr val="0E6EC5"/>
              </a:buClr>
              <a:buSzPct val="85416"/>
              <a:buFont typeface="Wingdings" panose="05000000000000000000" pitchFamily="2" charset="2"/>
              <a:buChar char="Ø"/>
              <a:tabLst>
                <a:tab pos="653415" algn="l"/>
              </a:tabLst>
            </a:pPr>
            <a:r>
              <a:rPr sz="2800" spc="-3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2800" spc="-17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2965" lvl="1" indent="-45720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" panose="05000000000000000000" pitchFamily="2" charset="2"/>
              <a:buChar char="Ø"/>
              <a:tabLst>
                <a:tab pos="653415" algn="l"/>
              </a:tabLst>
            </a:pPr>
            <a:r>
              <a:rPr sz="2800" spc="-4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2800" spc="-19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595"/>
              </a:spcBef>
              <a:buClr>
                <a:srgbClr val="0AD0D9"/>
              </a:buClr>
              <a:buSzPct val="9423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28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internally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nothing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593242" y="1371600"/>
            <a:ext cx="9102725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5080" indent="-45720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28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were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performed. </a:t>
            </a:r>
            <a:r>
              <a:rPr sz="28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 be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 </a:t>
            </a:r>
            <a:r>
              <a:rPr sz="2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 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indefinite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9622" y="3036748"/>
            <a:ext cx="5342255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64335" algn="l"/>
                <a:tab pos="2192020" algn="l"/>
                <a:tab pos="2597785" algn="l"/>
                <a:tab pos="3905885" algn="l"/>
                <a:tab pos="5039995" algn="l"/>
              </a:tabLst>
            </a:pPr>
            <a:r>
              <a:rPr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28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3242" y="3036748"/>
            <a:ext cx="3940658" cy="2396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4230"/>
              <a:buFont typeface="Wingdings" panose="05000000000000000000" pitchFamily="2" charset="2"/>
              <a:buChar char="Ø"/>
              <a:tabLst>
                <a:tab pos="287020" algn="l"/>
                <a:tab pos="1619250" algn="l"/>
                <a:tab pos="2298700" algn="l"/>
              </a:tabLst>
            </a:pP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	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	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characters,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2965" lvl="1" indent="-457200">
              <a:lnSpc>
                <a:spcPct val="100000"/>
              </a:lnSpc>
              <a:spcBef>
                <a:spcPts val="610"/>
              </a:spcBef>
              <a:buClr>
                <a:srgbClr val="0E6EC5"/>
              </a:buClr>
              <a:buSzPct val="85416"/>
              <a:buFont typeface="Wingdings" panose="05000000000000000000" pitchFamily="2" charset="2"/>
              <a:buChar char="Ø"/>
              <a:tabLst>
                <a:tab pos="653415" algn="l"/>
              </a:tabLst>
            </a:pPr>
            <a:r>
              <a:rPr sz="2800" spc="-7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sz="2800" spc="-19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1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sz="2800" spc="-21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file,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2965" lvl="1" indent="-45720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" panose="05000000000000000000" pitchFamily="2" charset="2"/>
              <a:buChar char="Ø"/>
              <a:tabLst>
                <a:tab pos="653415" algn="l"/>
              </a:tabLst>
            </a:pPr>
            <a:r>
              <a:rPr sz="2800" spc="-2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26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keyboard,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2965" lvl="1" indent="-45720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" panose="05000000000000000000" pitchFamily="2" charset="2"/>
              <a:buChar char="Ø"/>
              <a:tabLst>
                <a:tab pos="653415" algn="l"/>
              </a:tabLst>
            </a:pPr>
            <a:r>
              <a:rPr sz="2800" spc="-1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800" spc="-20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315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4" dirty="0">
                <a:solidFill>
                  <a:srgbClr val="005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console,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2201" y="5433558"/>
            <a:ext cx="9351899" cy="886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265" marR="5080" indent="-457200">
              <a:spcBef>
                <a:spcPts val="90"/>
              </a:spcBef>
              <a:buFont typeface="Wingdings" panose="05000000000000000000" pitchFamily="2" charset="2"/>
              <a:buChar char="Ø"/>
              <a:tabLst>
                <a:tab pos="854075" algn="l"/>
                <a:tab pos="1543050" algn="l"/>
                <a:tab pos="3173730" algn="l"/>
                <a:tab pos="4295775" algn="l"/>
                <a:tab pos="4826635" algn="l"/>
                <a:tab pos="6049010" algn="l"/>
              </a:tabLst>
            </a:pPr>
            <a:r>
              <a:rPr lang="en-US" sz="28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</a:t>
            </a:r>
            <a:r>
              <a:rPr lang="en-US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 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physically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input/output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sz="28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7B38969D-85D7-4A27-991A-A2B48B160F2F}"/>
              </a:ext>
            </a:extLst>
          </p:cNvPr>
          <p:cNvSpPr txBox="1">
            <a:spLocks/>
          </p:cNvSpPr>
          <p:nvPr/>
        </p:nvSpPr>
        <p:spPr>
          <a:xfrm>
            <a:off x="3848100" y="670495"/>
            <a:ext cx="5957239" cy="7072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>
            <a:lvl1pPr>
              <a:defRPr sz="4500" b="0" i="0">
                <a:solidFill>
                  <a:srgbClr val="04607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r">
              <a:spcBef>
                <a:spcPts val="115"/>
              </a:spcBef>
            </a:pPr>
            <a:r>
              <a:rPr lang="en-US" b="1" kern="0" spc="-125" dirty="0">
                <a:latin typeface="Tw Cen MT" panose="020B0602020104020603" pitchFamily="34" charset="0"/>
              </a:rPr>
              <a:t>WHAT </a:t>
            </a:r>
            <a:r>
              <a:rPr lang="en-US" b="1" kern="0" spc="-190" dirty="0">
                <a:latin typeface="Tw Cen MT" panose="020B0602020104020603" pitchFamily="34" charset="0"/>
              </a:rPr>
              <a:t>ARE</a:t>
            </a:r>
            <a:r>
              <a:rPr lang="en-US" b="1" kern="0" spc="-505" dirty="0">
                <a:latin typeface="Tw Cen MT" panose="020B0602020104020603" pitchFamily="34" charset="0"/>
              </a:rPr>
              <a:t> </a:t>
            </a:r>
            <a:r>
              <a:rPr lang="en-US" b="1" kern="0" spc="-290" dirty="0">
                <a:latin typeface="Tw Cen MT" panose="020B0602020104020603" pitchFamily="34" charset="0"/>
              </a:rPr>
              <a:t>STREAMS?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296621" y="1524000"/>
            <a:ext cx="9693758" cy="2862963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25"/>
              </a:spcBef>
              <a:buClr>
                <a:schemeClr val="tx1"/>
              </a:buClr>
              <a:buSzPct val="9423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32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32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studied 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input/output</a:t>
            </a:r>
            <a:r>
              <a:rPr sz="32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8665" lvl="1" indent="-342900">
              <a:lnSpc>
                <a:spcPct val="100000"/>
              </a:lnSpc>
              <a:spcBef>
                <a:spcPts val="55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tabLst>
                <a:tab pos="653415" algn="l"/>
              </a:tabLst>
            </a:pPr>
            <a:r>
              <a:rPr sz="3200" spc="15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8665" lvl="1" indent="-342900">
              <a:lnSpc>
                <a:spcPct val="100000"/>
              </a:lnSpc>
              <a:spcBef>
                <a:spcPts val="484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tabLst>
                <a:tab pos="653415" algn="l"/>
              </a:tabLst>
            </a:pPr>
            <a:r>
              <a:rPr sz="3200" spc="245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550"/>
              </a:spcBef>
              <a:buClr>
                <a:schemeClr val="tx1"/>
              </a:buClr>
              <a:buSzPct val="9423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3200" spc="-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sz="3200" spc="-1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3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stream,</a:t>
            </a:r>
            <a:r>
              <a:rPr sz="3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3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chemeClr val="tx1"/>
              </a:buClr>
              <a:buSzPct val="9423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3200" spc="-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 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stream, 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 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3200" spc="-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C2CF5FA-2BA4-455D-A5DD-C36EC68DBD53}"/>
              </a:ext>
            </a:extLst>
          </p:cNvPr>
          <p:cNvSpPr txBox="1">
            <a:spLocks/>
          </p:cNvSpPr>
          <p:nvPr/>
        </p:nvSpPr>
        <p:spPr>
          <a:xfrm>
            <a:off x="3848100" y="670495"/>
            <a:ext cx="5957239" cy="7072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>
            <a:lvl1pPr>
              <a:defRPr sz="4500" b="0" i="0">
                <a:solidFill>
                  <a:srgbClr val="04607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r">
              <a:spcBef>
                <a:spcPts val="115"/>
              </a:spcBef>
            </a:pPr>
            <a:r>
              <a:rPr lang="en-US" b="1" kern="0" spc="-125" dirty="0">
                <a:latin typeface="Tw Cen MT" panose="020B0602020104020603" pitchFamily="34" charset="0"/>
              </a:rPr>
              <a:t>WHAT </a:t>
            </a:r>
            <a:r>
              <a:rPr lang="en-US" b="1" kern="0" spc="-190" dirty="0">
                <a:latin typeface="Tw Cen MT" panose="020B0602020104020603" pitchFamily="34" charset="0"/>
              </a:rPr>
              <a:t>ARE</a:t>
            </a:r>
            <a:r>
              <a:rPr lang="en-US" b="1" kern="0" spc="-505" dirty="0">
                <a:latin typeface="Tw Cen MT" panose="020B0602020104020603" pitchFamily="34" charset="0"/>
              </a:rPr>
              <a:t> </a:t>
            </a:r>
            <a:r>
              <a:rPr lang="en-US" b="1" kern="0" spc="-290" dirty="0">
                <a:latin typeface="Tw Cen MT" panose="020B0602020104020603" pitchFamily="34" charset="0"/>
              </a:rPr>
              <a:t>STREAMS?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CF628C09-9D2B-4497-B9C9-4D9B2EC4BEB1}"/>
              </a:ext>
            </a:extLst>
          </p:cNvPr>
          <p:cNvSpPr/>
          <p:nvPr/>
        </p:nvSpPr>
        <p:spPr>
          <a:xfrm>
            <a:off x="3352814" y="4191000"/>
            <a:ext cx="2019300" cy="1219200"/>
          </a:xfrm>
          <a:prstGeom prst="flowChartPredefinedProcess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9743E1-7BCC-4D56-8518-2FF28E3C7AA0}"/>
              </a:ext>
            </a:extLst>
          </p:cNvPr>
          <p:cNvSpPr/>
          <p:nvPr/>
        </p:nvSpPr>
        <p:spPr>
          <a:xfrm>
            <a:off x="2697494" y="1676400"/>
            <a:ext cx="3352800" cy="1219200"/>
          </a:xfrm>
          <a:prstGeom prst="rect">
            <a:avLst/>
          </a:prstGeom>
          <a:solidFill>
            <a:srgbClr val="FF0000"/>
          </a:solidFill>
          <a:ln w="57150">
            <a:solidFill>
              <a:srgbClr val="92D05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+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515C2F-B9EC-436E-8BE0-95A03AAE2B42}"/>
              </a:ext>
            </a:extLst>
          </p:cNvPr>
          <p:cNvSpPr txBox="1"/>
          <p:nvPr/>
        </p:nvSpPr>
        <p:spPr>
          <a:xfrm>
            <a:off x="3185174" y="1359932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Internal Memory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68F86-0DD3-4462-AB6E-CAC06F77E89F}"/>
              </a:ext>
            </a:extLst>
          </p:cNvPr>
          <p:cNvSpPr txBox="1"/>
          <p:nvPr/>
        </p:nvSpPr>
        <p:spPr>
          <a:xfrm>
            <a:off x="3352814" y="6177938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Keyboard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D1DB4-44F4-4E55-8CAE-812444D426D8}"/>
              </a:ext>
            </a:extLst>
          </p:cNvPr>
          <p:cNvCxnSpPr>
            <a:cxnSpLocks/>
          </p:cNvCxnSpPr>
          <p:nvPr/>
        </p:nvCxnSpPr>
        <p:spPr>
          <a:xfrm flipH="1">
            <a:off x="1943114" y="5981224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E754A6-E367-442F-91B8-3E73BF24CD43}"/>
              </a:ext>
            </a:extLst>
          </p:cNvPr>
          <p:cNvCxnSpPr>
            <a:cxnSpLocks/>
          </p:cNvCxnSpPr>
          <p:nvPr/>
        </p:nvCxnSpPr>
        <p:spPr>
          <a:xfrm flipH="1" flipV="1">
            <a:off x="1937781" y="2286000"/>
            <a:ext cx="1" cy="3695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BD5572-DA5B-4BA9-BDBF-BB3E5AE104E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937781" y="2286000"/>
            <a:ext cx="7597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F6603F-9D03-4342-B17B-1AD0C6D141DD}"/>
              </a:ext>
            </a:extLst>
          </p:cNvPr>
          <p:cNvCxnSpPr>
            <a:cxnSpLocks/>
          </p:cNvCxnSpPr>
          <p:nvPr/>
        </p:nvCxnSpPr>
        <p:spPr>
          <a:xfrm>
            <a:off x="6972314" y="2178558"/>
            <a:ext cx="0" cy="2774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5C12FC-ADFD-48C4-91F1-F1721C1BD0F3}"/>
              </a:ext>
            </a:extLst>
          </p:cNvPr>
          <p:cNvCxnSpPr>
            <a:cxnSpLocks/>
          </p:cNvCxnSpPr>
          <p:nvPr/>
        </p:nvCxnSpPr>
        <p:spPr>
          <a:xfrm>
            <a:off x="6057914" y="2178558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EC3526-ACCF-4465-9486-677CCFB0078E}"/>
              </a:ext>
            </a:extLst>
          </p:cNvPr>
          <p:cNvCxnSpPr>
            <a:cxnSpLocks/>
          </p:cNvCxnSpPr>
          <p:nvPr/>
        </p:nvCxnSpPr>
        <p:spPr>
          <a:xfrm flipH="1">
            <a:off x="5372114" y="4937760"/>
            <a:ext cx="1600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A41BBD-5588-40D3-81E6-E3FB2DB276AC}"/>
              </a:ext>
            </a:extLst>
          </p:cNvPr>
          <p:cNvSpPr txBox="1"/>
          <p:nvPr/>
        </p:nvSpPr>
        <p:spPr>
          <a:xfrm>
            <a:off x="7124700" y="2921168"/>
            <a:ext cx="1295394" cy="132343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Cout</a:t>
            </a:r>
            <a:r>
              <a:rPr lang="en-US" sz="2000" b="1" dirty="0"/>
              <a:t>&lt;&lt;  (PUT DATA TO SCREEN)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E9041F-7EF7-4CA2-8287-791179AA4D87}"/>
              </a:ext>
            </a:extLst>
          </p:cNvPr>
          <p:cNvSpPr txBox="1"/>
          <p:nvPr/>
        </p:nvSpPr>
        <p:spPr>
          <a:xfrm>
            <a:off x="168797" y="2906615"/>
            <a:ext cx="1681351" cy="101566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CIN&gt;&gt;  (GET DATA FROM KEYBOARD)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71CA13-9026-4A7B-BC4D-B9E8D899C8A1}"/>
              </a:ext>
            </a:extLst>
          </p:cNvPr>
          <p:cNvCxnSpPr/>
          <p:nvPr/>
        </p:nvCxnSpPr>
        <p:spPr>
          <a:xfrm>
            <a:off x="8267700" y="2178558"/>
            <a:ext cx="16764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229047-1C36-4270-A929-442D5B0AB932}"/>
              </a:ext>
            </a:extLst>
          </p:cNvPr>
          <p:cNvCxnSpPr/>
          <p:nvPr/>
        </p:nvCxnSpPr>
        <p:spPr>
          <a:xfrm>
            <a:off x="8267700" y="5981224"/>
            <a:ext cx="16764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0C4F1F-26BD-4437-B56D-30221E774085}"/>
              </a:ext>
            </a:extLst>
          </p:cNvPr>
          <p:cNvSpPr txBox="1"/>
          <p:nvPr/>
        </p:nvSpPr>
        <p:spPr>
          <a:xfrm>
            <a:off x="8836104" y="2895600"/>
            <a:ext cx="1107996" cy="2294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  <a:prstDash val="lgDashDot"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/>
              <a:t>CONSOLE TO PROGRAM INTERACTION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C8CAC0-9387-4A03-8241-CA779D47C54C}"/>
              </a:ext>
            </a:extLst>
          </p:cNvPr>
          <p:cNvCxnSpPr/>
          <p:nvPr/>
        </p:nvCxnSpPr>
        <p:spPr>
          <a:xfrm>
            <a:off x="9387840" y="2178558"/>
            <a:ext cx="0" cy="6351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FD188DD-6E66-4A42-8FEC-41CBAF4BB2E8}"/>
              </a:ext>
            </a:extLst>
          </p:cNvPr>
          <p:cNvCxnSpPr/>
          <p:nvPr/>
        </p:nvCxnSpPr>
        <p:spPr>
          <a:xfrm>
            <a:off x="9387840" y="5273040"/>
            <a:ext cx="0" cy="6351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C657D230-C6DB-4959-AB90-B06785EE77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8621"/>
          <a:stretch/>
        </p:blipFill>
        <p:spPr>
          <a:xfrm>
            <a:off x="3473175" y="4244606"/>
            <a:ext cx="1778578" cy="116559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2E3EB29-2224-4994-80D4-6630753CA6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54136" y="5410199"/>
            <a:ext cx="3235770" cy="91017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6425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1" grpId="0" animBg="1"/>
      <p:bldP spid="32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1595</Words>
  <Application>Microsoft Office PowerPoint</Application>
  <PresentationFormat>35mm Slides</PresentationFormat>
  <Paragraphs>235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Courier New</vt:lpstr>
      <vt:lpstr>Elephant</vt:lpstr>
      <vt:lpstr>Times New Roman</vt:lpstr>
      <vt:lpstr>Tw Cen MT</vt:lpstr>
      <vt:lpstr>Wingdings</vt:lpstr>
      <vt:lpstr>Office Theme</vt:lpstr>
      <vt:lpstr>PowerPoint Presentation</vt:lpstr>
      <vt:lpstr>INTRODUCTION</vt:lpstr>
      <vt:lpstr>HOW TO STORE DATA  PERMANENTLY?</vt:lpstr>
      <vt:lpstr>WHAT IS A FILE?</vt:lpstr>
      <vt:lpstr>STREAMS</vt:lpstr>
      <vt:lpstr>WHAT ARE STREAMS?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Streams</vt:lpstr>
      <vt:lpstr>File Streams</vt:lpstr>
      <vt:lpstr>INPUT FILE STREAMS</vt:lpstr>
      <vt:lpstr>Output file streams sends/writes data to the disk file.</vt:lpstr>
      <vt:lpstr>INPUT/OUTPUT WITH FILES</vt:lpstr>
      <vt:lpstr>INPUT/OUTPUT WITH FILES</vt:lpstr>
      <vt:lpstr>PowerPoint Presentation</vt:lpstr>
      <vt:lpstr>OPENING OF FILES</vt:lpstr>
      <vt:lpstr>OPENEING FILES USING OPEN( )</vt:lpstr>
      <vt:lpstr>PowerPoint Presentation</vt:lpstr>
      <vt:lpstr>Various Modes for Opening File</vt:lpstr>
      <vt:lpstr>PowerPoint Presentation</vt:lpstr>
      <vt:lpstr>Once declared we can use file streams  normally  in the same  fashion we have used cout and cin streams.</vt:lpstr>
      <vt:lpstr>This code creates a file called TestFile.txt and inserts a sentence into it, the  same way we are used to do with cout, but using the file  stream MyOutputStream instead.</vt:lpstr>
      <vt:lpstr>Filename &amp; mode can be provided to the constructor of stream  class, instead of calling open() method explicitly.</vt:lpstr>
      <vt:lpstr> As we know mode is optional for ofstream and ifstream, so its not  necessary to specify it. Specify only file name to be open</vt:lpstr>
      <vt:lpstr>Reading data from Files (file input)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Constructors and Destructors</dc:title>
  <dc:creator>.</dc:creator>
  <cp:lastModifiedBy>MANAN TIWARI</cp:lastModifiedBy>
  <cp:revision>60</cp:revision>
  <dcterms:created xsi:type="dcterms:W3CDTF">2019-10-24T10:02:48Z</dcterms:created>
  <dcterms:modified xsi:type="dcterms:W3CDTF">2019-11-05T06:27:53Z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2019-10-24T00:00:00Z</vt:filetime>
  </property>
</Properties>
</file>