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011E-68AE-42D5-A42A-A803F1A3D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E8E55-C531-436E-A93E-13565EBA4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B88B2-5145-4D99-996D-699FF950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6132-1A44-4629-BB27-CFA3C328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FECCF-3BBB-48CF-BA89-6EB34F2F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70E5-EDF1-4B0C-8D57-F98AB94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EB20C-C9D5-41C4-B22B-88377A5A6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0AEA-BF50-4799-A6B3-DC8DFD60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D7F7-4C5F-45CF-A359-1EF790CA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084E-9D8C-4BA6-AA78-F07C6179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0B530-BA30-431A-A818-4AC296A21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1B5D-2705-437F-AFA6-AB0C6DFAB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5503-BCDE-4E44-8DFD-E2C3E53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0586-9A18-4F38-81B0-D3369BB3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DE72-BCDA-41FF-9E20-450A495D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0F7B-DD72-4424-AAE2-5A0103BF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DB59-4B26-4837-999E-95AD5CD7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BC31-BAD0-473C-B8AE-000C44BB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86D3-FC10-43FD-9F38-BC16D0B9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2B9-42DB-4C15-9D9E-440697C9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05D3-34F2-4BC7-A3FC-8356ACCC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0ACD-35C6-48F6-895D-CA3EE517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8D9E-1A79-47F6-A670-B11F45A6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8217-DD45-4E7A-9DFB-E19D13E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E891-ED17-4F2E-9A1D-195E938E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081C-AEF6-4846-9271-D3B1877E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940A-666D-4B5E-AC50-E697405DB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A4A2A-1844-4ED8-8857-9F21FDE5B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1F6B-85D4-40A7-98A2-962D04A8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9DB4-2172-4EB6-98EE-C1D82475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A74F4-BD4A-4E66-8979-435BB99F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FC61-6872-49C6-ADAF-44A8F841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4BB2-9A97-430D-9CFA-4FEE004F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755D2-8BD0-41DF-B451-785DF732B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E606D-38D0-4943-9E25-52439257F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49E0A-6406-4F3A-8342-0D77421E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E3DFA-52DA-4E02-8AD6-347D67F4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E5816-92CF-4AE8-AB6C-62D8F912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E359C-42E4-459C-A319-9D01D4F5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5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11DF-7521-450C-A006-265BE4AF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71B68-262A-445E-AEE4-474381C9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16254-F208-4B09-9007-99E86FFC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45006-4AB1-41F8-A68F-D6BB7E0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10E71-0D37-470B-BB85-177B3DAB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F172C-A512-4117-98A6-6E6D57E0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D409-48CF-4D7E-AE8C-154EA39C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3E5-08D2-417C-8F1D-86E15D6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60BF-FC26-415A-8C13-BFA12CDA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5F4C-E019-4A45-902C-1DA76132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739FE-E025-496D-A459-4A348835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F1D7-99CE-4551-9A24-1BE22D2A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C2AE7-6C2B-4FF2-BB63-0F297643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2D7E-5165-4403-9938-C389E142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5DD52-F175-4FDC-B595-0262A9C16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A723C-2336-41F2-A123-71B8982D7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33EB1-D9E9-4D1B-91B1-E2FE0662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D8AB-FF4B-4244-AE30-D0CC3216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C49B1-06E9-4744-AC1B-D2B72EE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1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F881B-32C8-447F-8952-F4CF699A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21D2-7B84-40A3-9372-C671BC38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8BFA-8410-47B7-89A4-48737D7E9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B80B-FFEE-4BDB-8AD5-C2E3B1A4CF1D}" type="datetimeFigureOut">
              <a:rPr lang="en-US" smtClean="0"/>
              <a:t>12-Aug-22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6C8A-1183-47D8-B263-74B5B3DC3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D248-F855-46EE-AF61-22E2ED2DE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DE5E-91C2-4E5B-BFEC-F9C125FF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1821-4714-4508-B439-63071C2C6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D91E0-635B-4F62-B2AF-D26039E97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9707F-E4CE-41D4-9A44-660944EE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723900"/>
            <a:ext cx="114395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0ADA-4324-4EA2-B2EF-12922025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E7A7D-A276-4E92-B6AC-3C9F1389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805" y="1825625"/>
            <a:ext cx="9158390" cy="4351338"/>
          </a:xfrm>
        </p:spPr>
      </p:pic>
    </p:spTree>
    <p:extLst>
      <p:ext uri="{BB962C8B-B14F-4D97-AF65-F5344CB8AC3E}">
        <p14:creationId xmlns:p14="http://schemas.microsoft.com/office/powerpoint/2010/main" val="199306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486-70C0-4E24-9209-179826FF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65DA-809B-4ECF-904A-99B5612B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13D2B-8CBC-4F59-9736-8775BC86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7212"/>
            <a:ext cx="10730023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6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43A-E8F0-4521-B6E2-5B2A9CFD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4CBA9-F26A-43AE-A664-E42C0AFF6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409" y="1825625"/>
            <a:ext cx="8579182" cy="4351338"/>
          </a:xfrm>
        </p:spPr>
      </p:pic>
    </p:spTree>
    <p:extLst>
      <p:ext uri="{BB962C8B-B14F-4D97-AF65-F5344CB8AC3E}">
        <p14:creationId xmlns:p14="http://schemas.microsoft.com/office/powerpoint/2010/main" val="165062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772D-A570-44CD-B184-93D6FC46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22A3-D7CA-428C-9B72-D732AFAB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AA7F7-809C-478A-A4AA-6714A040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533400"/>
            <a:ext cx="115157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BCD9-5598-0B38-DC69-2BEC3E52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953C-01EC-F196-9415-F483D95E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="0" i="0" dirty="0">
                <a:solidFill>
                  <a:srgbClr val="555770"/>
                </a:solidFill>
                <a:effectLst/>
                <a:latin typeface="Roboto-Regular"/>
              </a:rPr>
              <a:t>1.Deep Learning- Ian </a:t>
            </a:r>
            <a:r>
              <a:rPr lang="en-US" b="0" i="0" dirty="0" err="1">
                <a:solidFill>
                  <a:srgbClr val="555770"/>
                </a:solidFill>
                <a:effectLst/>
                <a:latin typeface="Roboto-Regular"/>
              </a:rPr>
              <a:t>Goodfelllow</a:t>
            </a:r>
            <a:r>
              <a:rPr lang="en-US" b="0" i="0" dirty="0">
                <a:solidFill>
                  <a:srgbClr val="555770"/>
                </a:solidFill>
                <a:effectLst/>
                <a:latin typeface="Roboto-Regular"/>
              </a:rPr>
              <a:t>, </a:t>
            </a:r>
            <a:r>
              <a:rPr lang="en-US" b="0" i="0" dirty="0" err="1">
                <a:solidFill>
                  <a:srgbClr val="555770"/>
                </a:solidFill>
                <a:effectLst/>
                <a:latin typeface="Roboto-Regular"/>
              </a:rPr>
              <a:t>Yoshua</a:t>
            </a:r>
            <a:r>
              <a:rPr lang="en-US" b="0" i="0" dirty="0">
                <a:solidFill>
                  <a:srgbClr val="555770"/>
                </a:solidFill>
                <a:effectLst/>
                <a:latin typeface="Roboto-Regular"/>
              </a:rPr>
              <a:t> </a:t>
            </a:r>
            <a:r>
              <a:rPr lang="en-US" b="0" i="0" dirty="0" err="1">
                <a:solidFill>
                  <a:srgbClr val="555770"/>
                </a:solidFill>
                <a:effectLst/>
                <a:latin typeface="Roboto-Regular"/>
              </a:rPr>
              <a:t>Benjio</a:t>
            </a:r>
            <a:r>
              <a:rPr lang="en-US" b="0" i="0" dirty="0">
                <a:solidFill>
                  <a:srgbClr val="555770"/>
                </a:solidFill>
                <a:effectLst/>
                <a:latin typeface="Roboto-Regular"/>
              </a:rPr>
              <a:t>, Aaron Courville, The MIT Press</a:t>
            </a:r>
          </a:p>
          <a:p>
            <a:r>
              <a:rPr lang="en-US"/>
              <a:t>Deep Learning- By </a:t>
            </a:r>
            <a:r>
              <a:rPr lang="en-US" dirty="0"/>
              <a:t>Prof. Prabir Kumar Biswas   |   IIT Kharagpur</a:t>
            </a:r>
          </a:p>
        </p:txBody>
      </p:sp>
    </p:spTree>
    <p:extLst>
      <p:ext uri="{BB962C8B-B14F-4D97-AF65-F5344CB8AC3E}">
        <p14:creationId xmlns:p14="http://schemas.microsoft.com/office/powerpoint/2010/main" val="406605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7BD7-B0F2-4888-B0E4-41B4D793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FD021-7438-45CD-AB7C-7C8CBB1CC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25" y="1825625"/>
            <a:ext cx="8680550" cy="4351338"/>
          </a:xfrm>
        </p:spPr>
      </p:pic>
    </p:spTree>
    <p:extLst>
      <p:ext uri="{BB962C8B-B14F-4D97-AF65-F5344CB8AC3E}">
        <p14:creationId xmlns:p14="http://schemas.microsoft.com/office/powerpoint/2010/main" val="8150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4AD0-4006-4443-A41E-3A1083F1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EE283-C3D2-410A-BD0C-4DDDD36F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815" y="1825625"/>
            <a:ext cx="8960369" cy="4351338"/>
          </a:xfrm>
        </p:spPr>
      </p:pic>
    </p:spTree>
    <p:extLst>
      <p:ext uri="{BB962C8B-B14F-4D97-AF65-F5344CB8AC3E}">
        <p14:creationId xmlns:p14="http://schemas.microsoft.com/office/powerpoint/2010/main" val="321265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4574-F5D3-4E7A-85B6-9E51C0D3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A746E-0572-4014-A23F-20EE253B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163" y="1825625"/>
            <a:ext cx="8969673" cy="4351338"/>
          </a:xfrm>
        </p:spPr>
      </p:pic>
    </p:spTree>
    <p:extLst>
      <p:ext uri="{BB962C8B-B14F-4D97-AF65-F5344CB8AC3E}">
        <p14:creationId xmlns:p14="http://schemas.microsoft.com/office/powerpoint/2010/main" val="1735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20EE-304A-4FD5-9507-5782697C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EEA94-2C88-4223-95D9-889A9E527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964" y="1825625"/>
            <a:ext cx="9360072" cy="4351338"/>
          </a:xfrm>
        </p:spPr>
      </p:pic>
    </p:spTree>
    <p:extLst>
      <p:ext uri="{BB962C8B-B14F-4D97-AF65-F5344CB8AC3E}">
        <p14:creationId xmlns:p14="http://schemas.microsoft.com/office/powerpoint/2010/main" val="295048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3044-783A-4A22-9ACC-C0506964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2403B-6A31-4552-B0FB-D3E181834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367" y="1825625"/>
            <a:ext cx="8995265" cy="4351338"/>
          </a:xfrm>
        </p:spPr>
      </p:pic>
    </p:spTree>
    <p:extLst>
      <p:ext uri="{BB962C8B-B14F-4D97-AF65-F5344CB8AC3E}">
        <p14:creationId xmlns:p14="http://schemas.microsoft.com/office/powerpoint/2010/main" val="386657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5B65-937B-4CE7-84A6-B93A7B9F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E0B13-5A5F-4392-99F8-ADB8D6BD6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002" y="1825625"/>
            <a:ext cx="9033996" cy="4351338"/>
          </a:xfrm>
        </p:spPr>
      </p:pic>
    </p:spTree>
    <p:extLst>
      <p:ext uri="{BB962C8B-B14F-4D97-AF65-F5344CB8AC3E}">
        <p14:creationId xmlns:p14="http://schemas.microsoft.com/office/powerpoint/2010/main" val="10460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4928-0E75-4F93-98D7-D0C2736E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4910C-7D42-403C-BCEA-182237B31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45" y="1825625"/>
            <a:ext cx="9790510" cy="4351338"/>
          </a:xfrm>
        </p:spPr>
      </p:pic>
    </p:spTree>
    <p:extLst>
      <p:ext uri="{BB962C8B-B14F-4D97-AF65-F5344CB8AC3E}">
        <p14:creationId xmlns:p14="http://schemas.microsoft.com/office/powerpoint/2010/main" val="283210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0B5-6423-4F14-92FC-D325C3C2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B80A3-11B0-4A27-B28D-75C2A9902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70" y="1825625"/>
            <a:ext cx="8805060" cy="4351338"/>
          </a:xfrm>
        </p:spPr>
      </p:pic>
    </p:spTree>
    <p:extLst>
      <p:ext uri="{BB962C8B-B14F-4D97-AF65-F5344CB8AC3E}">
        <p14:creationId xmlns:p14="http://schemas.microsoft.com/office/powerpoint/2010/main" val="238710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Singh</dc:creator>
  <cp:lastModifiedBy>Pradeep Singh</cp:lastModifiedBy>
  <cp:revision>3</cp:revision>
  <dcterms:created xsi:type="dcterms:W3CDTF">2022-07-26T14:58:02Z</dcterms:created>
  <dcterms:modified xsi:type="dcterms:W3CDTF">2022-08-12T05:55:07Z</dcterms:modified>
</cp:coreProperties>
</file>